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Lst>
  <p:sldSz cy="13716000" cx="24368750"/>
  <p:notesSz cx="6858000" cy="9144000"/>
  <p:embeddedFontLst>
    <p:embeddedFont>
      <p:font typeface="Montserrat SemiBold"/>
      <p:regular r:id="rId44"/>
      <p:bold r:id="rId45"/>
      <p:italic r:id="rId46"/>
      <p:boldItalic r:id="rId47"/>
    </p:embeddedFont>
    <p:embeddedFont>
      <p:font typeface="Proxima Nova"/>
      <p:regular r:id="rId48"/>
      <p:bold r:id="rId49"/>
      <p:italic r:id="rId50"/>
      <p:boldItalic r:id="rId51"/>
    </p:embeddedFont>
    <p:embeddedFont>
      <p:font typeface="Roboto"/>
      <p:regular r:id="rId52"/>
      <p:bold r:id="rId53"/>
      <p:italic r:id="rId54"/>
      <p:boldItalic r:id="rId55"/>
    </p:embeddedFont>
    <p:embeddedFont>
      <p:font typeface="Montserrat"/>
      <p:regular r:id="rId56"/>
      <p:bold r:id="rId57"/>
      <p:italic r:id="rId58"/>
      <p:boldItalic r:id="rId59"/>
    </p:embeddedFont>
    <p:embeddedFont>
      <p:font typeface="Lato"/>
      <p:regular r:id="rId60"/>
      <p:bold r:id="rId61"/>
      <p:italic r:id="rId62"/>
      <p:boldItalic r:id="rId63"/>
    </p:embeddedFont>
    <p:embeddedFont>
      <p:font typeface="Montserrat Medium"/>
      <p:regular r:id="rId64"/>
      <p:bold r:id="rId65"/>
      <p:italic r:id="rId66"/>
      <p:boldItalic r:id="rId6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6.xml"/><Relationship Id="rId42" Type="http://schemas.openxmlformats.org/officeDocument/2006/relationships/slide" Target="slides/slide38.xml"/><Relationship Id="rId41" Type="http://schemas.openxmlformats.org/officeDocument/2006/relationships/slide" Target="slides/slide37.xml"/><Relationship Id="rId44" Type="http://schemas.openxmlformats.org/officeDocument/2006/relationships/font" Target="fonts/MontserratSemiBold-regular.fntdata"/><Relationship Id="rId43" Type="http://schemas.openxmlformats.org/officeDocument/2006/relationships/slide" Target="slides/slide39.xml"/><Relationship Id="rId46" Type="http://schemas.openxmlformats.org/officeDocument/2006/relationships/font" Target="fonts/MontserratSemiBold-italic.fntdata"/><Relationship Id="rId45" Type="http://schemas.openxmlformats.org/officeDocument/2006/relationships/font" Target="fonts/MontserratSemiBold-bold.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48" Type="http://schemas.openxmlformats.org/officeDocument/2006/relationships/font" Target="fonts/ProximaNova-regular.fntdata"/><Relationship Id="rId47" Type="http://schemas.openxmlformats.org/officeDocument/2006/relationships/font" Target="fonts/MontserratSemiBold-boldItalic.fntdata"/><Relationship Id="rId49" Type="http://schemas.openxmlformats.org/officeDocument/2006/relationships/font" Target="fonts/ProximaNova-bold.fnt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33" Type="http://schemas.openxmlformats.org/officeDocument/2006/relationships/slide" Target="slides/slide29.xml"/><Relationship Id="rId32" Type="http://schemas.openxmlformats.org/officeDocument/2006/relationships/slide" Target="slides/slide28.xml"/><Relationship Id="rId35" Type="http://schemas.openxmlformats.org/officeDocument/2006/relationships/slide" Target="slides/slide31.xml"/><Relationship Id="rId34" Type="http://schemas.openxmlformats.org/officeDocument/2006/relationships/slide" Target="slides/slide30.xml"/><Relationship Id="rId37" Type="http://schemas.openxmlformats.org/officeDocument/2006/relationships/slide" Target="slides/slide33.xml"/><Relationship Id="rId36" Type="http://schemas.openxmlformats.org/officeDocument/2006/relationships/slide" Target="slides/slide32.xml"/><Relationship Id="rId39" Type="http://schemas.openxmlformats.org/officeDocument/2006/relationships/slide" Target="slides/slide35.xml"/><Relationship Id="rId38" Type="http://schemas.openxmlformats.org/officeDocument/2006/relationships/slide" Target="slides/slide34.xml"/><Relationship Id="rId62" Type="http://schemas.openxmlformats.org/officeDocument/2006/relationships/font" Target="fonts/Lato-italic.fntdata"/><Relationship Id="rId61" Type="http://schemas.openxmlformats.org/officeDocument/2006/relationships/font" Target="fonts/Lato-bold.fntdata"/><Relationship Id="rId20" Type="http://schemas.openxmlformats.org/officeDocument/2006/relationships/slide" Target="slides/slide16.xml"/><Relationship Id="rId64" Type="http://schemas.openxmlformats.org/officeDocument/2006/relationships/font" Target="fonts/MontserratMedium-regular.fntdata"/><Relationship Id="rId63" Type="http://schemas.openxmlformats.org/officeDocument/2006/relationships/font" Target="fonts/Lato-boldItalic.fntdata"/><Relationship Id="rId22" Type="http://schemas.openxmlformats.org/officeDocument/2006/relationships/slide" Target="slides/slide18.xml"/><Relationship Id="rId66" Type="http://schemas.openxmlformats.org/officeDocument/2006/relationships/font" Target="fonts/MontserratMedium-italic.fntdata"/><Relationship Id="rId21" Type="http://schemas.openxmlformats.org/officeDocument/2006/relationships/slide" Target="slides/slide17.xml"/><Relationship Id="rId65" Type="http://schemas.openxmlformats.org/officeDocument/2006/relationships/font" Target="fonts/MontserratMedium-bold.fntdata"/><Relationship Id="rId24" Type="http://schemas.openxmlformats.org/officeDocument/2006/relationships/slide" Target="slides/slide20.xml"/><Relationship Id="rId23" Type="http://schemas.openxmlformats.org/officeDocument/2006/relationships/slide" Target="slides/slide19.xml"/><Relationship Id="rId67" Type="http://schemas.openxmlformats.org/officeDocument/2006/relationships/font" Target="fonts/MontserratMedium-boldItalic.fntdata"/><Relationship Id="rId60" Type="http://schemas.openxmlformats.org/officeDocument/2006/relationships/font" Target="fonts/Lato-regular.fntdata"/><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29" Type="http://schemas.openxmlformats.org/officeDocument/2006/relationships/slide" Target="slides/slide25.xml"/><Relationship Id="rId51" Type="http://schemas.openxmlformats.org/officeDocument/2006/relationships/font" Target="fonts/ProximaNova-boldItalic.fntdata"/><Relationship Id="rId50" Type="http://schemas.openxmlformats.org/officeDocument/2006/relationships/font" Target="fonts/ProximaNova-italic.fntdata"/><Relationship Id="rId53" Type="http://schemas.openxmlformats.org/officeDocument/2006/relationships/font" Target="fonts/Roboto-bold.fntdata"/><Relationship Id="rId52" Type="http://schemas.openxmlformats.org/officeDocument/2006/relationships/font" Target="fonts/Roboto-regular.fntdata"/><Relationship Id="rId11" Type="http://schemas.openxmlformats.org/officeDocument/2006/relationships/slide" Target="slides/slide7.xml"/><Relationship Id="rId55" Type="http://schemas.openxmlformats.org/officeDocument/2006/relationships/font" Target="fonts/Roboto-boldItalic.fntdata"/><Relationship Id="rId10" Type="http://schemas.openxmlformats.org/officeDocument/2006/relationships/slide" Target="slides/slide6.xml"/><Relationship Id="rId54" Type="http://schemas.openxmlformats.org/officeDocument/2006/relationships/font" Target="fonts/Roboto-italic.fntdata"/><Relationship Id="rId13" Type="http://schemas.openxmlformats.org/officeDocument/2006/relationships/slide" Target="slides/slide9.xml"/><Relationship Id="rId57" Type="http://schemas.openxmlformats.org/officeDocument/2006/relationships/font" Target="fonts/Montserrat-bold.fntdata"/><Relationship Id="rId12" Type="http://schemas.openxmlformats.org/officeDocument/2006/relationships/slide" Target="slides/slide8.xml"/><Relationship Id="rId56" Type="http://schemas.openxmlformats.org/officeDocument/2006/relationships/font" Target="fonts/Montserrat-regular.fntdata"/><Relationship Id="rId15" Type="http://schemas.openxmlformats.org/officeDocument/2006/relationships/slide" Target="slides/slide11.xml"/><Relationship Id="rId59" Type="http://schemas.openxmlformats.org/officeDocument/2006/relationships/font" Target="fonts/Montserrat-boldItalic.fntdata"/><Relationship Id="rId14" Type="http://schemas.openxmlformats.org/officeDocument/2006/relationships/slide" Target="slides/slide10.xml"/><Relationship Id="rId58" Type="http://schemas.openxmlformats.org/officeDocument/2006/relationships/font" Target="fonts/Montserrat-italic.fntdata"/><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g51da6455d5_0_0: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113" name="Google Shape;113;g51da6455d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g2c8fe79e135_1_226: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120" name="Google Shape;120;g2c8fe79e135_1_2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g2c8fe79e135_1_106: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130" name="Google Shape;130;g2c8fe79e135_1_1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2c8fe79e135_1_111:notes"/>
          <p:cNvSpPr/>
          <p:nvPr>
            <p:ph idx="2" type="sldImg"/>
          </p:nvPr>
        </p:nvSpPr>
        <p:spPr>
          <a:xfrm>
            <a:off x="382113" y="685800"/>
            <a:ext cx="6093900" cy="3429000"/>
          </a:xfrm>
          <a:custGeom>
            <a:rect b="b" l="l" r="r" t="t"/>
            <a:pathLst>
              <a:path extrusionOk="0" h="120000" w="120000">
                <a:moveTo>
                  <a:pt x="0" y="0"/>
                </a:moveTo>
                <a:lnTo>
                  <a:pt x="120000" y="0"/>
                </a:lnTo>
                <a:lnTo>
                  <a:pt x="120000" y="120000"/>
                </a:lnTo>
                <a:lnTo>
                  <a:pt x="0" y="120000"/>
                </a:lnTo>
                <a:close/>
              </a:path>
            </a:pathLst>
          </a:custGeom>
        </p:spPr>
      </p:sp>
      <p:sp>
        <p:nvSpPr>
          <p:cNvPr id="136" name="Google Shape;136;g2c8fe79e135_1_111: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 sz="1200">
                <a:solidFill>
                  <a:srgbClr val="505559"/>
                </a:solidFill>
                <a:latin typeface="Arial"/>
                <a:ea typeface="Arial"/>
                <a:cs typeface="Arial"/>
                <a:sym typeface="Arial"/>
              </a:rPr>
              <a:t>Basically serves as a bridge in between dApps based on the Ethereum ecosystem and an intuitive interface in an online browser.</a:t>
            </a:r>
            <a:endParaRPr sz="1200">
              <a:solidFill>
                <a:srgbClr val="505559"/>
              </a:solidFill>
              <a:latin typeface="Arial"/>
              <a:ea typeface="Arial"/>
              <a:cs typeface="Arial"/>
              <a:sym typeface="Arial"/>
            </a:endParaRPr>
          </a:p>
          <a:p>
            <a:pPr indent="0" lvl="0" marL="0" rtl="0" algn="l">
              <a:lnSpc>
                <a:spcPct val="115000"/>
              </a:lnSpc>
              <a:spcBef>
                <a:spcPts val="0"/>
              </a:spcBef>
              <a:spcAft>
                <a:spcPts val="0"/>
              </a:spcAft>
              <a:buNone/>
            </a:pPr>
            <a:r>
              <a:rPr lang="en" sz="1200">
                <a:solidFill>
                  <a:srgbClr val="505559"/>
                </a:solidFill>
                <a:latin typeface="Arial"/>
                <a:ea typeface="Arial"/>
                <a:cs typeface="Arial"/>
                <a:sym typeface="Arial"/>
              </a:rPr>
              <a:t>Basically allows us to run Ethereum dApps in our browser without us having to run an Ethereum node. Because that would take a lot of energy/power, but we still want to take advantage of the ecosystem to facilitate our dApps.</a:t>
            </a:r>
            <a:endParaRPr sz="1200">
              <a:solidFill>
                <a:srgbClr val="505559"/>
              </a:solidFill>
              <a:latin typeface="Arial"/>
              <a:ea typeface="Arial"/>
              <a:cs typeface="Arial"/>
              <a:sym typeface="Arial"/>
            </a:endParaRPr>
          </a:p>
          <a:p>
            <a:pPr indent="0" lvl="0" marL="0" rtl="0" algn="l">
              <a:lnSpc>
                <a:spcPct val="115000"/>
              </a:lnSpc>
              <a:spcBef>
                <a:spcPts val="0"/>
              </a:spcBef>
              <a:spcAft>
                <a:spcPts val="0"/>
              </a:spcAft>
              <a:buNone/>
            </a:pPr>
            <a:r>
              <a:rPr lang="en" sz="1100">
                <a:solidFill>
                  <a:srgbClr val="3C4043"/>
                </a:solidFill>
                <a:highlight>
                  <a:srgbClr val="FFFFFF"/>
                </a:highlight>
                <a:latin typeface="Roboto"/>
                <a:ea typeface="Roboto"/>
                <a:cs typeface="Roboto"/>
                <a:sym typeface="Roboto"/>
              </a:rPr>
              <a:t>The extension injects the Ethereum web3 API into every website's javascript context, so that dapps can read from the blockchain.</a:t>
            </a:r>
            <a:endParaRPr sz="1100">
              <a:solidFill>
                <a:srgbClr val="3C4043"/>
              </a:solidFill>
              <a:highlight>
                <a:srgbClr val="FFFFFF"/>
              </a:highlight>
              <a:latin typeface="Roboto"/>
              <a:ea typeface="Roboto"/>
              <a:cs typeface="Roboto"/>
              <a:sym typeface="Roboto"/>
            </a:endParaRPr>
          </a:p>
          <a:p>
            <a:pPr indent="0" lvl="0" marL="0" rtl="0" algn="l">
              <a:spcBef>
                <a:spcPts val="0"/>
              </a:spcBef>
              <a:spcAft>
                <a:spcPts val="0"/>
              </a:spcAft>
              <a:buNone/>
            </a:pPr>
            <a:r>
              <a:t/>
            </a:r>
            <a:endParaRPr sz="1000"/>
          </a:p>
        </p:txBody>
      </p:sp>
      <p:sp>
        <p:nvSpPr>
          <p:cNvPr id="137" name="Google Shape;137;g2c8fe79e135_1_111:notes"/>
          <p:cNvSpPr txBox="1"/>
          <p:nvPr>
            <p:ph idx="12" type="sldNum"/>
          </p:nvPr>
        </p:nvSpPr>
        <p:spPr>
          <a:xfrm>
            <a:off x="3884612" y="8685213"/>
            <a:ext cx="2971800" cy="457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Font typeface="Lato"/>
              <a:buNone/>
            </a:pPr>
            <a:fld id="{00000000-1234-1234-1234-123412341234}" type="slidenum">
              <a:rPr lang="en"/>
              <a:t>‹#›</a:t>
            </a:fld>
            <a:endParaRPr sz="1400">
              <a:solidFill>
                <a:srgbClr val="000000"/>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g51da6455d5_0_35: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146" name="Google Shape;146;g51da6455d5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24fc1ee0922_0_5: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152" name="Google Shape;152;g24fc1ee0922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g2c8fe79e135_0_13: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160" name="Google Shape;160;g2c8fe79e135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 the context of blockchain and smart contracts, error messages are produced when a smart contract encounters an issue or when a request violates the contract's logic. Traditionally, platforms might redact or simplify these error messages before passing them on for security or privacy reasons. However, there's a move towards keeping these error messages intact and detailed, especially in systems like wasmd, which is part of the Cosmos ecosystem.</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So now there r error messages implied</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g2c8fe79e135_0_33: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168" name="Google Shape;168;g2c8fe79e135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The gRPC query introduces a more efficient query system that replaces the older Stargate query method, using Protocol Buffers (Protobuf) for both input and output to ensure faster and more structured data handling. Chains must designate which queries they permit under this system.</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
              <a:t>SubMessages now support binary payloads, allowing additional context to be passed directly from the initial call to the response without needing to save it in the blockchain's state, streamlining the process of handling messages and responses in smart contracts or blockchain transactions.</a:t>
            </a:r>
            <a:endParaRPr/>
          </a:p>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g2c8fe79e135_0_54: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176" name="Google Shape;176;g2c8fe79e135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introduction of msg_responses alongside data in a SubMsgResponse means that now, in addition to raw data, the outcomes of message executions can be stored and accessed as a list of protobuf Anys. This enhancement is particularly relevant for chains operating on Cosmos SDK version 0.50, facilitating a structured and efficient way to retrieve detailed results of executed messages within smart contracts or transactions, using the robust and flexible data handling capabilities of Protocol Buffers.</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g2c8fe79e135_0_65: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184" name="Google Shape;184;g2c8fe79e135_0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introduction of msg_responses alongside data in a SubMsgResponse means that now, in addition to raw data, the outcomes of message executions can be stored and accessed as a list of protobuf Anys. This enhancement is particularly relevant for chains operating on Cosmos SDK version 0.50, facilitating a structured and efficient way to retrieve detailed results of executed messages within smart contracts or transactions, using the robust and flexible data handling capabilities of Protocol Buffers.</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g2c8fe79e135_0_26: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192" name="Google Shape;192;g2c8fe79e135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 the context of blockchain and smart contracts, error messages are produced when a smart contract encounters an issue or when a request violates the contract's logic. Traditionally, platforms might redact or simplify these error messages before passing them on for security or privacy reasons. However, there's a move towards keeping these error messages intact and detailed, especially in systems like wasmd, which is part of the Cosmos ecosystem.</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So now there r error messages implied</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24fdf9a7cf5_0_6: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200" name="Google Shape;200;g24fdf9a7cf5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g24fdf9a7cf5_0_17: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209" name="Google Shape;209;g24fdf9a7cf5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g24fc1ee0922_0_0: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217" name="Google Shape;217;g24fc1ee092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g24fc1ee0922_0_17: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223" name="Google Shape;223;g24fc1ee0922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g24fc1ee0922_0_27: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232" name="Google Shape;232;g24fc1ee0922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g24fc1ee0922_0_71: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241" name="Google Shape;241;g24fc1ee0922_0_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g24fc1ee0922_0_62: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250" name="Google Shape;250;g24fc1ee0922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g290e4c85cbb_0_1: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259" name="Google Shape;259;g290e4c85cbb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g2c8fe79e135_1_97: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265" name="Google Shape;265;g2c8fe79e135_1_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g290e4c85cbb_0_41: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272" name="Google Shape;272;g290e4c85cbb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g2936bea4920_0_16: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278" name="Google Shape;278;g2936bea4920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g2936bea4920_0_51: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285" name="Google Shape;285;g2936bea4920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50000"/>
              </a:lnSpc>
              <a:spcBef>
                <a:spcPts val="0"/>
              </a:spcBef>
              <a:spcAft>
                <a:spcPts val="0"/>
              </a:spcAft>
              <a:buClr>
                <a:schemeClr val="dk1"/>
              </a:buClr>
              <a:buSzPts val="1100"/>
              <a:buFont typeface="Arial"/>
              <a:buNone/>
            </a:pPr>
            <a:r>
              <a:rPr lang="en" sz="900">
                <a:solidFill>
                  <a:srgbClr val="569CD6"/>
                </a:solidFill>
                <a:highlight>
                  <a:srgbClr val="1E1E1E"/>
                </a:highlight>
                <a:latin typeface="Courier New"/>
                <a:ea typeface="Courier New"/>
                <a:cs typeface="Courier New"/>
                <a:sym typeface="Courier New"/>
              </a:rPr>
              <a:t>fn</a:t>
            </a:r>
            <a:r>
              <a:rPr lang="en" sz="900">
                <a:solidFill>
                  <a:srgbClr val="D4D4D4"/>
                </a:solidFill>
                <a:highlight>
                  <a:srgbClr val="1E1E1E"/>
                </a:highlight>
                <a:latin typeface="Courier New"/>
                <a:ea typeface="Courier New"/>
                <a:cs typeface="Courier New"/>
                <a:sym typeface="Courier New"/>
              </a:rPr>
              <a:t> main</a:t>
            </a:r>
            <a:r>
              <a:rPr lang="en" sz="900">
                <a:solidFill>
                  <a:srgbClr val="DCDCDC"/>
                </a:solidFill>
                <a:highlight>
                  <a:srgbClr val="1E1E1E"/>
                </a:highlight>
                <a:latin typeface="Courier New"/>
                <a:ea typeface="Courier New"/>
                <a:cs typeface="Courier New"/>
                <a:sym typeface="Courier New"/>
              </a:rPr>
              <a:t>()</a:t>
            </a:r>
            <a:r>
              <a:rPr lang="en" sz="900">
                <a:solidFill>
                  <a:srgbClr val="D4D4D4"/>
                </a:solidFill>
                <a:highlight>
                  <a:srgbClr val="1E1E1E"/>
                </a:highlight>
                <a:latin typeface="Courier New"/>
                <a:ea typeface="Courier New"/>
                <a:cs typeface="Courier New"/>
                <a:sym typeface="Courier New"/>
              </a:rPr>
              <a:t> </a:t>
            </a:r>
            <a:r>
              <a:rPr lang="en" sz="900">
                <a:solidFill>
                  <a:srgbClr val="DCDCDC"/>
                </a:solidFill>
                <a:highlight>
                  <a:srgbClr val="1E1E1E"/>
                </a:highlight>
                <a:latin typeface="Courier New"/>
                <a:ea typeface="Courier New"/>
                <a:cs typeface="Courier New"/>
                <a:sym typeface="Courier New"/>
              </a:rPr>
              <a:t>{</a:t>
            </a:r>
            <a:endParaRPr sz="900">
              <a:solidFill>
                <a:srgbClr val="DCDCDC"/>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Clr>
                <a:schemeClr val="dk1"/>
              </a:buClr>
              <a:buSzPts val="1100"/>
              <a:buFont typeface="Arial"/>
              <a:buNone/>
            </a:pPr>
            <a:r>
              <a:rPr lang="en" sz="900">
                <a:solidFill>
                  <a:srgbClr val="569CD6"/>
                </a:solidFill>
                <a:highlight>
                  <a:srgbClr val="1E1E1E"/>
                </a:highlight>
                <a:latin typeface="Courier New"/>
                <a:ea typeface="Courier New"/>
                <a:cs typeface="Courier New"/>
                <a:sym typeface="Courier New"/>
              </a:rPr>
              <a:t>let</a:t>
            </a:r>
            <a:r>
              <a:rPr lang="en" sz="900">
                <a:solidFill>
                  <a:srgbClr val="D4D4D4"/>
                </a:solidFill>
                <a:highlight>
                  <a:srgbClr val="1E1E1E"/>
                </a:highlight>
                <a:latin typeface="Courier New"/>
                <a:ea typeface="Courier New"/>
                <a:cs typeface="Courier New"/>
                <a:sym typeface="Courier New"/>
              </a:rPr>
              <a:t> hello_msg = </a:t>
            </a:r>
            <a:r>
              <a:rPr lang="en" sz="900">
                <a:solidFill>
                  <a:srgbClr val="CE9178"/>
                </a:solidFill>
                <a:highlight>
                  <a:srgbClr val="1E1E1E"/>
                </a:highlight>
                <a:latin typeface="Courier New"/>
                <a:ea typeface="Courier New"/>
                <a:cs typeface="Courier New"/>
                <a:sym typeface="Courier New"/>
              </a:rPr>
              <a:t>"Hello Universe!"</a:t>
            </a:r>
            <a:r>
              <a:rPr lang="en" sz="900">
                <a:solidFill>
                  <a:srgbClr val="D4D4D4"/>
                </a:solidFill>
                <a:highlight>
                  <a:srgbClr val="1E1E1E"/>
                </a:highlight>
                <a:latin typeface="Courier New"/>
                <a:ea typeface="Courier New"/>
                <a:cs typeface="Courier New"/>
                <a:sym typeface="Courier New"/>
              </a:rPr>
              <a:t>;</a:t>
            </a:r>
            <a:endParaRPr sz="900">
              <a:solidFill>
                <a:srgbClr val="D4D4D4"/>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Clr>
                <a:schemeClr val="dk1"/>
              </a:buClr>
              <a:buSzPts val="1100"/>
              <a:buFont typeface="Arial"/>
              <a:buNone/>
            </a:pPr>
            <a:r>
              <a:rPr lang="en" sz="900">
                <a:solidFill>
                  <a:srgbClr val="569CD6"/>
                </a:solidFill>
                <a:highlight>
                  <a:srgbClr val="1E1E1E"/>
                </a:highlight>
                <a:latin typeface="Courier New"/>
                <a:ea typeface="Courier New"/>
                <a:cs typeface="Courier New"/>
                <a:sym typeface="Courier New"/>
              </a:rPr>
              <a:t>let</a:t>
            </a:r>
            <a:r>
              <a:rPr lang="en" sz="900">
                <a:solidFill>
                  <a:srgbClr val="D4D4D4"/>
                </a:solidFill>
                <a:highlight>
                  <a:srgbClr val="1E1E1E"/>
                </a:highlight>
                <a:latin typeface="Courier New"/>
                <a:ea typeface="Courier New"/>
                <a:cs typeface="Courier New"/>
                <a:sym typeface="Courier New"/>
              </a:rPr>
              <a:t> species_msg = </a:t>
            </a:r>
            <a:r>
              <a:rPr lang="en" sz="900">
                <a:solidFill>
                  <a:srgbClr val="CE9178"/>
                </a:solidFill>
                <a:highlight>
                  <a:srgbClr val="1E1E1E"/>
                </a:highlight>
                <a:latin typeface="Courier New"/>
                <a:ea typeface="Courier New"/>
                <a:cs typeface="Courier New"/>
                <a:sym typeface="Courier New"/>
              </a:rPr>
              <a:t>"I'm a Rustacean"</a:t>
            </a:r>
            <a:r>
              <a:rPr lang="en" sz="900">
                <a:solidFill>
                  <a:srgbClr val="D4D4D4"/>
                </a:solidFill>
                <a:highlight>
                  <a:srgbClr val="1E1E1E"/>
                </a:highlight>
                <a:latin typeface="Courier New"/>
                <a:ea typeface="Courier New"/>
                <a:cs typeface="Courier New"/>
                <a:sym typeface="Courier New"/>
              </a:rPr>
              <a:t>;</a:t>
            </a:r>
            <a:endParaRPr sz="900">
              <a:solidFill>
                <a:srgbClr val="D4D4D4"/>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Clr>
                <a:schemeClr val="dk1"/>
              </a:buClr>
              <a:buSzPts val="1100"/>
              <a:buFont typeface="Arial"/>
              <a:buNone/>
            </a:pPr>
            <a:r>
              <a:t/>
            </a:r>
            <a:endParaRPr sz="900">
              <a:solidFill>
                <a:srgbClr val="D4D4D4"/>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Clr>
                <a:schemeClr val="dk1"/>
              </a:buClr>
              <a:buSzPts val="1100"/>
              <a:buFont typeface="Arial"/>
              <a:buNone/>
            </a:pPr>
            <a:r>
              <a:rPr lang="en" sz="900">
                <a:solidFill>
                  <a:srgbClr val="569CD6"/>
                </a:solidFill>
                <a:highlight>
                  <a:srgbClr val="1E1E1E"/>
                </a:highlight>
                <a:latin typeface="Courier New"/>
                <a:ea typeface="Courier New"/>
                <a:cs typeface="Courier New"/>
                <a:sym typeface="Courier New"/>
              </a:rPr>
              <a:t>println!</a:t>
            </a:r>
            <a:r>
              <a:rPr lang="en" sz="900">
                <a:solidFill>
                  <a:srgbClr val="DCDCDC"/>
                </a:solidFill>
                <a:highlight>
                  <a:srgbClr val="1E1E1E"/>
                </a:highlight>
                <a:latin typeface="Courier New"/>
                <a:ea typeface="Courier New"/>
                <a:cs typeface="Courier New"/>
                <a:sym typeface="Courier New"/>
              </a:rPr>
              <a:t>(</a:t>
            </a:r>
            <a:r>
              <a:rPr lang="en" sz="900">
                <a:solidFill>
                  <a:srgbClr val="CE9178"/>
                </a:solidFill>
                <a:highlight>
                  <a:srgbClr val="1E1E1E"/>
                </a:highlight>
                <a:latin typeface="Courier New"/>
                <a:ea typeface="Courier New"/>
                <a:cs typeface="Courier New"/>
                <a:sym typeface="Courier New"/>
              </a:rPr>
              <a:t>"{}"</a:t>
            </a:r>
            <a:r>
              <a:rPr lang="en" sz="900">
                <a:solidFill>
                  <a:srgbClr val="DCDCDC"/>
                </a:solidFill>
                <a:highlight>
                  <a:srgbClr val="1E1E1E"/>
                </a:highlight>
                <a:latin typeface="Courier New"/>
                <a:ea typeface="Courier New"/>
                <a:cs typeface="Courier New"/>
                <a:sym typeface="Courier New"/>
              </a:rPr>
              <a:t>,</a:t>
            </a:r>
            <a:r>
              <a:rPr lang="en" sz="900">
                <a:solidFill>
                  <a:srgbClr val="D4D4D4"/>
                </a:solidFill>
                <a:highlight>
                  <a:srgbClr val="1E1E1E"/>
                </a:highlight>
                <a:latin typeface="Courier New"/>
                <a:ea typeface="Courier New"/>
                <a:cs typeface="Courier New"/>
                <a:sym typeface="Courier New"/>
              </a:rPr>
              <a:t> hello_msg</a:t>
            </a:r>
            <a:r>
              <a:rPr lang="en" sz="900">
                <a:solidFill>
                  <a:srgbClr val="DCDCDC"/>
                </a:solidFill>
                <a:highlight>
                  <a:srgbClr val="1E1E1E"/>
                </a:highlight>
                <a:latin typeface="Courier New"/>
                <a:ea typeface="Courier New"/>
                <a:cs typeface="Courier New"/>
                <a:sym typeface="Courier New"/>
              </a:rPr>
              <a:t>)</a:t>
            </a:r>
            <a:r>
              <a:rPr lang="en" sz="900">
                <a:solidFill>
                  <a:srgbClr val="D4D4D4"/>
                </a:solidFill>
                <a:highlight>
                  <a:srgbClr val="1E1E1E"/>
                </a:highlight>
                <a:latin typeface="Courier New"/>
                <a:ea typeface="Courier New"/>
                <a:cs typeface="Courier New"/>
                <a:sym typeface="Courier New"/>
              </a:rPr>
              <a:t>;</a:t>
            </a:r>
            <a:endParaRPr sz="900">
              <a:solidFill>
                <a:srgbClr val="D4D4D4"/>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Clr>
                <a:schemeClr val="dk1"/>
              </a:buClr>
              <a:buSzPts val="1100"/>
              <a:buFont typeface="Arial"/>
              <a:buNone/>
            </a:pPr>
            <a:r>
              <a:rPr lang="en" sz="900">
                <a:solidFill>
                  <a:srgbClr val="569CD6"/>
                </a:solidFill>
                <a:highlight>
                  <a:srgbClr val="1E1E1E"/>
                </a:highlight>
                <a:latin typeface="Courier New"/>
                <a:ea typeface="Courier New"/>
                <a:cs typeface="Courier New"/>
                <a:sym typeface="Courier New"/>
              </a:rPr>
              <a:t>println!</a:t>
            </a:r>
            <a:r>
              <a:rPr lang="en" sz="900">
                <a:solidFill>
                  <a:srgbClr val="DCDCDC"/>
                </a:solidFill>
                <a:highlight>
                  <a:srgbClr val="1E1E1E"/>
                </a:highlight>
                <a:latin typeface="Courier New"/>
                <a:ea typeface="Courier New"/>
                <a:cs typeface="Courier New"/>
                <a:sym typeface="Courier New"/>
              </a:rPr>
              <a:t>(</a:t>
            </a:r>
            <a:r>
              <a:rPr lang="en" sz="900">
                <a:solidFill>
                  <a:srgbClr val="CE9178"/>
                </a:solidFill>
                <a:highlight>
                  <a:srgbClr val="1E1E1E"/>
                </a:highlight>
                <a:latin typeface="Courier New"/>
                <a:ea typeface="Courier New"/>
                <a:cs typeface="Courier New"/>
                <a:sym typeface="Courier New"/>
              </a:rPr>
              <a:t>"{}"</a:t>
            </a:r>
            <a:r>
              <a:rPr lang="en" sz="900">
                <a:solidFill>
                  <a:srgbClr val="DCDCDC"/>
                </a:solidFill>
                <a:highlight>
                  <a:srgbClr val="1E1E1E"/>
                </a:highlight>
                <a:latin typeface="Courier New"/>
                <a:ea typeface="Courier New"/>
                <a:cs typeface="Courier New"/>
                <a:sym typeface="Courier New"/>
              </a:rPr>
              <a:t>,</a:t>
            </a:r>
            <a:r>
              <a:rPr lang="en" sz="900">
                <a:solidFill>
                  <a:srgbClr val="D4D4D4"/>
                </a:solidFill>
                <a:highlight>
                  <a:srgbClr val="1E1E1E"/>
                </a:highlight>
                <a:latin typeface="Courier New"/>
                <a:ea typeface="Courier New"/>
                <a:cs typeface="Courier New"/>
                <a:sym typeface="Courier New"/>
              </a:rPr>
              <a:t> species_msg</a:t>
            </a:r>
            <a:r>
              <a:rPr lang="en" sz="900">
                <a:solidFill>
                  <a:srgbClr val="DCDCDC"/>
                </a:solidFill>
                <a:highlight>
                  <a:srgbClr val="1E1E1E"/>
                </a:highlight>
                <a:latin typeface="Courier New"/>
                <a:ea typeface="Courier New"/>
                <a:cs typeface="Courier New"/>
                <a:sym typeface="Courier New"/>
              </a:rPr>
              <a:t>)</a:t>
            </a:r>
            <a:r>
              <a:rPr lang="en" sz="900">
                <a:solidFill>
                  <a:srgbClr val="D4D4D4"/>
                </a:solidFill>
                <a:highlight>
                  <a:srgbClr val="1E1E1E"/>
                </a:highlight>
                <a:latin typeface="Courier New"/>
                <a:ea typeface="Courier New"/>
                <a:cs typeface="Courier New"/>
                <a:sym typeface="Courier New"/>
              </a:rPr>
              <a:t>;</a:t>
            </a:r>
            <a:endParaRPr sz="900">
              <a:solidFill>
                <a:srgbClr val="D4D4D4"/>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Clr>
                <a:schemeClr val="dk1"/>
              </a:buClr>
              <a:buSzPts val="1100"/>
              <a:buFont typeface="Arial"/>
              <a:buNone/>
            </a:pPr>
            <a:r>
              <a:rPr lang="en" sz="900">
                <a:solidFill>
                  <a:srgbClr val="DCDCDC"/>
                </a:solidFill>
                <a:highlight>
                  <a:srgbClr val="1E1E1E"/>
                </a:highlight>
                <a:latin typeface="Courier New"/>
                <a:ea typeface="Courier New"/>
                <a:cs typeface="Courier New"/>
                <a:sym typeface="Courier New"/>
              </a:rPr>
              <a:t>}</a:t>
            </a:r>
            <a:endParaRPr sz="900">
              <a:solidFill>
                <a:srgbClr val="DCDCDC"/>
              </a:solidFill>
              <a:highlight>
                <a:srgbClr val="1E1E1E"/>
              </a:highlight>
              <a:latin typeface="Courier New"/>
              <a:ea typeface="Courier New"/>
              <a:cs typeface="Courier New"/>
              <a:sym typeface="Courier New"/>
            </a:endParaRPr>
          </a:p>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g2936bea4920_0_63: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291" name="Google Shape;291;g2936bea4920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 name="Shape 295"/>
        <p:cNvGrpSpPr/>
        <p:nvPr/>
      </p:nvGrpSpPr>
      <p:grpSpPr>
        <a:xfrm>
          <a:off x="0" y="0"/>
          <a:ext cx="0" cy="0"/>
          <a:chOff x="0" y="0"/>
          <a:chExt cx="0" cy="0"/>
        </a:xfrm>
      </p:grpSpPr>
      <p:sp>
        <p:nvSpPr>
          <p:cNvPr id="296" name="Google Shape;296;g2936bea4920_0_71: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297" name="Google Shape;297;g2936bea4920_0_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50000"/>
              </a:lnSpc>
              <a:spcBef>
                <a:spcPts val="0"/>
              </a:spcBef>
              <a:spcAft>
                <a:spcPts val="0"/>
              </a:spcAft>
              <a:buClr>
                <a:schemeClr val="dk1"/>
              </a:buClr>
              <a:buSzPts val="1100"/>
              <a:buFont typeface="Arial"/>
              <a:buNone/>
            </a:pPr>
            <a:r>
              <a:rPr lang="en" sz="900">
                <a:solidFill>
                  <a:srgbClr val="569CD6"/>
                </a:solidFill>
                <a:highlight>
                  <a:srgbClr val="1E1E1E"/>
                </a:highlight>
                <a:latin typeface="Courier New"/>
                <a:ea typeface="Courier New"/>
                <a:cs typeface="Courier New"/>
                <a:sym typeface="Courier New"/>
              </a:rPr>
              <a:t>use</a:t>
            </a:r>
            <a:r>
              <a:rPr lang="en" sz="900">
                <a:solidFill>
                  <a:srgbClr val="D4D4D4"/>
                </a:solidFill>
                <a:highlight>
                  <a:srgbClr val="1E1E1E"/>
                </a:highlight>
                <a:latin typeface="Courier New"/>
                <a:ea typeface="Courier New"/>
                <a:cs typeface="Courier New"/>
                <a:sym typeface="Courier New"/>
              </a:rPr>
              <a:t> cosmwasm_std::entry_point;</a:t>
            </a:r>
            <a:endParaRPr sz="900">
              <a:solidFill>
                <a:srgbClr val="D4D4D4"/>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Clr>
                <a:schemeClr val="dk1"/>
              </a:buClr>
              <a:buSzPts val="1100"/>
              <a:buFont typeface="Arial"/>
              <a:buNone/>
            </a:pPr>
            <a:r>
              <a:rPr lang="en" sz="900">
                <a:solidFill>
                  <a:srgbClr val="569CD6"/>
                </a:solidFill>
                <a:highlight>
                  <a:srgbClr val="1E1E1E"/>
                </a:highlight>
                <a:latin typeface="Courier New"/>
                <a:ea typeface="Courier New"/>
                <a:cs typeface="Courier New"/>
                <a:sym typeface="Courier New"/>
              </a:rPr>
              <a:t>use</a:t>
            </a:r>
            <a:r>
              <a:rPr lang="en" sz="900">
                <a:solidFill>
                  <a:srgbClr val="D4D4D4"/>
                </a:solidFill>
                <a:highlight>
                  <a:srgbClr val="1E1E1E"/>
                </a:highlight>
                <a:latin typeface="Courier New"/>
                <a:ea typeface="Courier New"/>
                <a:cs typeface="Courier New"/>
                <a:sym typeface="Courier New"/>
              </a:rPr>
              <a:t> cosmwasm_std::</a:t>
            </a:r>
            <a:r>
              <a:rPr lang="en" sz="900">
                <a:solidFill>
                  <a:srgbClr val="DCDCDC"/>
                </a:solidFill>
                <a:highlight>
                  <a:srgbClr val="1E1E1E"/>
                </a:highlight>
                <a:latin typeface="Courier New"/>
                <a:ea typeface="Courier New"/>
                <a:cs typeface="Courier New"/>
                <a:sym typeface="Courier New"/>
              </a:rPr>
              <a:t>{</a:t>
            </a:r>
            <a:r>
              <a:rPr lang="en" sz="900">
                <a:solidFill>
                  <a:srgbClr val="D4D4D4"/>
                </a:solidFill>
                <a:highlight>
                  <a:srgbClr val="1E1E1E"/>
                </a:highlight>
                <a:latin typeface="Courier New"/>
                <a:ea typeface="Courier New"/>
                <a:cs typeface="Courier New"/>
                <a:sym typeface="Courier New"/>
              </a:rPr>
              <a:t>Response</a:t>
            </a:r>
            <a:r>
              <a:rPr lang="en" sz="900">
                <a:solidFill>
                  <a:srgbClr val="DCDCDC"/>
                </a:solidFill>
                <a:highlight>
                  <a:srgbClr val="1E1E1E"/>
                </a:highlight>
                <a:latin typeface="Courier New"/>
                <a:ea typeface="Courier New"/>
                <a:cs typeface="Courier New"/>
                <a:sym typeface="Courier New"/>
              </a:rPr>
              <a:t>}</a:t>
            </a:r>
            <a:r>
              <a:rPr lang="en" sz="900">
                <a:solidFill>
                  <a:srgbClr val="D4D4D4"/>
                </a:solidFill>
                <a:highlight>
                  <a:srgbClr val="1E1E1E"/>
                </a:highlight>
                <a:latin typeface="Courier New"/>
                <a:ea typeface="Courier New"/>
                <a:cs typeface="Courier New"/>
                <a:sym typeface="Courier New"/>
              </a:rPr>
              <a:t>;</a:t>
            </a:r>
            <a:endParaRPr sz="900">
              <a:solidFill>
                <a:srgbClr val="D4D4D4"/>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Clr>
                <a:schemeClr val="dk1"/>
              </a:buClr>
              <a:buSzPts val="1100"/>
              <a:buFont typeface="Arial"/>
              <a:buNone/>
            </a:pPr>
            <a:r>
              <a:rPr lang="en" sz="900">
                <a:solidFill>
                  <a:srgbClr val="569CD6"/>
                </a:solidFill>
                <a:highlight>
                  <a:srgbClr val="1E1E1E"/>
                </a:highlight>
                <a:latin typeface="Courier New"/>
                <a:ea typeface="Courier New"/>
                <a:cs typeface="Courier New"/>
                <a:sym typeface="Courier New"/>
              </a:rPr>
              <a:t>use</a:t>
            </a:r>
            <a:r>
              <a:rPr lang="en" sz="900">
                <a:solidFill>
                  <a:srgbClr val="D4D4D4"/>
                </a:solidFill>
                <a:highlight>
                  <a:srgbClr val="1E1E1E"/>
                </a:highlight>
                <a:latin typeface="Courier New"/>
                <a:ea typeface="Courier New"/>
                <a:cs typeface="Courier New"/>
                <a:sym typeface="Courier New"/>
              </a:rPr>
              <a:t> </a:t>
            </a:r>
            <a:r>
              <a:rPr lang="en" sz="900">
                <a:solidFill>
                  <a:srgbClr val="569CD6"/>
                </a:solidFill>
                <a:highlight>
                  <a:srgbClr val="1E1E1E"/>
                </a:highlight>
                <a:latin typeface="Courier New"/>
                <a:ea typeface="Courier New"/>
                <a:cs typeface="Courier New"/>
                <a:sym typeface="Courier New"/>
              </a:rPr>
              <a:t>crate</a:t>
            </a:r>
            <a:r>
              <a:rPr lang="en" sz="900">
                <a:solidFill>
                  <a:srgbClr val="D4D4D4"/>
                </a:solidFill>
                <a:highlight>
                  <a:srgbClr val="1E1E1E"/>
                </a:highlight>
                <a:latin typeface="Courier New"/>
                <a:ea typeface="Courier New"/>
                <a:cs typeface="Courier New"/>
                <a:sym typeface="Courier New"/>
              </a:rPr>
              <a:t>::error::ContractError;</a:t>
            </a:r>
            <a:endParaRPr sz="900">
              <a:solidFill>
                <a:srgbClr val="D4D4D4"/>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Clr>
                <a:schemeClr val="dk1"/>
              </a:buClr>
              <a:buSzPts val="1100"/>
              <a:buFont typeface="Arial"/>
              <a:buNone/>
            </a:pPr>
            <a:r>
              <a:rPr lang="en" sz="900">
                <a:solidFill>
                  <a:srgbClr val="D4D4D4"/>
                </a:solidFill>
                <a:highlight>
                  <a:srgbClr val="1E1E1E"/>
                </a:highlight>
                <a:latin typeface="Courier New"/>
                <a:ea typeface="Courier New"/>
                <a:cs typeface="Courier New"/>
                <a:sym typeface="Courier New"/>
              </a:rPr>
              <a:t>#</a:t>
            </a:r>
            <a:r>
              <a:rPr lang="en" sz="900">
                <a:solidFill>
                  <a:srgbClr val="DCDCDC"/>
                </a:solidFill>
                <a:highlight>
                  <a:srgbClr val="1E1E1E"/>
                </a:highlight>
                <a:latin typeface="Courier New"/>
                <a:ea typeface="Courier New"/>
                <a:cs typeface="Courier New"/>
                <a:sym typeface="Courier New"/>
              </a:rPr>
              <a:t>[</a:t>
            </a:r>
            <a:r>
              <a:rPr lang="en" sz="900">
                <a:solidFill>
                  <a:srgbClr val="D4D4D4"/>
                </a:solidFill>
                <a:highlight>
                  <a:srgbClr val="1E1E1E"/>
                </a:highlight>
                <a:latin typeface="Courier New"/>
                <a:ea typeface="Courier New"/>
                <a:cs typeface="Courier New"/>
                <a:sym typeface="Courier New"/>
              </a:rPr>
              <a:t>entry_point</a:t>
            </a:r>
            <a:r>
              <a:rPr lang="en" sz="900">
                <a:solidFill>
                  <a:srgbClr val="DCDCDC"/>
                </a:solidFill>
                <a:highlight>
                  <a:srgbClr val="1E1E1E"/>
                </a:highlight>
                <a:latin typeface="Courier New"/>
                <a:ea typeface="Courier New"/>
                <a:cs typeface="Courier New"/>
                <a:sym typeface="Courier New"/>
              </a:rPr>
              <a:t>]</a:t>
            </a:r>
            <a:endParaRPr sz="900">
              <a:solidFill>
                <a:srgbClr val="DCDCDC"/>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Clr>
                <a:schemeClr val="dk1"/>
              </a:buClr>
              <a:buSzPts val="1100"/>
              <a:buFont typeface="Arial"/>
              <a:buNone/>
            </a:pPr>
            <a:r>
              <a:rPr lang="en" sz="900">
                <a:solidFill>
                  <a:srgbClr val="569CD6"/>
                </a:solidFill>
                <a:highlight>
                  <a:srgbClr val="1E1E1E"/>
                </a:highlight>
                <a:latin typeface="Courier New"/>
                <a:ea typeface="Courier New"/>
                <a:cs typeface="Courier New"/>
                <a:sym typeface="Courier New"/>
              </a:rPr>
              <a:t>pub</a:t>
            </a:r>
            <a:r>
              <a:rPr lang="en" sz="900">
                <a:solidFill>
                  <a:srgbClr val="D4D4D4"/>
                </a:solidFill>
                <a:highlight>
                  <a:srgbClr val="1E1E1E"/>
                </a:highlight>
                <a:latin typeface="Courier New"/>
                <a:ea typeface="Courier New"/>
                <a:cs typeface="Courier New"/>
                <a:sym typeface="Courier New"/>
              </a:rPr>
              <a:t> </a:t>
            </a:r>
            <a:r>
              <a:rPr lang="en" sz="900">
                <a:solidFill>
                  <a:srgbClr val="569CD6"/>
                </a:solidFill>
                <a:highlight>
                  <a:srgbClr val="1E1E1E"/>
                </a:highlight>
                <a:latin typeface="Courier New"/>
                <a:ea typeface="Courier New"/>
                <a:cs typeface="Courier New"/>
                <a:sym typeface="Courier New"/>
              </a:rPr>
              <a:t>fn</a:t>
            </a:r>
            <a:r>
              <a:rPr lang="en" sz="900">
                <a:solidFill>
                  <a:srgbClr val="D4D4D4"/>
                </a:solidFill>
                <a:highlight>
                  <a:srgbClr val="1E1E1E"/>
                </a:highlight>
                <a:latin typeface="Courier New"/>
                <a:ea typeface="Courier New"/>
                <a:cs typeface="Courier New"/>
                <a:sym typeface="Courier New"/>
              </a:rPr>
              <a:t> instantiate</a:t>
            </a:r>
            <a:r>
              <a:rPr lang="en" sz="900">
                <a:solidFill>
                  <a:srgbClr val="DCDCDC"/>
                </a:solidFill>
                <a:highlight>
                  <a:srgbClr val="1E1E1E"/>
                </a:highlight>
                <a:latin typeface="Courier New"/>
                <a:ea typeface="Courier New"/>
                <a:cs typeface="Courier New"/>
                <a:sym typeface="Courier New"/>
              </a:rPr>
              <a:t>()</a:t>
            </a:r>
            <a:r>
              <a:rPr lang="en" sz="900">
                <a:solidFill>
                  <a:srgbClr val="D4D4D4"/>
                </a:solidFill>
                <a:highlight>
                  <a:srgbClr val="1E1E1E"/>
                </a:highlight>
                <a:latin typeface="Courier New"/>
                <a:ea typeface="Courier New"/>
                <a:cs typeface="Courier New"/>
                <a:sym typeface="Courier New"/>
              </a:rPr>
              <a:t> -&gt; Result</a:t>
            </a:r>
            <a:r>
              <a:rPr lang="en" sz="900">
                <a:solidFill>
                  <a:srgbClr val="DCDCDC"/>
                </a:solidFill>
                <a:highlight>
                  <a:srgbClr val="1E1E1E"/>
                </a:highlight>
                <a:latin typeface="Courier New"/>
                <a:ea typeface="Courier New"/>
                <a:cs typeface="Courier New"/>
                <a:sym typeface="Courier New"/>
              </a:rPr>
              <a:t>&lt;</a:t>
            </a:r>
            <a:r>
              <a:rPr lang="en" sz="900">
                <a:solidFill>
                  <a:srgbClr val="D4D4D4"/>
                </a:solidFill>
                <a:highlight>
                  <a:srgbClr val="1E1E1E"/>
                </a:highlight>
                <a:latin typeface="Courier New"/>
                <a:ea typeface="Courier New"/>
                <a:cs typeface="Courier New"/>
                <a:sym typeface="Courier New"/>
              </a:rPr>
              <a:t>Response</a:t>
            </a:r>
            <a:r>
              <a:rPr lang="en" sz="900">
                <a:solidFill>
                  <a:srgbClr val="DCDCDC"/>
                </a:solidFill>
                <a:highlight>
                  <a:srgbClr val="1E1E1E"/>
                </a:highlight>
                <a:latin typeface="Courier New"/>
                <a:ea typeface="Courier New"/>
                <a:cs typeface="Courier New"/>
                <a:sym typeface="Courier New"/>
              </a:rPr>
              <a:t>,</a:t>
            </a:r>
            <a:r>
              <a:rPr lang="en" sz="900">
                <a:solidFill>
                  <a:srgbClr val="D4D4D4"/>
                </a:solidFill>
                <a:highlight>
                  <a:srgbClr val="1E1E1E"/>
                </a:highlight>
                <a:latin typeface="Courier New"/>
                <a:ea typeface="Courier New"/>
                <a:cs typeface="Courier New"/>
                <a:sym typeface="Courier New"/>
              </a:rPr>
              <a:t> ContractError</a:t>
            </a:r>
            <a:r>
              <a:rPr lang="en" sz="900">
                <a:solidFill>
                  <a:srgbClr val="DCDCDC"/>
                </a:solidFill>
                <a:highlight>
                  <a:srgbClr val="1E1E1E"/>
                </a:highlight>
                <a:latin typeface="Courier New"/>
                <a:ea typeface="Courier New"/>
                <a:cs typeface="Courier New"/>
                <a:sym typeface="Courier New"/>
              </a:rPr>
              <a:t>&gt;</a:t>
            </a:r>
            <a:r>
              <a:rPr lang="en" sz="900">
                <a:solidFill>
                  <a:srgbClr val="D4D4D4"/>
                </a:solidFill>
                <a:highlight>
                  <a:srgbClr val="1E1E1E"/>
                </a:highlight>
                <a:latin typeface="Courier New"/>
                <a:ea typeface="Courier New"/>
                <a:cs typeface="Courier New"/>
                <a:sym typeface="Courier New"/>
              </a:rPr>
              <a:t> </a:t>
            </a:r>
            <a:r>
              <a:rPr lang="en" sz="900">
                <a:solidFill>
                  <a:srgbClr val="DCDCDC"/>
                </a:solidFill>
                <a:highlight>
                  <a:srgbClr val="1E1E1E"/>
                </a:highlight>
                <a:latin typeface="Courier New"/>
                <a:ea typeface="Courier New"/>
                <a:cs typeface="Courier New"/>
                <a:sym typeface="Courier New"/>
              </a:rPr>
              <a:t>{</a:t>
            </a:r>
            <a:endParaRPr sz="900">
              <a:solidFill>
                <a:srgbClr val="DCDCDC"/>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Clr>
                <a:schemeClr val="dk1"/>
              </a:buClr>
              <a:buSzPts val="1100"/>
              <a:buFont typeface="Arial"/>
              <a:buNone/>
            </a:pPr>
            <a:r>
              <a:rPr lang="en" sz="900">
                <a:solidFill>
                  <a:srgbClr val="569CD6"/>
                </a:solidFill>
                <a:highlight>
                  <a:srgbClr val="1E1E1E"/>
                </a:highlight>
                <a:latin typeface="Courier New"/>
                <a:ea typeface="Courier New"/>
                <a:cs typeface="Courier New"/>
                <a:sym typeface="Courier New"/>
              </a:rPr>
              <a:t>Ok</a:t>
            </a:r>
            <a:r>
              <a:rPr lang="en" sz="900">
                <a:solidFill>
                  <a:srgbClr val="DCDCDC"/>
                </a:solidFill>
                <a:highlight>
                  <a:srgbClr val="1E1E1E"/>
                </a:highlight>
                <a:latin typeface="Courier New"/>
                <a:ea typeface="Courier New"/>
                <a:cs typeface="Courier New"/>
                <a:sym typeface="Courier New"/>
              </a:rPr>
              <a:t>(</a:t>
            </a:r>
            <a:r>
              <a:rPr lang="en" sz="900">
                <a:solidFill>
                  <a:srgbClr val="D4D4D4"/>
                </a:solidFill>
                <a:highlight>
                  <a:srgbClr val="1E1E1E"/>
                </a:highlight>
                <a:latin typeface="Courier New"/>
                <a:ea typeface="Courier New"/>
                <a:cs typeface="Courier New"/>
                <a:sym typeface="Courier New"/>
              </a:rPr>
              <a:t>Response::</a:t>
            </a:r>
            <a:r>
              <a:rPr lang="en" sz="900">
                <a:solidFill>
                  <a:srgbClr val="569CD6"/>
                </a:solidFill>
                <a:highlight>
                  <a:srgbClr val="1E1E1E"/>
                </a:highlight>
                <a:latin typeface="Courier New"/>
                <a:ea typeface="Courier New"/>
                <a:cs typeface="Courier New"/>
                <a:sym typeface="Courier New"/>
              </a:rPr>
              <a:t>default</a:t>
            </a:r>
            <a:r>
              <a:rPr lang="en" sz="900">
                <a:solidFill>
                  <a:srgbClr val="DCDCDC"/>
                </a:solidFill>
                <a:highlight>
                  <a:srgbClr val="1E1E1E"/>
                </a:highlight>
                <a:latin typeface="Courier New"/>
                <a:ea typeface="Courier New"/>
                <a:cs typeface="Courier New"/>
                <a:sym typeface="Courier New"/>
              </a:rPr>
              <a:t>())</a:t>
            </a:r>
            <a:endParaRPr sz="900">
              <a:solidFill>
                <a:srgbClr val="DCDCDC"/>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en" sz="900">
                <a:solidFill>
                  <a:srgbClr val="DCDCDC"/>
                </a:solidFill>
                <a:highlight>
                  <a:srgbClr val="1E1E1E"/>
                </a:highlight>
                <a:latin typeface="Courier New"/>
                <a:ea typeface="Courier New"/>
                <a:cs typeface="Courier New"/>
                <a:sym typeface="Courier New"/>
              </a:rPr>
              <a:t>}</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g2936bea4920_0_77: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303" name="Google Shape;303;g2936bea4920_0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 name="Shape 308"/>
        <p:cNvGrpSpPr/>
        <p:nvPr/>
      </p:nvGrpSpPr>
      <p:grpSpPr>
        <a:xfrm>
          <a:off x="0" y="0"/>
          <a:ext cx="0" cy="0"/>
          <a:chOff x="0" y="0"/>
          <a:chExt cx="0" cy="0"/>
        </a:xfrm>
      </p:grpSpPr>
      <p:sp>
        <p:nvSpPr>
          <p:cNvPr id="309" name="Google Shape;309;g2936bea4920_0_30: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310" name="Google Shape;310;g2936bea4920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Future semesters, make this your own explanation</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4" name="Shape 314"/>
        <p:cNvGrpSpPr/>
        <p:nvPr/>
      </p:nvGrpSpPr>
      <p:grpSpPr>
        <a:xfrm>
          <a:off x="0" y="0"/>
          <a:ext cx="0" cy="0"/>
          <a:chOff x="0" y="0"/>
          <a:chExt cx="0" cy="0"/>
        </a:xfrm>
      </p:grpSpPr>
      <p:sp>
        <p:nvSpPr>
          <p:cNvPr id="315" name="Google Shape;315;g2936bea4920_0_44: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316" name="Google Shape;316;g2936bea4920_0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Future semesters, make this your own explanation</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0" name="Shape 320"/>
        <p:cNvGrpSpPr/>
        <p:nvPr/>
      </p:nvGrpSpPr>
      <p:grpSpPr>
        <a:xfrm>
          <a:off x="0" y="0"/>
          <a:ext cx="0" cy="0"/>
          <a:chOff x="0" y="0"/>
          <a:chExt cx="0" cy="0"/>
        </a:xfrm>
      </p:grpSpPr>
      <p:sp>
        <p:nvSpPr>
          <p:cNvPr id="321" name="Google Shape;321;g2936bea4920_0_87: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322" name="Google Shape;322;g2936bea4920_0_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50000"/>
              </a:lnSpc>
              <a:spcBef>
                <a:spcPts val="0"/>
              </a:spcBef>
              <a:spcAft>
                <a:spcPts val="0"/>
              </a:spcAft>
              <a:buClr>
                <a:schemeClr val="dk1"/>
              </a:buClr>
              <a:buSzPts val="1100"/>
              <a:buFont typeface="Arial"/>
              <a:buNone/>
            </a:pPr>
            <a:r>
              <a:rPr lang="en" sz="900">
                <a:solidFill>
                  <a:srgbClr val="569CD6"/>
                </a:solidFill>
                <a:highlight>
                  <a:srgbClr val="1E1E1E"/>
                </a:highlight>
                <a:latin typeface="Courier New"/>
                <a:ea typeface="Courier New"/>
                <a:cs typeface="Courier New"/>
                <a:sym typeface="Courier New"/>
              </a:rPr>
              <a:t>use</a:t>
            </a:r>
            <a:r>
              <a:rPr lang="en" sz="900">
                <a:solidFill>
                  <a:srgbClr val="D4D4D4"/>
                </a:solidFill>
                <a:highlight>
                  <a:srgbClr val="1E1E1E"/>
                </a:highlight>
                <a:latin typeface="Courier New"/>
                <a:ea typeface="Courier New"/>
                <a:cs typeface="Courier New"/>
                <a:sym typeface="Courier New"/>
              </a:rPr>
              <a:t> cosmwasm_std::entry_point;</a:t>
            </a:r>
            <a:endParaRPr sz="900">
              <a:solidFill>
                <a:srgbClr val="D4D4D4"/>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Clr>
                <a:schemeClr val="dk1"/>
              </a:buClr>
              <a:buSzPts val="1100"/>
              <a:buFont typeface="Arial"/>
              <a:buNone/>
            </a:pPr>
            <a:r>
              <a:rPr lang="en" sz="900">
                <a:solidFill>
                  <a:srgbClr val="569CD6"/>
                </a:solidFill>
                <a:highlight>
                  <a:srgbClr val="1E1E1E"/>
                </a:highlight>
                <a:latin typeface="Courier New"/>
                <a:ea typeface="Courier New"/>
                <a:cs typeface="Courier New"/>
                <a:sym typeface="Courier New"/>
              </a:rPr>
              <a:t>use</a:t>
            </a:r>
            <a:r>
              <a:rPr lang="en" sz="900">
                <a:solidFill>
                  <a:srgbClr val="D4D4D4"/>
                </a:solidFill>
                <a:highlight>
                  <a:srgbClr val="1E1E1E"/>
                </a:highlight>
                <a:latin typeface="Courier New"/>
                <a:ea typeface="Courier New"/>
                <a:cs typeface="Courier New"/>
                <a:sym typeface="Courier New"/>
              </a:rPr>
              <a:t> cosmwasm_std::</a:t>
            </a:r>
            <a:r>
              <a:rPr lang="en" sz="900">
                <a:solidFill>
                  <a:srgbClr val="DCDCDC"/>
                </a:solidFill>
                <a:highlight>
                  <a:srgbClr val="1E1E1E"/>
                </a:highlight>
                <a:latin typeface="Courier New"/>
                <a:ea typeface="Courier New"/>
                <a:cs typeface="Courier New"/>
                <a:sym typeface="Courier New"/>
              </a:rPr>
              <a:t>{</a:t>
            </a:r>
            <a:r>
              <a:rPr lang="en" sz="900">
                <a:solidFill>
                  <a:srgbClr val="D4D4D4"/>
                </a:solidFill>
                <a:highlight>
                  <a:srgbClr val="1E1E1E"/>
                </a:highlight>
                <a:latin typeface="Courier New"/>
                <a:ea typeface="Courier New"/>
                <a:cs typeface="Courier New"/>
                <a:sym typeface="Courier New"/>
              </a:rPr>
              <a:t>Response</a:t>
            </a:r>
            <a:r>
              <a:rPr lang="en" sz="900">
                <a:solidFill>
                  <a:srgbClr val="DCDCDC"/>
                </a:solidFill>
                <a:highlight>
                  <a:srgbClr val="1E1E1E"/>
                </a:highlight>
                <a:latin typeface="Courier New"/>
                <a:ea typeface="Courier New"/>
                <a:cs typeface="Courier New"/>
                <a:sym typeface="Courier New"/>
              </a:rPr>
              <a:t>}</a:t>
            </a:r>
            <a:r>
              <a:rPr lang="en" sz="900">
                <a:solidFill>
                  <a:srgbClr val="D4D4D4"/>
                </a:solidFill>
                <a:highlight>
                  <a:srgbClr val="1E1E1E"/>
                </a:highlight>
                <a:latin typeface="Courier New"/>
                <a:ea typeface="Courier New"/>
                <a:cs typeface="Courier New"/>
                <a:sym typeface="Courier New"/>
              </a:rPr>
              <a:t>;</a:t>
            </a:r>
            <a:endParaRPr sz="900">
              <a:solidFill>
                <a:srgbClr val="D4D4D4"/>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Clr>
                <a:schemeClr val="dk1"/>
              </a:buClr>
              <a:buSzPts val="1100"/>
              <a:buFont typeface="Arial"/>
              <a:buNone/>
            </a:pPr>
            <a:r>
              <a:rPr lang="en" sz="900">
                <a:solidFill>
                  <a:srgbClr val="569CD6"/>
                </a:solidFill>
                <a:highlight>
                  <a:srgbClr val="1E1E1E"/>
                </a:highlight>
                <a:latin typeface="Courier New"/>
                <a:ea typeface="Courier New"/>
                <a:cs typeface="Courier New"/>
                <a:sym typeface="Courier New"/>
              </a:rPr>
              <a:t>use</a:t>
            </a:r>
            <a:r>
              <a:rPr lang="en" sz="900">
                <a:solidFill>
                  <a:srgbClr val="D4D4D4"/>
                </a:solidFill>
                <a:highlight>
                  <a:srgbClr val="1E1E1E"/>
                </a:highlight>
                <a:latin typeface="Courier New"/>
                <a:ea typeface="Courier New"/>
                <a:cs typeface="Courier New"/>
                <a:sym typeface="Courier New"/>
              </a:rPr>
              <a:t> </a:t>
            </a:r>
            <a:r>
              <a:rPr lang="en" sz="900">
                <a:solidFill>
                  <a:srgbClr val="569CD6"/>
                </a:solidFill>
                <a:highlight>
                  <a:srgbClr val="1E1E1E"/>
                </a:highlight>
                <a:latin typeface="Courier New"/>
                <a:ea typeface="Courier New"/>
                <a:cs typeface="Courier New"/>
                <a:sym typeface="Courier New"/>
              </a:rPr>
              <a:t>crate</a:t>
            </a:r>
            <a:r>
              <a:rPr lang="en" sz="900">
                <a:solidFill>
                  <a:srgbClr val="D4D4D4"/>
                </a:solidFill>
                <a:highlight>
                  <a:srgbClr val="1E1E1E"/>
                </a:highlight>
                <a:latin typeface="Courier New"/>
                <a:ea typeface="Courier New"/>
                <a:cs typeface="Courier New"/>
                <a:sym typeface="Courier New"/>
              </a:rPr>
              <a:t>::error::ContractError;</a:t>
            </a:r>
            <a:endParaRPr sz="900">
              <a:solidFill>
                <a:srgbClr val="D4D4D4"/>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Clr>
                <a:schemeClr val="dk1"/>
              </a:buClr>
              <a:buSzPts val="1100"/>
              <a:buFont typeface="Arial"/>
              <a:buNone/>
            </a:pPr>
            <a:r>
              <a:rPr lang="en" sz="900">
                <a:solidFill>
                  <a:srgbClr val="D4D4D4"/>
                </a:solidFill>
                <a:highlight>
                  <a:srgbClr val="1E1E1E"/>
                </a:highlight>
                <a:latin typeface="Courier New"/>
                <a:ea typeface="Courier New"/>
                <a:cs typeface="Courier New"/>
                <a:sym typeface="Courier New"/>
              </a:rPr>
              <a:t>#</a:t>
            </a:r>
            <a:r>
              <a:rPr lang="en" sz="900">
                <a:solidFill>
                  <a:srgbClr val="DCDCDC"/>
                </a:solidFill>
                <a:highlight>
                  <a:srgbClr val="1E1E1E"/>
                </a:highlight>
                <a:latin typeface="Courier New"/>
                <a:ea typeface="Courier New"/>
                <a:cs typeface="Courier New"/>
                <a:sym typeface="Courier New"/>
              </a:rPr>
              <a:t>[</a:t>
            </a:r>
            <a:r>
              <a:rPr lang="en" sz="900">
                <a:solidFill>
                  <a:srgbClr val="D4D4D4"/>
                </a:solidFill>
                <a:highlight>
                  <a:srgbClr val="1E1E1E"/>
                </a:highlight>
                <a:latin typeface="Courier New"/>
                <a:ea typeface="Courier New"/>
                <a:cs typeface="Courier New"/>
                <a:sym typeface="Courier New"/>
              </a:rPr>
              <a:t>entry_point</a:t>
            </a:r>
            <a:r>
              <a:rPr lang="en" sz="900">
                <a:solidFill>
                  <a:srgbClr val="DCDCDC"/>
                </a:solidFill>
                <a:highlight>
                  <a:srgbClr val="1E1E1E"/>
                </a:highlight>
                <a:latin typeface="Courier New"/>
                <a:ea typeface="Courier New"/>
                <a:cs typeface="Courier New"/>
                <a:sym typeface="Courier New"/>
              </a:rPr>
              <a:t>]</a:t>
            </a:r>
            <a:endParaRPr sz="900">
              <a:solidFill>
                <a:srgbClr val="DCDCDC"/>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Clr>
                <a:schemeClr val="dk1"/>
              </a:buClr>
              <a:buSzPts val="1100"/>
              <a:buFont typeface="Arial"/>
              <a:buNone/>
            </a:pPr>
            <a:r>
              <a:rPr lang="en" sz="900">
                <a:solidFill>
                  <a:srgbClr val="569CD6"/>
                </a:solidFill>
                <a:highlight>
                  <a:srgbClr val="1E1E1E"/>
                </a:highlight>
                <a:latin typeface="Courier New"/>
                <a:ea typeface="Courier New"/>
                <a:cs typeface="Courier New"/>
                <a:sym typeface="Courier New"/>
              </a:rPr>
              <a:t>pub</a:t>
            </a:r>
            <a:r>
              <a:rPr lang="en" sz="900">
                <a:solidFill>
                  <a:srgbClr val="D4D4D4"/>
                </a:solidFill>
                <a:highlight>
                  <a:srgbClr val="1E1E1E"/>
                </a:highlight>
                <a:latin typeface="Courier New"/>
                <a:ea typeface="Courier New"/>
                <a:cs typeface="Courier New"/>
                <a:sym typeface="Courier New"/>
              </a:rPr>
              <a:t> </a:t>
            </a:r>
            <a:r>
              <a:rPr lang="en" sz="900">
                <a:solidFill>
                  <a:srgbClr val="569CD6"/>
                </a:solidFill>
                <a:highlight>
                  <a:srgbClr val="1E1E1E"/>
                </a:highlight>
                <a:latin typeface="Courier New"/>
                <a:ea typeface="Courier New"/>
                <a:cs typeface="Courier New"/>
                <a:sym typeface="Courier New"/>
              </a:rPr>
              <a:t>fn</a:t>
            </a:r>
            <a:r>
              <a:rPr lang="en" sz="900">
                <a:solidFill>
                  <a:srgbClr val="D4D4D4"/>
                </a:solidFill>
                <a:highlight>
                  <a:srgbClr val="1E1E1E"/>
                </a:highlight>
                <a:latin typeface="Courier New"/>
                <a:ea typeface="Courier New"/>
                <a:cs typeface="Courier New"/>
                <a:sym typeface="Courier New"/>
              </a:rPr>
              <a:t> instantiate</a:t>
            </a:r>
            <a:r>
              <a:rPr lang="en" sz="900">
                <a:solidFill>
                  <a:srgbClr val="DCDCDC"/>
                </a:solidFill>
                <a:highlight>
                  <a:srgbClr val="1E1E1E"/>
                </a:highlight>
                <a:latin typeface="Courier New"/>
                <a:ea typeface="Courier New"/>
                <a:cs typeface="Courier New"/>
                <a:sym typeface="Courier New"/>
              </a:rPr>
              <a:t>()</a:t>
            </a:r>
            <a:r>
              <a:rPr lang="en" sz="900">
                <a:solidFill>
                  <a:srgbClr val="D4D4D4"/>
                </a:solidFill>
                <a:highlight>
                  <a:srgbClr val="1E1E1E"/>
                </a:highlight>
                <a:latin typeface="Courier New"/>
                <a:ea typeface="Courier New"/>
                <a:cs typeface="Courier New"/>
                <a:sym typeface="Courier New"/>
              </a:rPr>
              <a:t> -&gt; Result</a:t>
            </a:r>
            <a:r>
              <a:rPr lang="en" sz="900">
                <a:solidFill>
                  <a:srgbClr val="DCDCDC"/>
                </a:solidFill>
                <a:highlight>
                  <a:srgbClr val="1E1E1E"/>
                </a:highlight>
                <a:latin typeface="Courier New"/>
                <a:ea typeface="Courier New"/>
                <a:cs typeface="Courier New"/>
                <a:sym typeface="Courier New"/>
              </a:rPr>
              <a:t>&lt;</a:t>
            </a:r>
            <a:r>
              <a:rPr lang="en" sz="900">
                <a:solidFill>
                  <a:srgbClr val="D4D4D4"/>
                </a:solidFill>
                <a:highlight>
                  <a:srgbClr val="1E1E1E"/>
                </a:highlight>
                <a:latin typeface="Courier New"/>
                <a:ea typeface="Courier New"/>
                <a:cs typeface="Courier New"/>
                <a:sym typeface="Courier New"/>
              </a:rPr>
              <a:t>Response</a:t>
            </a:r>
            <a:r>
              <a:rPr lang="en" sz="900">
                <a:solidFill>
                  <a:srgbClr val="DCDCDC"/>
                </a:solidFill>
                <a:highlight>
                  <a:srgbClr val="1E1E1E"/>
                </a:highlight>
                <a:latin typeface="Courier New"/>
                <a:ea typeface="Courier New"/>
                <a:cs typeface="Courier New"/>
                <a:sym typeface="Courier New"/>
              </a:rPr>
              <a:t>,</a:t>
            </a:r>
            <a:r>
              <a:rPr lang="en" sz="900">
                <a:solidFill>
                  <a:srgbClr val="D4D4D4"/>
                </a:solidFill>
                <a:highlight>
                  <a:srgbClr val="1E1E1E"/>
                </a:highlight>
                <a:latin typeface="Courier New"/>
                <a:ea typeface="Courier New"/>
                <a:cs typeface="Courier New"/>
                <a:sym typeface="Courier New"/>
              </a:rPr>
              <a:t> ContractError</a:t>
            </a:r>
            <a:r>
              <a:rPr lang="en" sz="900">
                <a:solidFill>
                  <a:srgbClr val="DCDCDC"/>
                </a:solidFill>
                <a:highlight>
                  <a:srgbClr val="1E1E1E"/>
                </a:highlight>
                <a:latin typeface="Courier New"/>
                <a:ea typeface="Courier New"/>
                <a:cs typeface="Courier New"/>
                <a:sym typeface="Courier New"/>
              </a:rPr>
              <a:t>&gt;</a:t>
            </a:r>
            <a:r>
              <a:rPr lang="en" sz="900">
                <a:solidFill>
                  <a:srgbClr val="D4D4D4"/>
                </a:solidFill>
                <a:highlight>
                  <a:srgbClr val="1E1E1E"/>
                </a:highlight>
                <a:latin typeface="Courier New"/>
                <a:ea typeface="Courier New"/>
                <a:cs typeface="Courier New"/>
                <a:sym typeface="Courier New"/>
              </a:rPr>
              <a:t> </a:t>
            </a:r>
            <a:r>
              <a:rPr lang="en" sz="900">
                <a:solidFill>
                  <a:srgbClr val="DCDCDC"/>
                </a:solidFill>
                <a:highlight>
                  <a:srgbClr val="1E1E1E"/>
                </a:highlight>
                <a:latin typeface="Courier New"/>
                <a:ea typeface="Courier New"/>
                <a:cs typeface="Courier New"/>
                <a:sym typeface="Courier New"/>
              </a:rPr>
              <a:t>{</a:t>
            </a:r>
            <a:endParaRPr sz="900">
              <a:solidFill>
                <a:srgbClr val="DCDCDC"/>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Clr>
                <a:schemeClr val="dk1"/>
              </a:buClr>
              <a:buSzPts val="1100"/>
              <a:buFont typeface="Arial"/>
              <a:buNone/>
            </a:pPr>
            <a:r>
              <a:rPr lang="en" sz="900">
                <a:solidFill>
                  <a:srgbClr val="569CD6"/>
                </a:solidFill>
                <a:highlight>
                  <a:srgbClr val="1E1E1E"/>
                </a:highlight>
                <a:latin typeface="Courier New"/>
                <a:ea typeface="Courier New"/>
                <a:cs typeface="Courier New"/>
                <a:sym typeface="Courier New"/>
              </a:rPr>
              <a:t>Ok</a:t>
            </a:r>
            <a:r>
              <a:rPr lang="en" sz="900">
                <a:solidFill>
                  <a:srgbClr val="DCDCDC"/>
                </a:solidFill>
                <a:highlight>
                  <a:srgbClr val="1E1E1E"/>
                </a:highlight>
                <a:latin typeface="Courier New"/>
                <a:ea typeface="Courier New"/>
                <a:cs typeface="Courier New"/>
                <a:sym typeface="Courier New"/>
              </a:rPr>
              <a:t>(</a:t>
            </a:r>
            <a:r>
              <a:rPr lang="en" sz="900">
                <a:solidFill>
                  <a:srgbClr val="D4D4D4"/>
                </a:solidFill>
                <a:highlight>
                  <a:srgbClr val="1E1E1E"/>
                </a:highlight>
                <a:latin typeface="Courier New"/>
                <a:ea typeface="Courier New"/>
                <a:cs typeface="Courier New"/>
                <a:sym typeface="Courier New"/>
              </a:rPr>
              <a:t>Response::</a:t>
            </a:r>
            <a:r>
              <a:rPr lang="en" sz="900">
                <a:solidFill>
                  <a:srgbClr val="569CD6"/>
                </a:solidFill>
                <a:highlight>
                  <a:srgbClr val="1E1E1E"/>
                </a:highlight>
                <a:latin typeface="Courier New"/>
                <a:ea typeface="Courier New"/>
                <a:cs typeface="Courier New"/>
                <a:sym typeface="Courier New"/>
              </a:rPr>
              <a:t>default</a:t>
            </a:r>
            <a:r>
              <a:rPr lang="en" sz="900">
                <a:solidFill>
                  <a:srgbClr val="DCDCDC"/>
                </a:solidFill>
                <a:highlight>
                  <a:srgbClr val="1E1E1E"/>
                </a:highlight>
                <a:latin typeface="Courier New"/>
                <a:ea typeface="Courier New"/>
                <a:cs typeface="Courier New"/>
                <a:sym typeface="Courier New"/>
              </a:rPr>
              <a:t>())</a:t>
            </a:r>
            <a:endParaRPr sz="900">
              <a:solidFill>
                <a:srgbClr val="DCDCDC"/>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Clr>
                <a:schemeClr val="dk1"/>
              </a:buClr>
              <a:buSzPts val="1100"/>
              <a:buFont typeface="Arial"/>
              <a:buNone/>
            </a:pPr>
            <a:r>
              <a:rPr lang="en" sz="900">
                <a:solidFill>
                  <a:srgbClr val="DCDCDC"/>
                </a:solidFill>
                <a:highlight>
                  <a:srgbClr val="1E1E1E"/>
                </a:highlight>
                <a:latin typeface="Courier New"/>
                <a:ea typeface="Courier New"/>
                <a:cs typeface="Courier New"/>
                <a:sym typeface="Courier New"/>
              </a:rPr>
              <a:t>}</a:t>
            </a:r>
            <a:endParaRPr sz="900">
              <a:solidFill>
                <a:srgbClr val="DCDCDC"/>
              </a:solidFill>
              <a:highlight>
                <a:srgbClr val="1E1E1E"/>
              </a:highlight>
              <a:latin typeface="Courier New"/>
              <a:ea typeface="Courier New"/>
              <a:cs typeface="Courier New"/>
              <a:sym typeface="Courier New"/>
            </a:endParaRPr>
          </a:p>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6" name="Shape 326"/>
        <p:cNvGrpSpPr/>
        <p:nvPr/>
      </p:nvGrpSpPr>
      <p:grpSpPr>
        <a:xfrm>
          <a:off x="0" y="0"/>
          <a:ext cx="0" cy="0"/>
          <a:chOff x="0" y="0"/>
          <a:chExt cx="0" cy="0"/>
        </a:xfrm>
      </p:grpSpPr>
      <p:sp>
        <p:nvSpPr>
          <p:cNvPr id="327" name="Google Shape;327;g2936bea4920_0_96: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328" name="Google Shape;328;g2936bea4920_0_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lang="en" sz="900">
                <a:solidFill>
                  <a:srgbClr val="569CD6"/>
                </a:solidFill>
                <a:highlight>
                  <a:srgbClr val="1E1E1E"/>
                </a:highlight>
                <a:latin typeface="Courier New"/>
                <a:ea typeface="Courier New"/>
                <a:cs typeface="Courier New"/>
                <a:sym typeface="Courier New"/>
              </a:rPr>
              <a:t>use</a:t>
            </a:r>
            <a:r>
              <a:rPr lang="en" sz="900">
                <a:solidFill>
                  <a:srgbClr val="D4D4D4"/>
                </a:solidFill>
                <a:highlight>
                  <a:srgbClr val="1E1E1E"/>
                </a:highlight>
                <a:latin typeface="Courier New"/>
                <a:ea typeface="Courier New"/>
                <a:cs typeface="Courier New"/>
                <a:sym typeface="Courier New"/>
              </a:rPr>
              <a:t> cosmwasm_std::</a:t>
            </a:r>
            <a:r>
              <a:rPr lang="en" sz="900">
                <a:solidFill>
                  <a:srgbClr val="DCDCDC"/>
                </a:solidFill>
                <a:highlight>
                  <a:srgbClr val="1E1E1E"/>
                </a:highlight>
                <a:latin typeface="Courier New"/>
                <a:ea typeface="Courier New"/>
                <a:cs typeface="Courier New"/>
                <a:sym typeface="Courier New"/>
              </a:rPr>
              <a:t>{</a:t>
            </a:r>
            <a:endParaRPr sz="900">
              <a:solidFill>
                <a:srgbClr val="DCDCDC"/>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en" sz="900">
                <a:solidFill>
                  <a:srgbClr val="D4D4D4"/>
                </a:solidFill>
                <a:highlight>
                  <a:srgbClr val="1E1E1E"/>
                </a:highlight>
                <a:latin typeface="Courier New"/>
                <a:ea typeface="Courier New"/>
                <a:cs typeface="Courier New"/>
                <a:sym typeface="Courier New"/>
              </a:rPr>
              <a:t>entry_point</a:t>
            </a:r>
            <a:r>
              <a:rPr lang="en" sz="900">
                <a:solidFill>
                  <a:srgbClr val="DCDCDC"/>
                </a:solidFill>
                <a:highlight>
                  <a:srgbClr val="1E1E1E"/>
                </a:highlight>
                <a:latin typeface="Courier New"/>
                <a:ea typeface="Courier New"/>
                <a:cs typeface="Courier New"/>
                <a:sym typeface="Courier New"/>
              </a:rPr>
              <a:t>,</a:t>
            </a:r>
            <a:r>
              <a:rPr lang="en" sz="900">
                <a:solidFill>
                  <a:srgbClr val="D4D4D4"/>
                </a:solidFill>
                <a:highlight>
                  <a:srgbClr val="1E1E1E"/>
                </a:highlight>
                <a:latin typeface="Courier New"/>
                <a:ea typeface="Courier New"/>
                <a:cs typeface="Courier New"/>
                <a:sym typeface="Courier New"/>
              </a:rPr>
              <a:t> DepsMut</a:t>
            </a:r>
            <a:r>
              <a:rPr lang="en" sz="900">
                <a:solidFill>
                  <a:srgbClr val="DCDCDC"/>
                </a:solidFill>
                <a:highlight>
                  <a:srgbClr val="1E1E1E"/>
                </a:highlight>
                <a:latin typeface="Courier New"/>
                <a:ea typeface="Courier New"/>
                <a:cs typeface="Courier New"/>
                <a:sym typeface="Courier New"/>
              </a:rPr>
              <a:t>,</a:t>
            </a:r>
            <a:r>
              <a:rPr lang="en" sz="900">
                <a:solidFill>
                  <a:srgbClr val="D4D4D4"/>
                </a:solidFill>
                <a:highlight>
                  <a:srgbClr val="1E1E1E"/>
                </a:highlight>
                <a:latin typeface="Courier New"/>
                <a:ea typeface="Courier New"/>
                <a:cs typeface="Courier New"/>
                <a:sym typeface="Courier New"/>
              </a:rPr>
              <a:t> Env</a:t>
            </a:r>
            <a:r>
              <a:rPr lang="en" sz="900">
                <a:solidFill>
                  <a:srgbClr val="DCDCDC"/>
                </a:solidFill>
                <a:highlight>
                  <a:srgbClr val="1E1E1E"/>
                </a:highlight>
                <a:latin typeface="Courier New"/>
                <a:ea typeface="Courier New"/>
                <a:cs typeface="Courier New"/>
                <a:sym typeface="Courier New"/>
              </a:rPr>
              <a:t>,</a:t>
            </a:r>
            <a:r>
              <a:rPr lang="en" sz="900">
                <a:solidFill>
                  <a:srgbClr val="D4D4D4"/>
                </a:solidFill>
                <a:highlight>
                  <a:srgbClr val="1E1E1E"/>
                </a:highlight>
                <a:latin typeface="Courier New"/>
                <a:ea typeface="Courier New"/>
                <a:cs typeface="Courier New"/>
                <a:sym typeface="Courier New"/>
              </a:rPr>
              <a:t> MessageInfo</a:t>
            </a:r>
            <a:r>
              <a:rPr lang="en" sz="900">
                <a:solidFill>
                  <a:srgbClr val="DCDCDC"/>
                </a:solidFill>
                <a:highlight>
                  <a:srgbClr val="1E1E1E"/>
                </a:highlight>
                <a:latin typeface="Courier New"/>
                <a:ea typeface="Courier New"/>
                <a:cs typeface="Courier New"/>
                <a:sym typeface="Courier New"/>
              </a:rPr>
              <a:t>,</a:t>
            </a:r>
            <a:r>
              <a:rPr lang="en" sz="900">
                <a:solidFill>
                  <a:srgbClr val="D4D4D4"/>
                </a:solidFill>
                <a:highlight>
                  <a:srgbClr val="1E1E1E"/>
                </a:highlight>
                <a:latin typeface="Courier New"/>
                <a:ea typeface="Courier New"/>
                <a:cs typeface="Courier New"/>
                <a:sym typeface="Courier New"/>
              </a:rPr>
              <a:t> Response</a:t>
            </a:r>
            <a:endParaRPr sz="900">
              <a:solidFill>
                <a:srgbClr val="D4D4D4"/>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en" sz="900">
                <a:solidFill>
                  <a:srgbClr val="DCDCDC"/>
                </a:solidFill>
                <a:highlight>
                  <a:srgbClr val="1E1E1E"/>
                </a:highlight>
                <a:latin typeface="Courier New"/>
                <a:ea typeface="Courier New"/>
                <a:cs typeface="Courier New"/>
                <a:sym typeface="Courier New"/>
              </a:rPr>
              <a:t>}</a:t>
            </a:r>
            <a:r>
              <a:rPr lang="en" sz="900">
                <a:solidFill>
                  <a:srgbClr val="D4D4D4"/>
                </a:solidFill>
                <a:highlight>
                  <a:srgbClr val="1E1E1E"/>
                </a:highlight>
                <a:latin typeface="Courier New"/>
                <a:ea typeface="Courier New"/>
                <a:cs typeface="Courier New"/>
                <a:sym typeface="Courier New"/>
              </a:rPr>
              <a:t>;</a:t>
            </a:r>
            <a:endParaRPr sz="900">
              <a:solidFill>
                <a:srgbClr val="D4D4D4"/>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en" sz="900">
                <a:solidFill>
                  <a:srgbClr val="569CD6"/>
                </a:solidFill>
                <a:highlight>
                  <a:srgbClr val="1E1E1E"/>
                </a:highlight>
                <a:latin typeface="Courier New"/>
                <a:ea typeface="Courier New"/>
                <a:cs typeface="Courier New"/>
                <a:sym typeface="Courier New"/>
              </a:rPr>
              <a:t>use</a:t>
            </a:r>
            <a:r>
              <a:rPr lang="en" sz="900">
                <a:solidFill>
                  <a:srgbClr val="D4D4D4"/>
                </a:solidFill>
                <a:highlight>
                  <a:srgbClr val="1E1E1E"/>
                </a:highlight>
                <a:latin typeface="Courier New"/>
                <a:ea typeface="Courier New"/>
                <a:cs typeface="Courier New"/>
                <a:sym typeface="Courier New"/>
              </a:rPr>
              <a:t> </a:t>
            </a:r>
            <a:r>
              <a:rPr lang="en" sz="900">
                <a:solidFill>
                  <a:srgbClr val="569CD6"/>
                </a:solidFill>
                <a:highlight>
                  <a:srgbClr val="1E1E1E"/>
                </a:highlight>
                <a:latin typeface="Courier New"/>
                <a:ea typeface="Courier New"/>
                <a:cs typeface="Courier New"/>
                <a:sym typeface="Courier New"/>
              </a:rPr>
              <a:t>crate</a:t>
            </a:r>
            <a:r>
              <a:rPr lang="en" sz="900">
                <a:solidFill>
                  <a:srgbClr val="D4D4D4"/>
                </a:solidFill>
                <a:highlight>
                  <a:srgbClr val="1E1E1E"/>
                </a:highlight>
                <a:latin typeface="Courier New"/>
                <a:ea typeface="Courier New"/>
                <a:cs typeface="Courier New"/>
                <a:sym typeface="Courier New"/>
              </a:rPr>
              <a:t>::error::ContractError;</a:t>
            </a:r>
            <a:endParaRPr sz="900">
              <a:solidFill>
                <a:srgbClr val="D4D4D4"/>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en" sz="900">
                <a:solidFill>
                  <a:srgbClr val="569CD6"/>
                </a:solidFill>
                <a:highlight>
                  <a:srgbClr val="1E1E1E"/>
                </a:highlight>
                <a:latin typeface="Courier New"/>
                <a:ea typeface="Courier New"/>
                <a:cs typeface="Courier New"/>
                <a:sym typeface="Courier New"/>
              </a:rPr>
              <a:t>use</a:t>
            </a:r>
            <a:r>
              <a:rPr lang="en" sz="900">
                <a:solidFill>
                  <a:srgbClr val="D4D4D4"/>
                </a:solidFill>
                <a:highlight>
                  <a:srgbClr val="1E1E1E"/>
                </a:highlight>
                <a:latin typeface="Courier New"/>
                <a:ea typeface="Courier New"/>
                <a:cs typeface="Courier New"/>
                <a:sym typeface="Courier New"/>
              </a:rPr>
              <a:t> </a:t>
            </a:r>
            <a:r>
              <a:rPr lang="en" sz="900">
                <a:solidFill>
                  <a:srgbClr val="569CD6"/>
                </a:solidFill>
                <a:highlight>
                  <a:srgbClr val="1E1E1E"/>
                </a:highlight>
                <a:latin typeface="Courier New"/>
                <a:ea typeface="Courier New"/>
                <a:cs typeface="Courier New"/>
                <a:sym typeface="Courier New"/>
              </a:rPr>
              <a:t>crate</a:t>
            </a:r>
            <a:r>
              <a:rPr lang="en" sz="900">
                <a:solidFill>
                  <a:srgbClr val="D4D4D4"/>
                </a:solidFill>
                <a:highlight>
                  <a:srgbClr val="1E1E1E"/>
                </a:highlight>
                <a:latin typeface="Courier New"/>
                <a:ea typeface="Courier New"/>
                <a:cs typeface="Courier New"/>
                <a:sym typeface="Courier New"/>
              </a:rPr>
              <a:t>::msg::</a:t>
            </a:r>
            <a:r>
              <a:rPr lang="en" sz="900">
                <a:solidFill>
                  <a:srgbClr val="DCDCDC"/>
                </a:solidFill>
                <a:highlight>
                  <a:srgbClr val="1E1E1E"/>
                </a:highlight>
                <a:latin typeface="Courier New"/>
                <a:ea typeface="Courier New"/>
                <a:cs typeface="Courier New"/>
                <a:sym typeface="Courier New"/>
              </a:rPr>
              <a:t>{</a:t>
            </a:r>
            <a:r>
              <a:rPr lang="en" sz="900">
                <a:solidFill>
                  <a:srgbClr val="D4D4D4"/>
                </a:solidFill>
                <a:highlight>
                  <a:srgbClr val="1E1E1E"/>
                </a:highlight>
                <a:latin typeface="Courier New"/>
                <a:ea typeface="Courier New"/>
                <a:cs typeface="Courier New"/>
                <a:sym typeface="Courier New"/>
              </a:rPr>
              <a:t>InstantiateMsg</a:t>
            </a:r>
            <a:r>
              <a:rPr lang="en" sz="900">
                <a:solidFill>
                  <a:srgbClr val="DCDCDC"/>
                </a:solidFill>
                <a:highlight>
                  <a:srgbClr val="1E1E1E"/>
                </a:highlight>
                <a:latin typeface="Courier New"/>
                <a:ea typeface="Courier New"/>
                <a:cs typeface="Courier New"/>
                <a:sym typeface="Courier New"/>
              </a:rPr>
              <a:t>}</a:t>
            </a:r>
            <a:r>
              <a:rPr lang="en" sz="900">
                <a:solidFill>
                  <a:srgbClr val="D4D4D4"/>
                </a:solidFill>
                <a:highlight>
                  <a:srgbClr val="1E1E1E"/>
                </a:highlight>
                <a:latin typeface="Courier New"/>
                <a:ea typeface="Courier New"/>
                <a:cs typeface="Courier New"/>
                <a:sym typeface="Courier New"/>
              </a:rPr>
              <a:t>;</a:t>
            </a:r>
            <a:endParaRPr sz="900">
              <a:solidFill>
                <a:srgbClr val="D4D4D4"/>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en" sz="900">
                <a:solidFill>
                  <a:srgbClr val="D4D4D4"/>
                </a:solidFill>
                <a:highlight>
                  <a:srgbClr val="1E1E1E"/>
                </a:highlight>
                <a:latin typeface="Courier New"/>
                <a:ea typeface="Courier New"/>
                <a:cs typeface="Courier New"/>
                <a:sym typeface="Courier New"/>
              </a:rPr>
              <a:t>#</a:t>
            </a:r>
            <a:r>
              <a:rPr lang="en" sz="900">
                <a:solidFill>
                  <a:srgbClr val="DCDCDC"/>
                </a:solidFill>
                <a:highlight>
                  <a:srgbClr val="1E1E1E"/>
                </a:highlight>
                <a:latin typeface="Courier New"/>
                <a:ea typeface="Courier New"/>
                <a:cs typeface="Courier New"/>
                <a:sym typeface="Courier New"/>
              </a:rPr>
              <a:t>[</a:t>
            </a:r>
            <a:r>
              <a:rPr lang="en" sz="900">
                <a:solidFill>
                  <a:srgbClr val="D4D4D4"/>
                </a:solidFill>
                <a:highlight>
                  <a:srgbClr val="1E1E1E"/>
                </a:highlight>
                <a:latin typeface="Courier New"/>
                <a:ea typeface="Courier New"/>
                <a:cs typeface="Courier New"/>
                <a:sym typeface="Courier New"/>
              </a:rPr>
              <a:t>entry_point</a:t>
            </a:r>
            <a:r>
              <a:rPr lang="en" sz="900">
                <a:solidFill>
                  <a:srgbClr val="DCDCDC"/>
                </a:solidFill>
                <a:highlight>
                  <a:srgbClr val="1E1E1E"/>
                </a:highlight>
                <a:latin typeface="Courier New"/>
                <a:ea typeface="Courier New"/>
                <a:cs typeface="Courier New"/>
                <a:sym typeface="Courier New"/>
              </a:rPr>
              <a:t>]</a:t>
            </a:r>
            <a:endParaRPr sz="900">
              <a:solidFill>
                <a:srgbClr val="DCDCDC"/>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en" sz="900">
                <a:solidFill>
                  <a:srgbClr val="569CD6"/>
                </a:solidFill>
                <a:highlight>
                  <a:srgbClr val="1E1E1E"/>
                </a:highlight>
                <a:latin typeface="Courier New"/>
                <a:ea typeface="Courier New"/>
                <a:cs typeface="Courier New"/>
                <a:sym typeface="Courier New"/>
              </a:rPr>
              <a:t>pub</a:t>
            </a:r>
            <a:r>
              <a:rPr lang="en" sz="900">
                <a:solidFill>
                  <a:srgbClr val="D4D4D4"/>
                </a:solidFill>
                <a:highlight>
                  <a:srgbClr val="1E1E1E"/>
                </a:highlight>
                <a:latin typeface="Courier New"/>
                <a:ea typeface="Courier New"/>
                <a:cs typeface="Courier New"/>
                <a:sym typeface="Courier New"/>
              </a:rPr>
              <a:t> </a:t>
            </a:r>
            <a:r>
              <a:rPr lang="en" sz="900">
                <a:solidFill>
                  <a:srgbClr val="569CD6"/>
                </a:solidFill>
                <a:highlight>
                  <a:srgbClr val="1E1E1E"/>
                </a:highlight>
                <a:latin typeface="Courier New"/>
                <a:ea typeface="Courier New"/>
                <a:cs typeface="Courier New"/>
                <a:sym typeface="Courier New"/>
              </a:rPr>
              <a:t>fn</a:t>
            </a:r>
            <a:r>
              <a:rPr lang="en" sz="900">
                <a:solidFill>
                  <a:srgbClr val="D4D4D4"/>
                </a:solidFill>
                <a:highlight>
                  <a:srgbClr val="1E1E1E"/>
                </a:highlight>
                <a:latin typeface="Courier New"/>
                <a:ea typeface="Courier New"/>
                <a:cs typeface="Courier New"/>
                <a:sym typeface="Courier New"/>
              </a:rPr>
              <a:t> instantiate</a:t>
            </a:r>
            <a:r>
              <a:rPr lang="en" sz="900">
                <a:solidFill>
                  <a:srgbClr val="DCDCDC"/>
                </a:solidFill>
                <a:highlight>
                  <a:srgbClr val="1E1E1E"/>
                </a:highlight>
                <a:latin typeface="Courier New"/>
                <a:ea typeface="Courier New"/>
                <a:cs typeface="Courier New"/>
                <a:sym typeface="Courier New"/>
              </a:rPr>
              <a:t>(</a:t>
            </a:r>
            <a:endParaRPr sz="900">
              <a:solidFill>
                <a:srgbClr val="DCDCDC"/>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en" sz="900">
                <a:solidFill>
                  <a:srgbClr val="D4D4D4"/>
                </a:solidFill>
                <a:highlight>
                  <a:srgbClr val="1E1E1E"/>
                </a:highlight>
                <a:latin typeface="Courier New"/>
                <a:ea typeface="Courier New"/>
                <a:cs typeface="Courier New"/>
                <a:sym typeface="Courier New"/>
              </a:rPr>
              <a:t>deps: DepsMut</a:t>
            </a:r>
            <a:r>
              <a:rPr lang="en" sz="900">
                <a:solidFill>
                  <a:srgbClr val="DCDCDC"/>
                </a:solidFill>
                <a:highlight>
                  <a:srgbClr val="1E1E1E"/>
                </a:highlight>
                <a:latin typeface="Courier New"/>
                <a:ea typeface="Courier New"/>
                <a:cs typeface="Courier New"/>
                <a:sym typeface="Courier New"/>
              </a:rPr>
              <a:t>,</a:t>
            </a:r>
            <a:endParaRPr sz="900">
              <a:solidFill>
                <a:srgbClr val="DCDCDC"/>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en" sz="900">
                <a:solidFill>
                  <a:srgbClr val="D4D4D4"/>
                </a:solidFill>
                <a:highlight>
                  <a:srgbClr val="1E1E1E"/>
                </a:highlight>
                <a:latin typeface="Courier New"/>
                <a:ea typeface="Courier New"/>
                <a:cs typeface="Courier New"/>
                <a:sym typeface="Courier New"/>
              </a:rPr>
              <a:t>_env: Env</a:t>
            </a:r>
            <a:r>
              <a:rPr lang="en" sz="900">
                <a:solidFill>
                  <a:srgbClr val="DCDCDC"/>
                </a:solidFill>
                <a:highlight>
                  <a:srgbClr val="1E1E1E"/>
                </a:highlight>
                <a:latin typeface="Courier New"/>
                <a:ea typeface="Courier New"/>
                <a:cs typeface="Courier New"/>
                <a:sym typeface="Courier New"/>
              </a:rPr>
              <a:t>,</a:t>
            </a:r>
            <a:endParaRPr sz="900">
              <a:solidFill>
                <a:srgbClr val="DCDCDC"/>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en" sz="900">
                <a:solidFill>
                  <a:srgbClr val="D4D4D4"/>
                </a:solidFill>
                <a:highlight>
                  <a:srgbClr val="1E1E1E"/>
                </a:highlight>
                <a:latin typeface="Courier New"/>
                <a:ea typeface="Courier New"/>
                <a:cs typeface="Courier New"/>
                <a:sym typeface="Courier New"/>
              </a:rPr>
              <a:t>info: MessageInfo</a:t>
            </a:r>
            <a:r>
              <a:rPr lang="en" sz="900">
                <a:solidFill>
                  <a:srgbClr val="DCDCDC"/>
                </a:solidFill>
                <a:highlight>
                  <a:srgbClr val="1E1E1E"/>
                </a:highlight>
                <a:latin typeface="Courier New"/>
                <a:ea typeface="Courier New"/>
                <a:cs typeface="Courier New"/>
                <a:sym typeface="Courier New"/>
              </a:rPr>
              <a:t>,</a:t>
            </a:r>
            <a:endParaRPr sz="900">
              <a:solidFill>
                <a:srgbClr val="DCDCDC"/>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en" sz="900">
                <a:solidFill>
                  <a:srgbClr val="D4D4D4"/>
                </a:solidFill>
                <a:highlight>
                  <a:srgbClr val="1E1E1E"/>
                </a:highlight>
                <a:latin typeface="Courier New"/>
                <a:ea typeface="Courier New"/>
                <a:cs typeface="Courier New"/>
                <a:sym typeface="Courier New"/>
              </a:rPr>
              <a:t>msg: InstantiateMsg</a:t>
            </a:r>
            <a:r>
              <a:rPr lang="en" sz="900">
                <a:solidFill>
                  <a:srgbClr val="DCDCDC"/>
                </a:solidFill>
                <a:highlight>
                  <a:srgbClr val="1E1E1E"/>
                </a:highlight>
                <a:latin typeface="Courier New"/>
                <a:ea typeface="Courier New"/>
                <a:cs typeface="Courier New"/>
                <a:sym typeface="Courier New"/>
              </a:rPr>
              <a:t>,</a:t>
            </a:r>
            <a:endParaRPr sz="900">
              <a:solidFill>
                <a:srgbClr val="DCDCDC"/>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en" sz="900">
                <a:solidFill>
                  <a:srgbClr val="DCDCDC"/>
                </a:solidFill>
                <a:highlight>
                  <a:srgbClr val="1E1E1E"/>
                </a:highlight>
                <a:latin typeface="Courier New"/>
                <a:ea typeface="Courier New"/>
                <a:cs typeface="Courier New"/>
                <a:sym typeface="Courier New"/>
              </a:rPr>
              <a:t>)</a:t>
            </a:r>
            <a:r>
              <a:rPr lang="en" sz="900">
                <a:solidFill>
                  <a:srgbClr val="D4D4D4"/>
                </a:solidFill>
                <a:highlight>
                  <a:srgbClr val="1E1E1E"/>
                </a:highlight>
                <a:latin typeface="Courier New"/>
                <a:ea typeface="Courier New"/>
                <a:cs typeface="Courier New"/>
                <a:sym typeface="Courier New"/>
              </a:rPr>
              <a:t> -&gt; Result</a:t>
            </a:r>
            <a:r>
              <a:rPr lang="en" sz="900">
                <a:solidFill>
                  <a:srgbClr val="DCDCDC"/>
                </a:solidFill>
                <a:highlight>
                  <a:srgbClr val="1E1E1E"/>
                </a:highlight>
                <a:latin typeface="Courier New"/>
                <a:ea typeface="Courier New"/>
                <a:cs typeface="Courier New"/>
                <a:sym typeface="Courier New"/>
              </a:rPr>
              <a:t>&lt;</a:t>
            </a:r>
            <a:r>
              <a:rPr lang="en" sz="900">
                <a:solidFill>
                  <a:srgbClr val="D4D4D4"/>
                </a:solidFill>
                <a:highlight>
                  <a:srgbClr val="1E1E1E"/>
                </a:highlight>
                <a:latin typeface="Courier New"/>
                <a:ea typeface="Courier New"/>
                <a:cs typeface="Courier New"/>
                <a:sym typeface="Courier New"/>
              </a:rPr>
              <a:t>Response</a:t>
            </a:r>
            <a:r>
              <a:rPr lang="en" sz="900">
                <a:solidFill>
                  <a:srgbClr val="DCDCDC"/>
                </a:solidFill>
                <a:highlight>
                  <a:srgbClr val="1E1E1E"/>
                </a:highlight>
                <a:latin typeface="Courier New"/>
                <a:ea typeface="Courier New"/>
                <a:cs typeface="Courier New"/>
                <a:sym typeface="Courier New"/>
              </a:rPr>
              <a:t>,</a:t>
            </a:r>
            <a:r>
              <a:rPr lang="en" sz="900">
                <a:solidFill>
                  <a:srgbClr val="D4D4D4"/>
                </a:solidFill>
                <a:highlight>
                  <a:srgbClr val="1E1E1E"/>
                </a:highlight>
                <a:latin typeface="Courier New"/>
                <a:ea typeface="Courier New"/>
                <a:cs typeface="Courier New"/>
                <a:sym typeface="Courier New"/>
              </a:rPr>
              <a:t> ContractError</a:t>
            </a:r>
            <a:r>
              <a:rPr lang="en" sz="900">
                <a:solidFill>
                  <a:srgbClr val="DCDCDC"/>
                </a:solidFill>
                <a:highlight>
                  <a:srgbClr val="1E1E1E"/>
                </a:highlight>
                <a:latin typeface="Courier New"/>
                <a:ea typeface="Courier New"/>
                <a:cs typeface="Courier New"/>
                <a:sym typeface="Courier New"/>
              </a:rPr>
              <a:t>&gt;</a:t>
            </a:r>
            <a:r>
              <a:rPr lang="en" sz="900">
                <a:solidFill>
                  <a:srgbClr val="D4D4D4"/>
                </a:solidFill>
                <a:highlight>
                  <a:srgbClr val="1E1E1E"/>
                </a:highlight>
                <a:latin typeface="Courier New"/>
                <a:ea typeface="Courier New"/>
                <a:cs typeface="Courier New"/>
                <a:sym typeface="Courier New"/>
              </a:rPr>
              <a:t> </a:t>
            </a:r>
            <a:r>
              <a:rPr lang="en" sz="900">
                <a:solidFill>
                  <a:srgbClr val="DCDCDC"/>
                </a:solidFill>
                <a:highlight>
                  <a:srgbClr val="1E1E1E"/>
                </a:highlight>
                <a:latin typeface="Courier New"/>
                <a:ea typeface="Courier New"/>
                <a:cs typeface="Courier New"/>
                <a:sym typeface="Courier New"/>
              </a:rPr>
              <a:t>{</a:t>
            </a:r>
            <a:endParaRPr sz="900">
              <a:solidFill>
                <a:srgbClr val="DCDCDC"/>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en" sz="900">
                <a:solidFill>
                  <a:srgbClr val="569CD6"/>
                </a:solidFill>
                <a:highlight>
                  <a:srgbClr val="1E1E1E"/>
                </a:highlight>
                <a:latin typeface="Courier New"/>
                <a:ea typeface="Courier New"/>
                <a:cs typeface="Courier New"/>
                <a:sym typeface="Courier New"/>
              </a:rPr>
              <a:t>Ok</a:t>
            </a:r>
            <a:r>
              <a:rPr lang="en" sz="900">
                <a:solidFill>
                  <a:srgbClr val="DCDCDC"/>
                </a:solidFill>
                <a:highlight>
                  <a:srgbClr val="1E1E1E"/>
                </a:highlight>
                <a:latin typeface="Courier New"/>
                <a:ea typeface="Courier New"/>
                <a:cs typeface="Courier New"/>
                <a:sym typeface="Courier New"/>
              </a:rPr>
              <a:t>(</a:t>
            </a:r>
            <a:r>
              <a:rPr lang="en" sz="900">
                <a:solidFill>
                  <a:srgbClr val="D4D4D4"/>
                </a:solidFill>
                <a:highlight>
                  <a:srgbClr val="1E1E1E"/>
                </a:highlight>
                <a:latin typeface="Courier New"/>
                <a:ea typeface="Courier New"/>
                <a:cs typeface="Courier New"/>
                <a:sym typeface="Courier New"/>
              </a:rPr>
              <a:t>Response::</a:t>
            </a:r>
            <a:r>
              <a:rPr lang="en" sz="900">
                <a:solidFill>
                  <a:srgbClr val="569CD6"/>
                </a:solidFill>
                <a:highlight>
                  <a:srgbClr val="1E1E1E"/>
                </a:highlight>
                <a:latin typeface="Courier New"/>
                <a:ea typeface="Courier New"/>
                <a:cs typeface="Courier New"/>
                <a:sym typeface="Courier New"/>
              </a:rPr>
              <a:t>default</a:t>
            </a:r>
            <a:r>
              <a:rPr lang="en" sz="900">
                <a:solidFill>
                  <a:srgbClr val="DCDCDC"/>
                </a:solidFill>
                <a:highlight>
                  <a:srgbClr val="1E1E1E"/>
                </a:highlight>
                <a:latin typeface="Courier New"/>
                <a:ea typeface="Courier New"/>
                <a:cs typeface="Courier New"/>
                <a:sym typeface="Courier New"/>
              </a:rPr>
              <a:t>())</a:t>
            </a:r>
            <a:endParaRPr sz="900">
              <a:solidFill>
                <a:srgbClr val="DCDCDC"/>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en" sz="900">
                <a:solidFill>
                  <a:srgbClr val="DCDCDC"/>
                </a:solidFill>
                <a:highlight>
                  <a:srgbClr val="1E1E1E"/>
                </a:highlight>
                <a:latin typeface="Courier New"/>
                <a:ea typeface="Courier New"/>
                <a:cs typeface="Courier New"/>
                <a:sym typeface="Courier New"/>
              </a:rPr>
              <a:t>}</a:t>
            </a:r>
            <a:endParaRPr sz="900">
              <a:solidFill>
                <a:srgbClr val="DCDCDC"/>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2" name="Shape 332"/>
        <p:cNvGrpSpPr/>
        <p:nvPr/>
      </p:nvGrpSpPr>
      <p:grpSpPr>
        <a:xfrm>
          <a:off x="0" y="0"/>
          <a:ext cx="0" cy="0"/>
          <a:chOff x="0" y="0"/>
          <a:chExt cx="0" cy="0"/>
        </a:xfrm>
      </p:grpSpPr>
      <p:sp>
        <p:nvSpPr>
          <p:cNvPr id="333" name="Google Shape;333;g2936bea4920_0_108: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334" name="Google Shape;334;g2936bea4920_0_1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t/>
            </a:r>
            <a:endParaRPr sz="900">
              <a:solidFill>
                <a:srgbClr val="DCDCDC"/>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en" sz="900">
                <a:solidFill>
                  <a:srgbClr val="569CD6"/>
                </a:solidFill>
                <a:highlight>
                  <a:srgbClr val="1E1E1E"/>
                </a:highlight>
                <a:latin typeface="Courier New"/>
                <a:ea typeface="Courier New"/>
                <a:cs typeface="Courier New"/>
                <a:sym typeface="Courier New"/>
              </a:rPr>
              <a:t>use</a:t>
            </a:r>
            <a:r>
              <a:rPr lang="en" sz="900">
                <a:solidFill>
                  <a:srgbClr val="D4D4D4"/>
                </a:solidFill>
                <a:highlight>
                  <a:srgbClr val="1E1E1E"/>
                </a:highlight>
                <a:latin typeface="Courier New"/>
                <a:ea typeface="Courier New"/>
                <a:cs typeface="Courier New"/>
                <a:sym typeface="Courier New"/>
              </a:rPr>
              <a:t> serde::</a:t>
            </a:r>
            <a:r>
              <a:rPr lang="en" sz="900">
                <a:solidFill>
                  <a:srgbClr val="DCDCDC"/>
                </a:solidFill>
                <a:highlight>
                  <a:srgbClr val="1E1E1E"/>
                </a:highlight>
                <a:latin typeface="Courier New"/>
                <a:ea typeface="Courier New"/>
                <a:cs typeface="Courier New"/>
                <a:sym typeface="Courier New"/>
              </a:rPr>
              <a:t>{</a:t>
            </a:r>
            <a:r>
              <a:rPr lang="en" sz="900">
                <a:solidFill>
                  <a:srgbClr val="D4D4D4"/>
                </a:solidFill>
                <a:highlight>
                  <a:srgbClr val="1E1E1E"/>
                </a:highlight>
                <a:latin typeface="Courier New"/>
                <a:ea typeface="Courier New"/>
                <a:cs typeface="Courier New"/>
                <a:sym typeface="Courier New"/>
              </a:rPr>
              <a:t>Deserialize</a:t>
            </a:r>
            <a:r>
              <a:rPr lang="en" sz="900">
                <a:solidFill>
                  <a:srgbClr val="DCDCDC"/>
                </a:solidFill>
                <a:highlight>
                  <a:srgbClr val="1E1E1E"/>
                </a:highlight>
                <a:latin typeface="Courier New"/>
                <a:ea typeface="Courier New"/>
                <a:cs typeface="Courier New"/>
                <a:sym typeface="Courier New"/>
              </a:rPr>
              <a:t>,</a:t>
            </a:r>
            <a:r>
              <a:rPr lang="en" sz="900">
                <a:solidFill>
                  <a:srgbClr val="D4D4D4"/>
                </a:solidFill>
                <a:highlight>
                  <a:srgbClr val="1E1E1E"/>
                </a:highlight>
                <a:latin typeface="Courier New"/>
                <a:ea typeface="Courier New"/>
                <a:cs typeface="Courier New"/>
                <a:sym typeface="Courier New"/>
              </a:rPr>
              <a:t> Serialize</a:t>
            </a:r>
            <a:r>
              <a:rPr lang="en" sz="900">
                <a:solidFill>
                  <a:srgbClr val="DCDCDC"/>
                </a:solidFill>
                <a:highlight>
                  <a:srgbClr val="1E1E1E"/>
                </a:highlight>
                <a:latin typeface="Courier New"/>
                <a:ea typeface="Courier New"/>
                <a:cs typeface="Courier New"/>
                <a:sym typeface="Courier New"/>
              </a:rPr>
              <a:t>}</a:t>
            </a:r>
            <a:r>
              <a:rPr lang="en" sz="900">
                <a:solidFill>
                  <a:srgbClr val="D4D4D4"/>
                </a:solidFill>
                <a:highlight>
                  <a:srgbClr val="1E1E1E"/>
                </a:highlight>
                <a:latin typeface="Courier New"/>
                <a:ea typeface="Courier New"/>
                <a:cs typeface="Courier New"/>
                <a:sym typeface="Courier New"/>
              </a:rPr>
              <a:t>;</a:t>
            </a:r>
            <a:endParaRPr sz="900">
              <a:solidFill>
                <a:srgbClr val="D4D4D4"/>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en" sz="900">
                <a:solidFill>
                  <a:srgbClr val="569CD6"/>
                </a:solidFill>
                <a:highlight>
                  <a:srgbClr val="1E1E1E"/>
                </a:highlight>
                <a:latin typeface="Courier New"/>
                <a:ea typeface="Courier New"/>
                <a:cs typeface="Courier New"/>
                <a:sym typeface="Courier New"/>
              </a:rPr>
              <a:t>use</a:t>
            </a:r>
            <a:r>
              <a:rPr lang="en" sz="900">
                <a:solidFill>
                  <a:srgbClr val="D4D4D4"/>
                </a:solidFill>
                <a:highlight>
                  <a:srgbClr val="1E1E1E"/>
                </a:highlight>
                <a:latin typeface="Courier New"/>
                <a:ea typeface="Courier New"/>
                <a:cs typeface="Courier New"/>
                <a:sym typeface="Courier New"/>
              </a:rPr>
              <a:t> universe::species::</a:t>
            </a:r>
            <a:r>
              <a:rPr lang="en" sz="900">
                <a:solidFill>
                  <a:srgbClr val="DCDCDC"/>
                </a:solidFill>
                <a:highlight>
                  <a:srgbClr val="1E1E1E"/>
                </a:highlight>
                <a:latin typeface="Courier New"/>
                <a:ea typeface="Courier New"/>
                <a:cs typeface="Courier New"/>
                <a:sym typeface="Courier New"/>
              </a:rPr>
              <a:t>{</a:t>
            </a:r>
            <a:r>
              <a:rPr lang="en" sz="900">
                <a:solidFill>
                  <a:srgbClr val="D4D4D4"/>
                </a:solidFill>
                <a:highlight>
                  <a:srgbClr val="1E1E1E"/>
                </a:highlight>
                <a:latin typeface="Courier New"/>
                <a:ea typeface="Courier New"/>
                <a:cs typeface="Courier New"/>
                <a:sym typeface="Courier New"/>
              </a:rPr>
              <a:t>SapienceScale</a:t>
            </a:r>
            <a:r>
              <a:rPr lang="en" sz="900">
                <a:solidFill>
                  <a:srgbClr val="DCDCDC"/>
                </a:solidFill>
                <a:highlight>
                  <a:srgbClr val="1E1E1E"/>
                </a:highlight>
                <a:latin typeface="Courier New"/>
                <a:ea typeface="Courier New"/>
                <a:cs typeface="Courier New"/>
                <a:sym typeface="Courier New"/>
              </a:rPr>
              <a:t>,</a:t>
            </a:r>
            <a:r>
              <a:rPr lang="en" sz="900">
                <a:solidFill>
                  <a:srgbClr val="D4D4D4"/>
                </a:solidFill>
                <a:highlight>
                  <a:srgbClr val="1E1E1E"/>
                </a:highlight>
                <a:latin typeface="Courier New"/>
                <a:ea typeface="Courier New"/>
                <a:cs typeface="Courier New"/>
                <a:sym typeface="Courier New"/>
              </a:rPr>
              <a:t> Sapient</a:t>
            </a:r>
            <a:r>
              <a:rPr lang="en" sz="900">
                <a:solidFill>
                  <a:srgbClr val="DCDCDC"/>
                </a:solidFill>
                <a:highlight>
                  <a:srgbClr val="1E1E1E"/>
                </a:highlight>
                <a:latin typeface="Courier New"/>
                <a:ea typeface="Courier New"/>
                <a:cs typeface="Courier New"/>
                <a:sym typeface="Courier New"/>
              </a:rPr>
              <a:t>}</a:t>
            </a:r>
            <a:r>
              <a:rPr lang="en" sz="900">
                <a:solidFill>
                  <a:srgbClr val="D4D4D4"/>
                </a:solidFill>
                <a:highlight>
                  <a:srgbClr val="1E1E1E"/>
                </a:highlight>
                <a:latin typeface="Courier New"/>
                <a:ea typeface="Courier New"/>
                <a:cs typeface="Courier New"/>
                <a:sym typeface="Courier New"/>
              </a:rPr>
              <a:t>;</a:t>
            </a:r>
            <a:endParaRPr sz="900">
              <a:solidFill>
                <a:srgbClr val="D4D4D4"/>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en" sz="900">
                <a:solidFill>
                  <a:srgbClr val="569CD6"/>
                </a:solidFill>
                <a:highlight>
                  <a:srgbClr val="1E1E1E"/>
                </a:highlight>
                <a:latin typeface="Courier New"/>
                <a:ea typeface="Courier New"/>
                <a:cs typeface="Courier New"/>
                <a:sym typeface="Courier New"/>
              </a:rPr>
              <a:t>use</a:t>
            </a:r>
            <a:r>
              <a:rPr lang="en" sz="900">
                <a:solidFill>
                  <a:srgbClr val="D4D4D4"/>
                </a:solidFill>
                <a:highlight>
                  <a:srgbClr val="1E1E1E"/>
                </a:highlight>
                <a:latin typeface="Courier New"/>
                <a:ea typeface="Courier New"/>
                <a:cs typeface="Courier New"/>
                <a:sym typeface="Courier New"/>
              </a:rPr>
              <a:t> cosmwasm_std::</a:t>
            </a:r>
            <a:r>
              <a:rPr lang="en" sz="900">
                <a:solidFill>
                  <a:srgbClr val="DCDCDC"/>
                </a:solidFill>
                <a:highlight>
                  <a:srgbClr val="1E1E1E"/>
                </a:highlight>
                <a:latin typeface="Courier New"/>
                <a:ea typeface="Courier New"/>
                <a:cs typeface="Courier New"/>
                <a:sym typeface="Courier New"/>
              </a:rPr>
              <a:t>{</a:t>
            </a:r>
            <a:r>
              <a:rPr lang="en" sz="900">
                <a:solidFill>
                  <a:srgbClr val="D4D4D4"/>
                </a:solidFill>
                <a:highlight>
                  <a:srgbClr val="1E1E1E"/>
                </a:highlight>
                <a:latin typeface="Courier New"/>
                <a:ea typeface="Courier New"/>
                <a:cs typeface="Courier New"/>
                <a:sym typeface="Courier New"/>
              </a:rPr>
              <a:t>Addr</a:t>
            </a:r>
            <a:r>
              <a:rPr lang="en" sz="900">
                <a:solidFill>
                  <a:srgbClr val="DCDCDC"/>
                </a:solidFill>
                <a:highlight>
                  <a:srgbClr val="1E1E1E"/>
                </a:highlight>
                <a:latin typeface="Courier New"/>
                <a:ea typeface="Courier New"/>
                <a:cs typeface="Courier New"/>
                <a:sym typeface="Courier New"/>
              </a:rPr>
              <a:t>}</a:t>
            </a:r>
            <a:r>
              <a:rPr lang="en" sz="900">
                <a:solidFill>
                  <a:srgbClr val="D4D4D4"/>
                </a:solidFill>
                <a:highlight>
                  <a:srgbClr val="1E1E1E"/>
                </a:highlight>
                <a:latin typeface="Courier New"/>
                <a:ea typeface="Courier New"/>
                <a:cs typeface="Courier New"/>
                <a:sym typeface="Courier New"/>
              </a:rPr>
              <a:t>;</a:t>
            </a:r>
            <a:endParaRPr sz="900">
              <a:solidFill>
                <a:srgbClr val="D4D4D4"/>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en" sz="900">
                <a:solidFill>
                  <a:srgbClr val="D4D4D4"/>
                </a:solidFill>
                <a:highlight>
                  <a:srgbClr val="1E1E1E"/>
                </a:highlight>
                <a:latin typeface="Courier New"/>
                <a:ea typeface="Courier New"/>
                <a:cs typeface="Courier New"/>
                <a:sym typeface="Courier New"/>
              </a:rPr>
              <a:t>#</a:t>
            </a:r>
            <a:r>
              <a:rPr lang="en" sz="900">
                <a:solidFill>
                  <a:srgbClr val="DCDCDC"/>
                </a:solidFill>
                <a:highlight>
                  <a:srgbClr val="1E1E1E"/>
                </a:highlight>
                <a:latin typeface="Courier New"/>
                <a:ea typeface="Courier New"/>
                <a:cs typeface="Courier New"/>
                <a:sym typeface="Courier New"/>
              </a:rPr>
              <a:t>[</a:t>
            </a:r>
            <a:r>
              <a:rPr lang="en" sz="900">
                <a:solidFill>
                  <a:srgbClr val="D4D4D4"/>
                </a:solidFill>
                <a:highlight>
                  <a:srgbClr val="1E1E1E"/>
                </a:highlight>
                <a:latin typeface="Courier New"/>
                <a:ea typeface="Courier New"/>
                <a:cs typeface="Courier New"/>
                <a:sym typeface="Courier New"/>
              </a:rPr>
              <a:t>derive</a:t>
            </a:r>
            <a:r>
              <a:rPr lang="en" sz="900">
                <a:solidFill>
                  <a:srgbClr val="DCDCDC"/>
                </a:solidFill>
                <a:highlight>
                  <a:srgbClr val="1E1E1E"/>
                </a:highlight>
                <a:latin typeface="Courier New"/>
                <a:ea typeface="Courier New"/>
                <a:cs typeface="Courier New"/>
                <a:sym typeface="Courier New"/>
              </a:rPr>
              <a:t>(</a:t>
            </a:r>
            <a:r>
              <a:rPr lang="en" sz="900">
                <a:solidFill>
                  <a:srgbClr val="D4D4D4"/>
                </a:solidFill>
                <a:highlight>
                  <a:srgbClr val="1E1E1E"/>
                </a:highlight>
                <a:latin typeface="Courier New"/>
                <a:ea typeface="Courier New"/>
                <a:cs typeface="Courier New"/>
                <a:sym typeface="Courier New"/>
              </a:rPr>
              <a:t>Serialize</a:t>
            </a:r>
            <a:r>
              <a:rPr lang="en" sz="900">
                <a:solidFill>
                  <a:srgbClr val="DCDCDC"/>
                </a:solidFill>
                <a:highlight>
                  <a:srgbClr val="1E1E1E"/>
                </a:highlight>
                <a:latin typeface="Courier New"/>
                <a:ea typeface="Courier New"/>
                <a:cs typeface="Courier New"/>
                <a:sym typeface="Courier New"/>
              </a:rPr>
              <a:t>,</a:t>
            </a:r>
            <a:r>
              <a:rPr lang="en" sz="900">
                <a:solidFill>
                  <a:srgbClr val="D4D4D4"/>
                </a:solidFill>
                <a:highlight>
                  <a:srgbClr val="1E1E1E"/>
                </a:highlight>
                <a:latin typeface="Courier New"/>
                <a:ea typeface="Courier New"/>
                <a:cs typeface="Courier New"/>
                <a:sym typeface="Courier New"/>
              </a:rPr>
              <a:t> Deserialize</a:t>
            </a:r>
            <a:r>
              <a:rPr lang="en" sz="900">
                <a:solidFill>
                  <a:srgbClr val="DCDCDC"/>
                </a:solidFill>
                <a:highlight>
                  <a:srgbClr val="1E1E1E"/>
                </a:highlight>
                <a:latin typeface="Courier New"/>
                <a:ea typeface="Courier New"/>
                <a:cs typeface="Courier New"/>
                <a:sym typeface="Courier New"/>
              </a:rPr>
              <a:t>)]</a:t>
            </a:r>
            <a:endParaRPr sz="900">
              <a:solidFill>
                <a:srgbClr val="DCDCDC"/>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en" sz="900">
                <a:solidFill>
                  <a:srgbClr val="569CD6"/>
                </a:solidFill>
                <a:highlight>
                  <a:srgbClr val="1E1E1E"/>
                </a:highlight>
                <a:latin typeface="Courier New"/>
                <a:ea typeface="Courier New"/>
                <a:cs typeface="Courier New"/>
                <a:sym typeface="Courier New"/>
              </a:rPr>
              <a:t>pub</a:t>
            </a:r>
            <a:r>
              <a:rPr lang="en" sz="900">
                <a:solidFill>
                  <a:srgbClr val="D4D4D4"/>
                </a:solidFill>
                <a:highlight>
                  <a:srgbClr val="1E1E1E"/>
                </a:highlight>
                <a:latin typeface="Courier New"/>
                <a:ea typeface="Courier New"/>
                <a:cs typeface="Courier New"/>
                <a:sym typeface="Courier New"/>
              </a:rPr>
              <a:t> </a:t>
            </a:r>
            <a:r>
              <a:rPr lang="en" sz="900">
                <a:solidFill>
                  <a:srgbClr val="569CD6"/>
                </a:solidFill>
                <a:highlight>
                  <a:srgbClr val="1E1E1E"/>
                </a:highlight>
                <a:latin typeface="Courier New"/>
                <a:ea typeface="Courier New"/>
                <a:cs typeface="Courier New"/>
                <a:sym typeface="Courier New"/>
              </a:rPr>
              <a:t>struct</a:t>
            </a:r>
            <a:r>
              <a:rPr lang="en" sz="900">
                <a:solidFill>
                  <a:srgbClr val="D4D4D4"/>
                </a:solidFill>
                <a:highlight>
                  <a:srgbClr val="1E1E1E"/>
                </a:highlight>
                <a:latin typeface="Courier New"/>
                <a:ea typeface="Courier New"/>
                <a:cs typeface="Courier New"/>
                <a:sym typeface="Courier New"/>
              </a:rPr>
              <a:t> State </a:t>
            </a:r>
            <a:r>
              <a:rPr lang="en" sz="900">
                <a:solidFill>
                  <a:srgbClr val="DCDCDC"/>
                </a:solidFill>
                <a:highlight>
                  <a:srgbClr val="1E1E1E"/>
                </a:highlight>
                <a:latin typeface="Courier New"/>
                <a:ea typeface="Courier New"/>
                <a:cs typeface="Courier New"/>
                <a:sym typeface="Courier New"/>
              </a:rPr>
              <a:t>{</a:t>
            </a:r>
            <a:endParaRPr sz="900">
              <a:solidFill>
                <a:srgbClr val="DCDCDC"/>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en" sz="900">
                <a:solidFill>
                  <a:srgbClr val="569CD6"/>
                </a:solidFill>
                <a:highlight>
                  <a:srgbClr val="1E1E1E"/>
                </a:highlight>
                <a:latin typeface="Courier New"/>
                <a:ea typeface="Courier New"/>
                <a:cs typeface="Courier New"/>
                <a:sym typeface="Courier New"/>
              </a:rPr>
              <a:t>pub</a:t>
            </a:r>
            <a:r>
              <a:rPr lang="en" sz="900">
                <a:solidFill>
                  <a:srgbClr val="D4D4D4"/>
                </a:solidFill>
                <a:highlight>
                  <a:srgbClr val="1E1E1E"/>
                </a:highlight>
                <a:latin typeface="Courier New"/>
                <a:ea typeface="Courier New"/>
                <a:cs typeface="Courier New"/>
                <a:sym typeface="Courier New"/>
              </a:rPr>
              <a:t> owner: Addr</a:t>
            </a:r>
            <a:r>
              <a:rPr lang="en" sz="900">
                <a:solidFill>
                  <a:srgbClr val="DCDCDC"/>
                </a:solidFill>
                <a:highlight>
                  <a:srgbClr val="1E1E1E"/>
                </a:highlight>
                <a:latin typeface="Courier New"/>
                <a:ea typeface="Courier New"/>
                <a:cs typeface="Courier New"/>
                <a:sym typeface="Courier New"/>
              </a:rPr>
              <a:t>,</a:t>
            </a:r>
            <a:endParaRPr sz="900">
              <a:solidFill>
                <a:srgbClr val="DCDCDC"/>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en" sz="900">
                <a:solidFill>
                  <a:srgbClr val="569CD6"/>
                </a:solidFill>
                <a:highlight>
                  <a:srgbClr val="1E1E1E"/>
                </a:highlight>
                <a:latin typeface="Courier New"/>
                <a:ea typeface="Courier New"/>
                <a:cs typeface="Courier New"/>
                <a:sym typeface="Courier New"/>
              </a:rPr>
              <a:t>pub</a:t>
            </a:r>
            <a:r>
              <a:rPr lang="en" sz="900">
                <a:solidFill>
                  <a:srgbClr val="D4D4D4"/>
                </a:solidFill>
                <a:highlight>
                  <a:srgbClr val="1E1E1E"/>
                </a:highlight>
                <a:latin typeface="Courier New"/>
                <a:ea typeface="Courier New"/>
                <a:cs typeface="Courier New"/>
                <a:sym typeface="Courier New"/>
              </a:rPr>
              <a:t> planet_name: String</a:t>
            </a:r>
            <a:r>
              <a:rPr lang="en" sz="900">
                <a:solidFill>
                  <a:srgbClr val="DCDCDC"/>
                </a:solidFill>
                <a:highlight>
                  <a:srgbClr val="1E1E1E"/>
                </a:highlight>
                <a:latin typeface="Courier New"/>
                <a:ea typeface="Courier New"/>
                <a:cs typeface="Courier New"/>
                <a:sym typeface="Courier New"/>
              </a:rPr>
              <a:t>,</a:t>
            </a:r>
            <a:endParaRPr sz="900">
              <a:solidFill>
                <a:srgbClr val="DCDCDC"/>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en" sz="900">
                <a:solidFill>
                  <a:srgbClr val="569CD6"/>
                </a:solidFill>
                <a:highlight>
                  <a:srgbClr val="1E1E1E"/>
                </a:highlight>
                <a:latin typeface="Courier New"/>
                <a:ea typeface="Courier New"/>
                <a:cs typeface="Courier New"/>
                <a:sym typeface="Courier New"/>
              </a:rPr>
              <a:t>pub</a:t>
            </a:r>
            <a:r>
              <a:rPr lang="en" sz="900">
                <a:solidFill>
                  <a:srgbClr val="D4D4D4"/>
                </a:solidFill>
                <a:highlight>
                  <a:srgbClr val="1E1E1E"/>
                </a:highlight>
                <a:latin typeface="Courier New"/>
                <a:ea typeface="Courier New"/>
                <a:cs typeface="Courier New"/>
                <a:sym typeface="Courier New"/>
              </a:rPr>
              <a:t> planet_sapients: Vec</a:t>
            </a:r>
            <a:r>
              <a:rPr lang="en" sz="900">
                <a:solidFill>
                  <a:srgbClr val="DCDCDC"/>
                </a:solidFill>
                <a:highlight>
                  <a:srgbClr val="1E1E1E"/>
                </a:highlight>
                <a:latin typeface="Courier New"/>
                <a:ea typeface="Courier New"/>
                <a:cs typeface="Courier New"/>
                <a:sym typeface="Courier New"/>
              </a:rPr>
              <a:t>&lt;</a:t>
            </a:r>
            <a:r>
              <a:rPr lang="en" sz="900">
                <a:solidFill>
                  <a:srgbClr val="D4D4D4"/>
                </a:solidFill>
                <a:highlight>
                  <a:srgbClr val="1E1E1E"/>
                </a:highlight>
                <a:latin typeface="Courier New"/>
                <a:ea typeface="Courier New"/>
                <a:cs typeface="Courier New"/>
                <a:sym typeface="Courier New"/>
              </a:rPr>
              <a:t>Sapient</a:t>
            </a:r>
            <a:r>
              <a:rPr lang="en" sz="900">
                <a:solidFill>
                  <a:srgbClr val="DCDCDC"/>
                </a:solidFill>
                <a:highlight>
                  <a:srgbClr val="1E1E1E"/>
                </a:highlight>
                <a:latin typeface="Courier New"/>
                <a:ea typeface="Courier New"/>
                <a:cs typeface="Courier New"/>
                <a:sym typeface="Courier New"/>
              </a:rPr>
              <a:t>&gt;,</a:t>
            </a:r>
            <a:endParaRPr sz="900">
              <a:solidFill>
                <a:srgbClr val="DCDCDC"/>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en" sz="900">
                <a:solidFill>
                  <a:srgbClr val="569CD6"/>
                </a:solidFill>
                <a:highlight>
                  <a:srgbClr val="1E1E1E"/>
                </a:highlight>
                <a:latin typeface="Courier New"/>
                <a:ea typeface="Courier New"/>
                <a:cs typeface="Courier New"/>
                <a:sym typeface="Courier New"/>
              </a:rPr>
              <a:t>pub</a:t>
            </a:r>
            <a:r>
              <a:rPr lang="en" sz="900">
                <a:solidFill>
                  <a:srgbClr val="D4D4D4"/>
                </a:solidFill>
                <a:highlight>
                  <a:srgbClr val="1E1E1E"/>
                </a:highlight>
                <a:latin typeface="Courier New"/>
                <a:ea typeface="Courier New"/>
                <a:cs typeface="Courier New"/>
                <a:sym typeface="Courier New"/>
              </a:rPr>
              <a:t> minimum_sapience: SapienceScale</a:t>
            </a:r>
            <a:r>
              <a:rPr lang="en" sz="900">
                <a:solidFill>
                  <a:srgbClr val="DCDCDC"/>
                </a:solidFill>
                <a:highlight>
                  <a:srgbClr val="1E1E1E"/>
                </a:highlight>
                <a:latin typeface="Courier New"/>
                <a:ea typeface="Courier New"/>
                <a:cs typeface="Courier New"/>
                <a:sym typeface="Courier New"/>
              </a:rPr>
              <a:t>,</a:t>
            </a:r>
            <a:endParaRPr sz="900">
              <a:solidFill>
                <a:srgbClr val="DCDCDC"/>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en" sz="900">
                <a:solidFill>
                  <a:srgbClr val="DCDCDC"/>
                </a:solidFill>
                <a:highlight>
                  <a:srgbClr val="1E1E1E"/>
                </a:highlight>
                <a:latin typeface="Courier New"/>
                <a:ea typeface="Courier New"/>
                <a:cs typeface="Courier New"/>
                <a:sym typeface="Courier New"/>
              </a:rPr>
              <a:t>}</a:t>
            </a:r>
            <a:endParaRPr sz="900">
              <a:solidFill>
                <a:srgbClr val="DCDCDC"/>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 name="Shape 338"/>
        <p:cNvGrpSpPr/>
        <p:nvPr/>
      </p:nvGrpSpPr>
      <p:grpSpPr>
        <a:xfrm>
          <a:off x="0" y="0"/>
          <a:ext cx="0" cy="0"/>
          <a:chOff x="0" y="0"/>
          <a:chExt cx="0" cy="0"/>
        </a:xfrm>
      </p:grpSpPr>
      <p:sp>
        <p:nvSpPr>
          <p:cNvPr id="339" name="Google Shape;339;g2936bea4920_0_123: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340" name="Google Shape;340;g2936bea4920_0_1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t/>
            </a:r>
            <a:endParaRPr sz="900">
              <a:solidFill>
                <a:srgbClr val="DCDCDC"/>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en" sz="900">
                <a:solidFill>
                  <a:srgbClr val="569CD6"/>
                </a:solidFill>
                <a:highlight>
                  <a:srgbClr val="1E1E1E"/>
                </a:highlight>
                <a:latin typeface="Courier New"/>
                <a:ea typeface="Courier New"/>
                <a:cs typeface="Courier New"/>
                <a:sym typeface="Courier New"/>
              </a:rPr>
              <a:t>use</a:t>
            </a:r>
            <a:r>
              <a:rPr lang="en" sz="900">
                <a:solidFill>
                  <a:srgbClr val="D4D4D4"/>
                </a:solidFill>
                <a:highlight>
                  <a:srgbClr val="1E1E1E"/>
                </a:highlight>
                <a:latin typeface="Courier New"/>
                <a:ea typeface="Courier New"/>
                <a:cs typeface="Courier New"/>
                <a:sym typeface="Courier New"/>
              </a:rPr>
              <a:t> serde::</a:t>
            </a:r>
            <a:r>
              <a:rPr lang="en" sz="900">
                <a:solidFill>
                  <a:srgbClr val="DCDCDC"/>
                </a:solidFill>
                <a:highlight>
                  <a:srgbClr val="1E1E1E"/>
                </a:highlight>
                <a:latin typeface="Courier New"/>
                <a:ea typeface="Courier New"/>
                <a:cs typeface="Courier New"/>
                <a:sym typeface="Courier New"/>
              </a:rPr>
              <a:t>{</a:t>
            </a:r>
            <a:r>
              <a:rPr lang="en" sz="900">
                <a:solidFill>
                  <a:srgbClr val="D4D4D4"/>
                </a:solidFill>
                <a:highlight>
                  <a:srgbClr val="1E1E1E"/>
                </a:highlight>
                <a:latin typeface="Courier New"/>
                <a:ea typeface="Courier New"/>
                <a:cs typeface="Courier New"/>
                <a:sym typeface="Courier New"/>
              </a:rPr>
              <a:t>Deserialize</a:t>
            </a:r>
            <a:r>
              <a:rPr lang="en" sz="900">
                <a:solidFill>
                  <a:srgbClr val="DCDCDC"/>
                </a:solidFill>
                <a:highlight>
                  <a:srgbClr val="1E1E1E"/>
                </a:highlight>
                <a:latin typeface="Courier New"/>
                <a:ea typeface="Courier New"/>
                <a:cs typeface="Courier New"/>
                <a:sym typeface="Courier New"/>
              </a:rPr>
              <a:t>,</a:t>
            </a:r>
            <a:r>
              <a:rPr lang="en" sz="900">
                <a:solidFill>
                  <a:srgbClr val="D4D4D4"/>
                </a:solidFill>
                <a:highlight>
                  <a:srgbClr val="1E1E1E"/>
                </a:highlight>
                <a:latin typeface="Courier New"/>
                <a:ea typeface="Courier New"/>
                <a:cs typeface="Courier New"/>
                <a:sym typeface="Courier New"/>
              </a:rPr>
              <a:t> Serialize</a:t>
            </a:r>
            <a:r>
              <a:rPr lang="en" sz="900">
                <a:solidFill>
                  <a:srgbClr val="DCDCDC"/>
                </a:solidFill>
                <a:highlight>
                  <a:srgbClr val="1E1E1E"/>
                </a:highlight>
                <a:latin typeface="Courier New"/>
                <a:ea typeface="Courier New"/>
                <a:cs typeface="Courier New"/>
                <a:sym typeface="Courier New"/>
              </a:rPr>
              <a:t>}</a:t>
            </a:r>
            <a:r>
              <a:rPr lang="en" sz="900">
                <a:solidFill>
                  <a:srgbClr val="D4D4D4"/>
                </a:solidFill>
                <a:highlight>
                  <a:srgbClr val="1E1E1E"/>
                </a:highlight>
                <a:latin typeface="Courier New"/>
                <a:ea typeface="Courier New"/>
                <a:cs typeface="Courier New"/>
                <a:sym typeface="Courier New"/>
              </a:rPr>
              <a:t>;</a:t>
            </a:r>
            <a:endParaRPr sz="900">
              <a:solidFill>
                <a:srgbClr val="D4D4D4"/>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en" sz="900">
                <a:solidFill>
                  <a:srgbClr val="569CD6"/>
                </a:solidFill>
                <a:highlight>
                  <a:srgbClr val="1E1E1E"/>
                </a:highlight>
                <a:latin typeface="Courier New"/>
                <a:ea typeface="Courier New"/>
                <a:cs typeface="Courier New"/>
                <a:sym typeface="Courier New"/>
              </a:rPr>
              <a:t>use</a:t>
            </a:r>
            <a:r>
              <a:rPr lang="en" sz="900">
                <a:solidFill>
                  <a:srgbClr val="D4D4D4"/>
                </a:solidFill>
                <a:highlight>
                  <a:srgbClr val="1E1E1E"/>
                </a:highlight>
                <a:latin typeface="Courier New"/>
                <a:ea typeface="Courier New"/>
                <a:cs typeface="Courier New"/>
                <a:sym typeface="Courier New"/>
              </a:rPr>
              <a:t> universe::species::</a:t>
            </a:r>
            <a:r>
              <a:rPr lang="en" sz="900">
                <a:solidFill>
                  <a:srgbClr val="DCDCDC"/>
                </a:solidFill>
                <a:highlight>
                  <a:srgbClr val="1E1E1E"/>
                </a:highlight>
                <a:latin typeface="Courier New"/>
                <a:ea typeface="Courier New"/>
                <a:cs typeface="Courier New"/>
                <a:sym typeface="Courier New"/>
              </a:rPr>
              <a:t>{</a:t>
            </a:r>
            <a:r>
              <a:rPr lang="en" sz="900">
                <a:solidFill>
                  <a:srgbClr val="D4D4D4"/>
                </a:solidFill>
                <a:highlight>
                  <a:srgbClr val="1E1E1E"/>
                </a:highlight>
                <a:latin typeface="Courier New"/>
                <a:ea typeface="Courier New"/>
                <a:cs typeface="Courier New"/>
                <a:sym typeface="Courier New"/>
              </a:rPr>
              <a:t>SapienceScale</a:t>
            </a:r>
            <a:r>
              <a:rPr lang="en" sz="900">
                <a:solidFill>
                  <a:srgbClr val="DCDCDC"/>
                </a:solidFill>
                <a:highlight>
                  <a:srgbClr val="1E1E1E"/>
                </a:highlight>
                <a:latin typeface="Courier New"/>
                <a:ea typeface="Courier New"/>
                <a:cs typeface="Courier New"/>
                <a:sym typeface="Courier New"/>
              </a:rPr>
              <a:t>,</a:t>
            </a:r>
            <a:r>
              <a:rPr lang="en" sz="900">
                <a:solidFill>
                  <a:srgbClr val="D4D4D4"/>
                </a:solidFill>
                <a:highlight>
                  <a:srgbClr val="1E1E1E"/>
                </a:highlight>
                <a:latin typeface="Courier New"/>
                <a:ea typeface="Courier New"/>
                <a:cs typeface="Courier New"/>
                <a:sym typeface="Courier New"/>
              </a:rPr>
              <a:t> Sapient</a:t>
            </a:r>
            <a:r>
              <a:rPr lang="en" sz="900">
                <a:solidFill>
                  <a:srgbClr val="DCDCDC"/>
                </a:solidFill>
                <a:highlight>
                  <a:srgbClr val="1E1E1E"/>
                </a:highlight>
                <a:latin typeface="Courier New"/>
                <a:ea typeface="Courier New"/>
                <a:cs typeface="Courier New"/>
                <a:sym typeface="Courier New"/>
              </a:rPr>
              <a:t>}</a:t>
            </a:r>
            <a:r>
              <a:rPr lang="en" sz="900">
                <a:solidFill>
                  <a:srgbClr val="D4D4D4"/>
                </a:solidFill>
                <a:highlight>
                  <a:srgbClr val="1E1E1E"/>
                </a:highlight>
                <a:latin typeface="Courier New"/>
                <a:ea typeface="Courier New"/>
                <a:cs typeface="Courier New"/>
                <a:sym typeface="Courier New"/>
              </a:rPr>
              <a:t>;</a:t>
            </a:r>
            <a:endParaRPr sz="900">
              <a:solidFill>
                <a:srgbClr val="D4D4D4"/>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en" sz="900">
                <a:solidFill>
                  <a:srgbClr val="569CD6"/>
                </a:solidFill>
                <a:highlight>
                  <a:srgbClr val="1E1E1E"/>
                </a:highlight>
                <a:latin typeface="Courier New"/>
                <a:ea typeface="Courier New"/>
                <a:cs typeface="Courier New"/>
                <a:sym typeface="Courier New"/>
              </a:rPr>
              <a:t>use</a:t>
            </a:r>
            <a:r>
              <a:rPr lang="en" sz="900">
                <a:solidFill>
                  <a:srgbClr val="D4D4D4"/>
                </a:solidFill>
                <a:highlight>
                  <a:srgbClr val="1E1E1E"/>
                </a:highlight>
                <a:latin typeface="Courier New"/>
                <a:ea typeface="Courier New"/>
                <a:cs typeface="Courier New"/>
                <a:sym typeface="Courier New"/>
              </a:rPr>
              <a:t> cosmwasm_std::</a:t>
            </a:r>
            <a:r>
              <a:rPr lang="en" sz="900">
                <a:solidFill>
                  <a:srgbClr val="DCDCDC"/>
                </a:solidFill>
                <a:highlight>
                  <a:srgbClr val="1E1E1E"/>
                </a:highlight>
                <a:latin typeface="Courier New"/>
                <a:ea typeface="Courier New"/>
                <a:cs typeface="Courier New"/>
                <a:sym typeface="Courier New"/>
              </a:rPr>
              <a:t>{</a:t>
            </a:r>
            <a:r>
              <a:rPr lang="en" sz="900">
                <a:solidFill>
                  <a:srgbClr val="D4D4D4"/>
                </a:solidFill>
                <a:highlight>
                  <a:srgbClr val="1E1E1E"/>
                </a:highlight>
                <a:latin typeface="Courier New"/>
                <a:ea typeface="Courier New"/>
                <a:cs typeface="Courier New"/>
                <a:sym typeface="Courier New"/>
              </a:rPr>
              <a:t>Addr</a:t>
            </a:r>
            <a:r>
              <a:rPr lang="en" sz="900">
                <a:solidFill>
                  <a:srgbClr val="DCDCDC"/>
                </a:solidFill>
                <a:highlight>
                  <a:srgbClr val="1E1E1E"/>
                </a:highlight>
                <a:latin typeface="Courier New"/>
                <a:ea typeface="Courier New"/>
                <a:cs typeface="Courier New"/>
                <a:sym typeface="Courier New"/>
              </a:rPr>
              <a:t>}</a:t>
            </a:r>
            <a:r>
              <a:rPr lang="en" sz="900">
                <a:solidFill>
                  <a:srgbClr val="D4D4D4"/>
                </a:solidFill>
                <a:highlight>
                  <a:srgbClr val="1E1E1E"/>
                </a:highlight>
                <a:latin typeface="Courier New"/>
                <a:ea typeface="Courier New"/>
                <a:cs typeface="Courier New"/>
                <a:sym typeface="Courier New"/>
              </a:rPr>
              <a:t>;</a:t>
            </a:r>
            <a:endParaRPr sz="900">
              <a:solidFill>
                <a:srgbClr val="D4D4D4"/>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en" sz="900">
                <a:solidFill>
                  <a:srgbClr val="D4D4D4"/>
                </a:solidFill>
                <a:highlight>
                  <a:srgbClr val="1E1E1E"/>
                </a:highlight>
                <a:latin typeface="Courier New"/>
                <a:ea typeface="Courier New"/>
                <a:cs typeface="Courier New"/>
                <a:sym typeface="Courier New"/>
              </a:rPr>
              <a:t>#</a:t>
            </a:r>
            <a:r>
              <a:rPr lang="en" sz="900">
                <a:solidFill>
                  <a:srgbClr val="DCDCDC"/>
                </a:solidFill>
                <a:highlight>
                  <a:srgbClr val="1E1E1E"/>
                </a:highlight>
                <a:latin typeface="Courier New"/>
                <a:ea typeface="Courier New"/>
                <a:cs typeface="Courier New"/>
                <a:sym typeface="Courier New"/>
              </a:rPr>
              <a:t>[</a:t>
            </a:r>
            <a:r>
              <a:rPr lang="en" sz="900">
                <a:solidFill>
                  <a:srgbClr val="D4D4D4"/>
                </a:solidFill>
                <a:highlight>
                  <a:srgbClr val="1E1E1E"/>
                </a:highlight>
                <a:latin typeface="Courier New"/>
                <a:ea typeface="Courier New"/>
                <a:cs typeface="Courier New"/>
                <a:sym typeface="Courier New"/>
              </a:rPr>
              <a:t>derive</a:t>
            </a:r>
            <a:r>
              <a:rPr lang="en" sz="900">
                <a:solidFill>
                  <a:srgbClr val="DCDCDC"/>
                </a:solidFill>
                <a:highlight>
                  <a:srgbClr val="1E1E1E"/>
                </a:highlight>
                <a:latin typeface="Courier New"/>
                <a:ea typeface="Courier New"/>
                <a:cs typeface="Courier New"/>
                <a:sym typeface="Courier New"/>
              </a:rPr>
              <a:t>(</a:t>
            </a:r>
            <a:r>
              <a:rPr lang="en" sz="900">
                <a:solidFill>
                  <a:srgbClr val="D4D4D4"/>
                </a:solidFill>
                <a:highlight>
                  <a:srgbClr val="1E1E1E"/>
                </a:highlight>
                <a:latin typeface="Courier New"/>
                <a:ea typeface="Courier New"/>
                <a:cs typeface="Courier New"/>
                <a:sym typeface="Courier New"/>
              </a:rPr>
              <a:t>Serialize</a:t>
            </a:r>
            <a:r>
              <a:rPr lang="en" sz="900">
                <a:solidFill>
                  <a:srgbClr val="DCDCDC"/>
                </a:solidFill>
                <a:highlight>
                  <a:srgbClr val="1E1E1E"/>
                </a:highlight>
                <a:latin typeface="Courier New"/>
                <a:ea typeface="Courier New"/>
                <a:cs typeface="Courier New"/>
                <a:sym typeface="Courier New"/>
              </a:rPr>
              <a:t>,</a:t>
            </a:r>
            <a:r>
              <a:rPr lang="en" sz="900">
                <a:solidFill>
                  <a:srgbClr val="D4D4D4"/>
                </a:solidFill>
                <a:highlight>
                  <a:srgbClr val="1E1E1E"/>
                </a:highlight>
                <a:latin typeface="Courier New"/>
                <a:ea typeface="Courier New"/>
                <a:cs typeface="Courier New"/>
                <a:sym typeface="Courier New"/>
              </a:rPr>
              <a:t> Deserialize</a:t>
            </a:r>
            <a:r>
              <a:rPr lang="en" sz="900">
                <a:solidFill>
                  <a:srgbClr val="DCDCDC"/>
                </a:solidFill>
                <a:highlight>
                  <a:srgbClr val="1E1E1E"/>
                </a:highlight>
                <a:latin typeface="Courier New"/>
                <a:ea typeface="Courier New"/>
                <a:cs typeface="Courier New"/>
                <a:sym typeface="Courier New"/>
              </a:rPr>
              <a:t>)]</a:t>
            </a:r>
            <a:endParaRPr sz="900">
              <a:solidFill>
                <a:srgbClr val="DCDCDC"/>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en" sz="900">
                <a:solidFill>
                  <a:srgbClr val="569CD6"/>
                </a:solidFill>
                <a:highlight>
                  <a:srgbClr val="1E1E1E"/>
                </a:highlight>
                <a:latin typeface="Courier New"/>
                <a:ea typeface="Courier New"/>
                <a:cs typeface="Courier New"/>
                <a:sym typeface="Courier New"/>
              </a:rPr>
              <a:t>pub</a:t>
            </a:r>
            <a:r>
              <a:rPr lang="en" sz="900">
                <a:solidFill>
                  <a:srgbClr val="D4D4D4"/>
                </a:solidFill>
                <a:highlight>
                  <a:srgbClr val="1E1E1E"/>
                </a:highlight>
                <a:latin typeface="Courier New"/>
                <a:ea typeface="Courier New"/>
                <a:cs typeface="Courier New"/>
                <a:sym typeface="Courier New"/>
              </a:rPr>
              <a:t> </a:t>
            </a:r>
            <a:r>
              <a:rPr lang="en" sz="900">
                <a:solidFill>
                  <a:srgbClr val="569CD6"/>
                </a:solidFill>
                <a:highlight>
                  <a:srgbClr val="1E1E1E"/>
                </a:highlight>
                <a:latin typeface="Courier New"/>
                <a:ea typeface="Courier New"/>
                <a:cs typeface="Courier New"/>
                <a:sym typeface="Courier New"/>
              </a:rPr>
              <a:t>struct</a:t>
            </a:r>
            <a:r>
              <a:rPr lang="en" sz="900">
                <a:solidFill>
                  <a:srgbClr val="D4D4D4"/>
                </a:solidFill>
                <a:highlight>
                  <a:srgbClr val="1E1E1E"/>
                </a:highlight>
                <a:latin typeface="Courier New"/>
                <a:ea typeface="Courier New"/>
                <a:cs typeface="Courier New"/>
                <a:sym typeface="Courier New"/>
              </a:rPr>
              <a:t> State </a:t>
            </a:r>
            <a:r>
              <a:rPr lang="en" sz="900">
                <a:solidFill>
                  <a:srgbClr val="DCDCDC"/>
                </a:solidFill>
                <a:highlight>
                  <a:srgbClr val="1E1E1E"/>
                </a:highlight>
                <a:latin typeface="Courier New"/>
                <a:ea typeface="Courier New"/>
                <a:cs typeface="Courier New"/>
                <a:sym typeface="Courier New"/>
              </a:rPr>
              <a:t>{</a:t>
            </a:r>
            <a:endParaRPr sz="900">
              <a:solidFill>
                <a:srgbClr val="DCDCDC"/>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en" sz="900">
                <a:solidFill>
                  <a:srgbClr val="569CD6"/>
                </a:solidFill>
                <a:highlight>
                  <a:srgbClr val="1E1E1E"/>
                </a:highlight>
                <a:latin typeface="Courier New"/>
                <a:ea typeface="Courier New"/>
                <a:cs typeface="Courier New"/>
                <a:sym typeface="Courier New"/>
              </a:rPr>
              <a:t>pub</a:t>
            </a:r>
            <a:r>
              <a:rPr lang="en" sz="900">
                <a:solidFill>
                  <a:srgbClr val="D4D4D4"/>
                </a:solidFill>
                <a:highlight>
                  <a:srgbClr val="1E1E1E"/>
                </a:highlight>
                <a:latin typeface="Courier New"/>
                <a:ea typeface="Courier New"/>
                <a:cs typeface="Courier New"/>
                <a:sym typeface="Courier New"/>
              </a:rPr>
              <a:t> owner: Addr</a:t>
            </a:r>
            <a:r>
              <a:rPr lang="en" sz="900">
                <a:solidFill>
                  <a:srgbClr val="DCDCDC"/>
                </a:solidFill>
                <a:highlight>
                  <a:srgbClr val="1E1E1E"/>
                </a:highlight>
                <a:latin typeface="Courier New"/>
                <a:ea typeface="Courier New"/>
                <a:cs typeface="Courier New"/>
                <a:sym typeface="Courier New"/>
              </a:rPr>
              <a:t>,</a:t>
            </a:r>
            <a:endParaRPr sz="900">
              <a:solidFill>
                <a:srgbClr val="DCDCDC"/>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en" sz="900">
                <a:solidFill>
                  <a:srgbClr val="569CD6"/>
                </a:solidFill>
                <a:highlight>
                  <a:srgbClr val="1E1E1E"/>
                </a:highlight>
                <a:latin typeface="Courier New"/>
                <a:ea typeface="Courier New"/>
                <a:cs typeface="Courier New"/>
                <a:sym typeface="Courier New"/>
              </a:rPr>
              <a:t>pub</a:t>
            </a:r>
            <a:r>
              <a:rPr lang="en" sz="900">
                <a:solidFill>
                  <a:srgbClr val="D4D4D4"/>
                </a:solidFill>
                <a:highlight>
                  <a:srgbClr val="1E1E1E"/>
                </a:highlight>
                <a:latin typeface="Courier New"/>
                <a:ea typeface="Courier New"/>
                <a:cs typeface="Courier New"/>
                <a:sym typeface="Courier New"/>
              </a:rPr>
              <a:t> planet_name: String</a:t>
            </a:r>
            <a:r>
              <a:rPr lang="en" sz="900">
                <a:solidFill>
                  <a:srgbClr val="DCDCDC"/>
                </a:solidFill>
                <a:highlight>
                  <a:srgbClr val="1E1E1E"/>
                </a:highlight>
                <a:latin typeface="Courier New"/>
                <a:ea typeface="Courier New"/>
                <a:cs typeface="Courier New"/>
                <a:sym typeface="Courier New"/>
              </a:rPr>
              <a:t>,</a:t>
            </a:r>
            <a:endParaRPr sz="900">
              <a:solidFill>
                <a:srgbClr val="DCDCDC"/>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en" sz="900">
                <a:solidFill>
                  <a:srgbClr val="569CD6"/>
                </a:solidFill>
                <a:highlight>
                  <a:srgbClr val="1E1E1E"/>
                </a:highlight>
                <a:latin typeface="Courier New"/>
                <a:ea typeface="Courier New"/>
                <a:cs typeface="Courier New"/>
                <a:sym typeface="Courier New"/>
              </a:rPr>
              <a:t>pub</a:t>
            </a:r>
            <a:r>
              <a:rPr lang="en" sz="900">
                <a:solidFill>
                  <a:srgbClr val="D4D4D4"/>
                </a:solidFill>
                <a:highlight>
                  <a:srgbClr val="1E1E1E"/>
                </a:highlight>
                <a:latin typeface="Courier New"/>
                <a:ea typeface="Courier New"/>
                <a:cs typeface="Courier New"/>
                <a:sym typeface="Courier New"/>
              </a:rPr>
              <a:t> planet_sapients: Vec</a:t>
            </a:r>
            <a:r>
              <a:rPr lang="en" sz="900">
                <a:solidFill>
                  <a:srgbClr val="DCDCDC"/>
                </a:solidFill>
                <a:highlight>
                  <a:srgbClr val="1E1E1E"/>
                </a:highlight>
                <a:latin typeface="Courier New"/>
                <a:ea typeface="Courier New"/>
                <a:cs typeface="Courier New"/>
                <a:sym typeface="Courier New"/>
              </a:rPr>
              <a:t>&lt;</a:t>
            </a:r>
            <a:r>
              <a:rPr lang="en" sz="900">
                <a:solidFill>
                  <a:srgbClr val="D4D4D4"/>
                </a:solidFill>
                <a:highlight>
                  <a:srgbClr val="1E1E1E"/>
                </a:highlight>
                <a:latin typeface="Courier New"/>
                <a:ea typeface="Courier New"/>
                <a:cs typeface="Courier New"/>
                <a:sym typeface="Courier New"/>
              </a:rPr>
              <a:t>Sapient</a:t>
            </a:r>
            <a:r>
              <a:rPr lang="en" sz="900">
                <a:solidFill>
                  <a:srgbClr val="DCDCDC"/>
                </a:solidFill>
                <a:highlight>
                  <a:srgbClr val="1E1E1E"/>
                </a:highlight>
                <a:latin typeface="Courier New"/>
                <a:ea typeface="Courier New"/>
                <a:cs typeface="Courier New"/>
                <a:sym typeface="Courier New"/>
              </a:rPr>
              <a:t>&gt;,</a:t>
            </a:r>
            <a:endParaRPr sz="900">
              <a:solidFill>
                <a:srgbClr val="DCDCDC"/>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en" sz="900">
                <a:solidFill>
                  <a:srgbClr val="569CD6"/>
                </a:solidFill>
                <a:highlight>
                  <a:srgbClr val="1E1E1E"/>
                </a:highlight>
                <a:latin typeface="Courier New"/>
                <a:ea typeface="Courier New"/>
                <a:cs typeface="Courier New"/>
                <a:sym typeface="Courier New"/>
              </a:rPr>
              <a:t>pub</a:t>
            </a:r>
            <a:r>
              <a:rPr lang="en" sz="900">
                <a:solidFill>
                  <a:srgbClr val="D4D4D4"/>
                </a:solidFill>
                <a:highlight>
                  <a:srgbClr val="1E1E1E"/>
                </a:highlight>
                <a:latin typeface="Courier New"/>
                <a:ea typeface="Courier New"/>
                <a:cs typeface="Courier New"/>
                <a:sym typeface="Courier New"/>
              </a:rPr>
              <a:t> minimum_sapience: SapienceScale</a:t>
            </a:r>
            <a:r>
              <a:rPr lang="en" sz="900">
                <a:solidFill>
                  <a:srgbClr val="DCDCDC"/>
                </a:solidFill>
                <a:highlight>
                  <a:srgbClr val="1E1E1E"/>
                </a:highlight>
                <a:latin typeface="Courier New"/>
                <a:ea typeface="Courier New"/>
                <a:cs typeface="Courier New"/>
                <a:sym typeface="Courier New"/>
              </a:rPr>
              <a:t>,</a:t>
            </a:r>
            <a:endParaRPr sz="900">
              <a:solidFill>
                <a:srgbClr val="DCDCDC"/>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en" sz="900">
                <a:solidFill>
                  <a:srgbClr val="DCDCDC"/>
                </a:solidFill>
                <a:highlight>
                  <a:srgbClr val="1E1E1E"/>
                </a:highlight>
                <a:latin typeface="Courier New"/>
                <a:ea typeface="Courier New"/>
                <a:cs typeface="Courier New"/>
                <a:sym typeface="Courier New"/>
              </a:rPr>
              <a:t>}</a:t>
            </a:r>
            <a:endParaRPr sz="900">
              <a:solidFill>
                <a:srgbClr val="DCDCDC"/>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g2936bea4920_0_134: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346" name="Google Shape;346;g2936bea4920_0_1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t/>
            </a:r>
            <a:endParaRPr sz="900">
              <a:solidFill>
                <a:srgbClr val="DCDCDC"/>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0" name="Shape 350"/>
        <p:cNvGrpSpPr/>
        <p:nvPr/>
      </p:nvGrpSpPr>
      <p:grpSpPr>
        <a:xfrm>
          <a:off x="0" y="0"/>
          <a:ext cx="0" cy="0"/>
          <a:chOff x="0" y="0"/>
          <a:chExt cx="0" cy="0"/>
        </a:xfrm>
      </p:grpSpPr>
      <p:sp>
        <p:nvSpPr>
          <p:cNvPr id="351" name="Google Shape;351;g2936bea4920_0_142: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352" name="Google Shape;352;g2936bea4920_0_1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t/>
            </a:r>
            <a:endParaRPr sz="900">
              <a:solidFill>
                <a:srgbClr val="DCDCDC"/>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en" sz="900">
                <a:solidFill>
                  <a:srgbClr val="569CD6"/>
                </a:solidFill>
                <a:highlight>
                  <a:srgbClr val="1E1E1E"/>
                </a:highlight>
                <a:latin typeface="Courier New"/>
                <a:ea typeface="Courier New"/>
                <a:cs typeface="Courier New"/>
                <a:sym typeface="Courier New"/>
              </a:rPr>
              <a:t>use</a:t>
            </a:r>
            <a:r>
              <a:rPr lang="en" sz="900">
                <a:solidFill>
                  <a:srgbClr val="D4D4D4"/>
                </a:solidFill>
                <a:highlight>
                  <a:srgbClr val="1E1E1E"/>
                </a:highlight>
                <a:latin typeface="Courier New"/>
                <a:ea typeface="Courier New"/>
                <a:cs typeface="Courier New"/>
                <a:sym typeface="Courier New"/>
              </a:rPr>
              <a:t> serde::</a:t>
            </a:r>
            <a:r>
              <a:rPr lang="en" sz="900">
                <a:solidFill>
                  <a:srgbClr val="DCDCDC"/>
                </a:solidFill>
                <a:highlight>
                  <a:srgbClr val="1E1E1E"/>
                </a:highlight>
                <a:latin typeface="Courier New"/>
                <a:ea typeface="Courier New"/>
                <a:cs typeface="Courier New"/>
                <a:sym typeface="Courier New"/>
              </a:rPr>
              <a:t>{</a:t>
            </a:r>
            <a:r>
              <a:rPr lang="en" sz="900">
                <a:solidFill>
                  <a:srgbClr val="D4D4D4"/>
                </a:solidFill>
                <a:highlight>
                  <a:srgbClr val="1E1E1E"/>
                </a:highlight>
                <a:latin typeface="Courier New"/>
                <a:ea typeface="Courier New"/>
                <a:cs typeface="Courier New"/>
                <a:sym typeface="Courier New"/>
              </a:rPr>
              <a:t>Deserialize</a:t>
            </a:r>
            <a:r>
              <a:rPr lang="en" sz="900">
                <a:solidFill>
                  <a:srgbClr val="DCDCDC"/>
                </a:solidFill>
                <a:highlight>
                  <a:srgbClr val="1E1E1E"/>
                </a:highlight>
                <a:latin typeface="Courier New"/>
                <a:ea typeface="Courier New"/>
                <a:cs typeface="Courier New"/>
                <a:sym typeface="Courier New"/>
              </a:rPr>
              <a:t>,</a:t>
            </a:r>
            <a:r>
              <a:rPr lang="en" sz="900">
                <a:solidFill>
                  <a:srgbClr val="D4D4D4"/>
                </a:solidFill>
                <a:highlight>
                  <a:srgbClr val="1E1E1E"/>
                </a:highlight>
                <a:latin typeface="Courier New"/>
                <a:ea typeface="Courier New"/>
                <a:cs typeface="Courier New"/>
                <a:sym typeface="Courier New"/>
              </a:rPr>
              <a:t> Serialize</a:t>
            </a:r>
            <a:r>
              <a:rPr lang="en" sz="900">
                <a:solidFill>
                  <a:srgbClr val="DCDCDC"/>
                </a:solidFill>
                <a:highlight>
                  <a:srgbClr val="1E1E1E"/>
                </a:highlight>
                <a:latin typeface="Courier New"/>
                <a:ea typeface="Courier New"/>
                <a:cs typeface="Courier New"/>
                <a:sym typeface="Courier New"/>
              </a:rPr>
              <a:t>}</a:t>
            </a:r>
            <a:r>
              <a:rPr lang="en" sz="900">
                <a:solidFill>
                  <a:srgbClr val="D4D4D4"/>
                </a:solidFill>
                <a:highlight>
                  <a:srgbClr val="1E1E1E"/>
                </a:highlight>
                <a:latin typeface="Courier New"/>
                <a:ea typeface="Courier New"/>
                <a:cs typeface="Courier New"/>
                <a:sym typeface="Courier New"/>
              </a:rPr>
              <a:t>;</a:t>
            </a:r>
            <a:endParaRPr sz="900">
              <a:solidFill>
                <a:srgbClr val="D4D4D4"/>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en" sz="900">
                <a:solidFill>
                  <a:srgbClr val="569CD6"/>
                </a:solidFill>
                <a:highlight>
                  <a:srgbClr val="1E1E1E"/>
                </a:highlight>
                <a:latin typeface="Courier New"/>
                <a:ea typeface="Courier New"/>
                <a:cs typeface="Courier New"/>
                <a:sym typeface="Courier New"/>
              </a:rPr>
              <a:t>use</a:t>
            </a:r>
            <a:r>
              <a:rPr lang="en" sz="900">
                <a:solidFill>
                  <a:srgbClr val="D4D4D4"/>
                </a:solidFill>
                <a:highlight>
                  <a:srgbClr val="1E1E1E"/>
                </a:highlight>
                <a:latin typeface="Courier New"/>
                <a:ea typeface="Courier New"/>
                <a:cs typeface="Courier New"/>
                <a:sym typeface="Courier New"/>
              </a:rPr>
              <a:t> cosmwasm_std::</a:t>
            </a:r>
            <a:r>
              <a:rPr lang="en" sz="900">
                <a:solidFill>
                  <a:srgbClr val="DCDCDC"/>
                </a:solidFill>
                <a:highlight>
                  <a:srgbClr val="1E1E1E"/>
                </a:highlight>
                <a:latin typeface="Courier New"/>
                <a:ea typeface="Courier New"/>
                <a:cs typeface="Courier New"/>
                <a:sym typeface="Courier New"/>
              </a:rPr>
              <a:t>{</a:t>
            </a:r>
            <a:r>
              <a:rPr lang="en" sz="900">
                <a:solidFill>
                  <a:srgbClr val="D4D4D4"/>
                </a:solidFill>
                <a:highlight>
                  <a:srgbClr val="1E1E1E"/>
                </a:highlight>
                <a:latin typeface="Courier New"/>
                <a:ea typeface="Courier New"/>
                <a:cs typeface="Courier New"/>
                <a:sym typeface="Courier New"/>
              </a:rPr>
              <a:t>Addr</a:t>
            </a:r>
            <a:r>
              <a:rPr lang="en" sz="900">
                <a:solidFill>
                  <a:srgbClr val="DCDCDC"/>
                </a:solidFill>
                <a:highlight>
                  <a:srgbClr val="1E1E1E"/>
                </a:highlight>
                <a:latin typeface="Courier New"/>
                <a:ea typeface="Courier New"/>
                <a:cs typeface="Courier New"/>
                <a:sym typeface="Courier New"/>
              </a:rPr>
              <a:t>,</a:t>
            </a:r>
            <a:r>
              <a:rPr lang="en" sz="900">
                <a:solidFill>
                  <a:srgbClr val="D4D4D4"/>
                </a:solidFill>
                <a:highlight>
                  <a:srgbClr val="1E1E1E"/>
                </a:highlight>
                <a:latin typeface="Courier New"/>
                <a:ea typeface="Courier New"/>
                <a:cs typeface="Courier New"/>
                <a:sym typeface="Courier New"/>
              </a:rPr>
              <a:t> Storage</a:t>
            </a:r>
            <a:r>
              <a:rPr lang="en" sz="900">
                <a:solidFill>
                  <a:srgbClr val="DCDCDC"/>
                </a:solidFill>
                <a:highlight>
                  <a:srgbClr val="1E1E1E"/>
                </a:highlight>
                <a:latin typeface="Courier New"/>
                <a:ea typeface="Courier New"/>
                <a:cs typeface="Courier New"/>
                <a:sym typeface="Courier New"/>
              </a:rPr>
              <a:t>}</a:t>
            </a:r>
            <a:r>
              <a:rPr lang="en" sz="900">
                <a:solidFill>
                  <a:srgbClr val="D4D4D4"/>
                </a:solidFill>
                <a:highlight>
                  <a:srgbClr val="1E1E1E"/>
                </a:highlight>
                <a:latin typeface="Courier New"/>
                <a:ea typeface="Courier New"/>
                <a:cs typeface="Courier New"/>
                <a:sym typeface="Courier New"/>
              </a:rPr>
              <a:t>;</a:t>
            </a:r>
            <a:endParaRPr sz="900">
              <a:solidFill>
                <a:srgbClr val="D4D4D4"/>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en" sz="900">
                <a:solidFill>
                  <a:srgbClr val="569CD6"/>
                </a:solidFill>
                <a:highlight>
                  <a:srgbClr val="1E1E1E"/>
                </a:highlight>
                <a:latin typeface="Courier New"/>
                <a:ea typeface="Courier New"/>
                <a:cs typeface="Courier New"/>
                <a:sym typeface="Courier New"/>
              </a:rPr>
              <a:t>use</a:t>
            </a:r>
            <a:r>
              <a:rPr lang="en" sz="900">
                <a:solidFill>
                  <a:srgbClr val="D4D4D4"/>
                </a:solidFill>
                <a:highlight>
                  <a:srgbClr val="1E1E1E"/>
                </a:highlight>
                <a:latin typeface="Courier New"/>
                <a:ea typeface="Courier New"/>
                <a:cs typeface="Courier New"/>
                <a:sym typeface="Courier New"/>
              </a:rPr>
              <a:t> cosmwasm_storage::</a:t>
            </a:r>
            <a:r>
              <a:rPr lang="en" sz="900">
                <a:solidFill>
                  <a:srgbClr val="DCDCDC"/>
                </a:solidFill>
                <a:highlight>
                  <a:srgbClr val="1E1E1E"/>
                </a:highlight>
                <a:latin typeface="Courier New"/>
                <a:ea typeface="Courier New"/>
                <a:cs typeface="Courier New"/>
                <a:sym typeface="Courier New"/>
              </a:rPr>
              <a:t>{</a:t>
            </a:r>
            <a:r>
              <a:rPr lang="en" sz="900">
                <a:solidFill>
                  <a:srgbClr val="D4D4D4"/>
                </a:solidFill>
                <a:highlight>
                  <a:srgbClr val="1E1E1E"/>
                </a:highlight>
                <a:latin typeface="Courier New"/>
                <a:ea typeface="Courier New"/>
                <a:cs typeface="Courier New"/>
                <a:sym typeface="Courier New"/>
              </a:rPr>
              <a:t>ReadonlySingleton</a:t>
            </a:r>
            <a:r>
              <a:rPr lang="en" sz="900">
                <a:solidFill>
                  <a:srgbClr val="DCDCDC"/>
                </a:solidFill>
                <a:highlight>
                  <a:srgbClr val="1E1E1E"/>
                </a:highlight>
                <a:latin typeface="Courier New"/>
                <a:ea typeface="Courier New"/>
                <a:cs typeface="Courier New"/>
                <a:sym typeface="Courier New"/>
              </a:rPr>
              <a:t>,</a:t>
            </a:r>
            <a:r>
              <a:rPr lang="en" sz="900">
                <a:solidFill>
                  <a:srgbClr val="D4D4D4"/>
                </a:solidFill>
                <a:highlight>
                  <a:srgbClr val="1E1E1E"/>
                </a:highlight>
                <a:latin typeface="Courier New"/>
                <a:ea typeface="Courier New"/>
                <a:cs typeface="Courier New"/>
                <a:sym typeface="Courier New"/>
              </a:rPr>
              <a:t> Singleton</a:t>
            </a:r>
            <a:r>
              <a:rPr lang="en" sz="900">
                <a:solidFill>
                  <a:srgbClr val="DCDCDC"/>
                </a:solidFill>
                <a:highlight>
                  <a:srgbClr val="1E1E1E"/>
                </a:highlight>
                <a:latin typeface="Courier New"/>
                <a:ea typeface="Courier New"/>
                <a:cs typeface="Courier New"/>
                <a:sym typeface="Courier New"/>
              </a:rPr>
              <a:t>}</a:t>
            </a:r>
            <a:r>
              <a:rPr lang="en" sz="900">
                <a:solidFill>
                  <a:srgbClr val="D4D4D4"/>
                </a:solidFill>
                <a:highlight>
                  <a:srgbClr val="1E1E1E"/>
                </a:highlight>
                <a:latin typeface="Courier New"/>
                <a:ea typeface="Courier New"/>
                <a:cs typeface="Courier New"/>
                <a:sym typeface="Courier New"/>
              </a:rPr>
              <a:t>;</a:t>
            </a:r>
            <a:endParaRPr sz="900">
              <a:solidFill>
                <a:srgbClr val="D4D4D4"/>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en" sz="900">
                <a:solidFill>
                  <a:srgbClr val="569CD6"/>
                </a:solidFill>
                <a:highlight>
                  <a:srgbClr val="1E1E1E"/>
                </a:highlight>
                <a:latin typeface="Courier New"/>
                <a:ea typeface="Courier New"/>
                <a:cs typeface="Courier New"/>
                <a:sym typeface="Courier New"/>
              </a:rPr>
              <a:t>use</a:t>
            </a:r>
            <a:r>
              <a:rPr lang="en" sz="900">
                <a:solidFill>
                  <a:srgbClr val="D4D4D4"/>
                </a:solidFill>
                <a:highlight>
                  <a:srgbClr val="1E1E1E"/>
                </a:highlight>
                <a:latin typeface="Courier New"/>
                <a:ea typeface="Courier New"/>
                <a:cs typeface="Courier New"/>
                <a:sym typeface="Courier New"/>
              </a:rPr>
              <a:t> universe::species::</a:t>
            </a:r>
            <a:r>
              <a:rPr lang="en" sz="900">
                <a:solidFill>
                  <a:srgbClr val="DCDCDC"/>
                </a:solidFill>
                <a:highlight>
                  <a:srgbClr val="1E1E1E"/>
                </a:highlight>
                <a:latin typeface="Courier New"/>
                <a:ea typeface="Courier New"/>
                <a:cs typeface="Courier New"/>
                <a:sym typeface="Courier New"/>
              </a:rPr>
              <a:t>{</a:t>
            </a:r>
            <a:r>
              <a:rPr lang="en" sz="900">
                <a:solidFill>
                  <a:srgbClr val="D4D4D4"/>
                </a:solidFill>
                <a:highlight>
                  <a:srgbClr val="1E1E1E"/>
                </a:highlight>
                <a:latin typeface="Courier New"/>
                <a:ea typeface="Courier New"/>
                <a:cs typeface="Courier New"/>
                <a:sym typeface="Courier New"/>
              </a:rPr>
              <a:t>SapienceScale</a:t>
            </a:r>
            <a:r>
              <a:rPr lang="en" sz="900">
                <a:solidFill>
                  <a:srgbClr val="DCDCDC"/>
                </a:solidFill>
                <a:highlight>
                  <a:srgbClr val="1E1E1E"/>
                </a:highlight>
                <a:latin typeface="Courier New"/>
                <a:ea typeface="Courier New"/>
                <a:cs typeface="Courier New"/>
                <a:sym typeface="Courier New"/>
              </a:rPr>
              <a:t>,</a:t>
            </a:r>
            <a:r>
              <a:rPr lang="en" sz="900">
                <a:solidFill>
                  <a:srgbClr val="D4D4D4"/>
                </a:solidFill>
                <a:highlight>
                  <a:srgbClr val="1E1E1E"/>
                </a:highlight>
                <a:latin typeface="Courier New"/>
                <a:ea typeface="Courier New"/>
                <a:cs typeface="Courier New"/>
                <a:sym typeface="Courier New"/>
              </a:rPr>
              <a:t> Sapient</a:t>
            </a:r>
            <a:r>
              <a:rPr lang="en" sz="900">
                <a:solidFill>
                  <a:srgbClr val="DCDCDC"/>
                </a:solidFill>
                <a:highlight>
                  <a:srgbClr val="1E1E1E"/>
                </a:highlight>
                <a:latin typeface="Courier New"/>
                <a:ea typeface="Courier New"/>
                <a:cs typeface="Courier New"/>
                <a:sym typeface="Courier New"/>
              </a:rPr>
              <a:t>}</a:t>
            </a:r>
            <a:r>
              <a:rPr lang="en" sz="900">
                <a:solidFill>
                  <a:srgbClr val="D4D4D4"/>
                </a:solidFill>
                <a:highlight>
                  <a:srgbClr val="1E1E1E"/>
                </a:highlight>
                <a:latin typeface="Courier New"/>
                <a:ea typeface="Courier New"/>
                <a:cs typeface="Courier New"/>
                <a:sym typeface="Courier New"/>
              </a:rPr>
              <a:t>;</a:t>
            </a:r>
            <a:endParaRPr sz="900">
              <a:solidFill>
                <a:srgbClr val="D4D4D4"/>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en" sz="900">
                <a:solidFill>
                  <a:srgbClr val="569CD6"/>
                </a:solidFill>
                <a:highlight>
                  <a:srgbClr val="1E1E1E"/>
                </a:highlight>
                <a:latin typeface="Courier New"/>
                <a:ea typeface="Courier New"/>
                <a:cs typeface="Courier New"/>
                <a:sym typeface="Courier New"/>
              </a:rPr>
              <a:t>pub</a:t>
            </a:r>
            <a:r>
              <a:rPr lang="en" sz="900">
                <a:solidFill>
                  <a:srgbClr val="D4D4D4"/>
                </a:solidFill>
                <a:highlight>
                  <a:srgbClr val="1E1E1E"/>
                </a:highlight>
                <a:latin typeface="Courier New"/>
                <a:ea typeface="Courier New"/>
                <a:cs typeface="Courier New"/>
                <a:sym typeface="Courier New"/>
              </a:rPr>
              <a:t> </a:t>
            </a:r>
            <a:r>
              <a:rPr lang="en" sz="900">
                <a:solidFill>
                  <a:srgbClr val="569CD6"/>
                </a:solidFill>
                <a:highlight>
                  <a:srgbClr val="1E1E1E"/>
                </a:highlight>
                <a:latin typeface="Courier New"/>
                <a:ea typeface="Courier New"/>
                <a:cs typeface="Courier New"/>
                <a:sym typeface="Courier New"/>
              </a:rPr>
              <a:t>fn</a:t>
            </a:r>
            <a:r>
              <a:rPr lang="en" sz="900">
                <a:solidFill>
                  <a:srgbClr val="D4D4D4"/>
                </a:solidFill>
                <a:highlight>
                  <a:srgbClr val="1E1E1E"/>
                </a:highlight>
                <a:latin typeface="Courier New"/>
                <a:ea typeface="Courier New"/>
                <a:cs typeface="Courier New"/>
                <a:sym typeface="Courier New"/>
              </a:rPr>
              <a:t> config</a:t>
            </a:r>
            <a:r>
              <a:rPr lang="en" sz="900">
                <a:solidFill>
                  <a:srgbClr val="DCDCDC"/>
                </a:solidFill>
                <a:highlight>
                  <a:srgbClr val="1E1E1E"/>
                </a:highlight>
                <a:latin typeface="Courier New"/>
                <a:ea typeface="Courier New"/>
                <a:cs typeface="Courier New"/>
                <a:sym typeface="Courier New"/>
              </a:rPr>
              <a:t>(</a:t>
            </a:r>
            <a:r>
              <a:rPr lang="en" sz="900">
                <a:solidFill>
                  <a:srgbClr val="D4D4D4"/>
                </a:solidFill>
                <a:highlight>
                  <a:srgbClr val="1E1E1E"/>
                </a:highlight>
                <a:latin typeface="Courier New"/>
                <a:ea typeface="Courier New"/>
                <a:cs typeface="Courier New"/>
                <a:sym typeface="Courier New"/>
              </a:rPr>
              <a:t>storage: &amp;</a:t>
            </a:r>
            <a:r>
              <a:rPr lang="en" sz="900">
                <a:solidFill>
                  <a:srgbClr val="569CD6"/>
                </a:solidFill>
                <a:highlight>
                  <a:srgbClr val="1E1E1E"/>
                </a:highlight>
                <a:latin typeface="Courier New"/>
                <a:ea typeface="Courier New"/>
                <a:cs typeface="Courier New"/>
                <a:sym typeface="Courier New"/>
              </a:rPr>
              <a:t>mut</a:t>
            </a:r>
            <a:r>
              <a:rPr lang="en" sz="900">
                <a:solidFill>
                  <a:srgbClr val="D4D4D4"/>
                </a:solidFill>
                <a:highlight>
                  <a:srgbClr val="1E1E1E"/>
                </a:highlight>
                <a:latin typeface="Courier New"/>
                <a:ea typeface="Courier New"/>
                <a:cs typeface="Courier New"/>
                <a:sym typeface="Courier New"/>
              </a:rPr>
              <a:t> </a:t>
            </a:r>
            <a:r>
              <a:rPr lang="en" sz="900">
                <a:solidFill>
                  <a:srgbClr val="569CD6"/>
                </a:solidFill>
                <a:highlight>
                  <a:srgbClr val="1E1E1E"/>
                </a:highlight>
                <a:latin typeface="Courier New"/>
                <a:ea typeface="Courier New"/>
                <a:cs typeface="Courier New"/>
                <a:sym typeface="Courier New"/>
              </a:rPr>
              <a:t>dyn</a:t>
            </a:r>
            <a:r>
              <a:rPr lang="en" sz="900">
                <a:solidFill>
                  <a:srgbClr val="D4D4D4"/>
                </a:solidFill>
                <a:highlight>
                  <a:srgbClr val="1E1E1E"/>
                </a:highlight>
                <a:latin typeface="Courier New"/>
                <a:ea typeface="Courier New"/>
                <a:cs typeface="Courier New"/>
                <a:sym typeface="Courier New"/>
              </a:rPr>
              <a:t> Storage</a:t>
            </a:r>
            <a:r>
              <a:rPr lang="en" sz="900">
                <a:solidFill>
                  <a:srgbClr val="DCDCDC"/>
                </a:solidFill>
                <a:highlight>
                  <a:srgbClr val="1E1E1E"/>
                </a:highlight>
                <a:latin typeface="Courier New"/>
                <a:ea typeface="Courier New"/>
                <a:cs typeface="Courier New"/>
                <a:sym typeface="Courier New"/>
              </a:rPr>
              <a:t>)</a:t>
            </a:r>
            <a:r>
              <a:rPr lang="en" sz="900">
                <a:solidFill>
                  <a:srgbClr val="D4D4D4"/>
                </a:solidFill>
                <a:highlight>
                  <a:srgbClr val="1E1E1E"/>
                </a:highlight>
                <a:latin typeface="Courier New"/>
                <a:ea typeface="Courier New"/>
                <a:cs typeface="Courier New"/>
                <a:sym typeface="Courier New"/>
              </a:rPr>
              <a:t> -&gt; Singleton</a:t>
            </a:r>
            <a:r>
              <a:rPr lang="en" sz="900">
                <a:solidFill>
                  <a:srgbClr val="DCDCDC"/>
                </a:solidFill>
                <a:highlight>
                  <a:srgbClr val="1E1E1E"/>
                </a:highlight>
                <a:latin typeface="Courier New"/>
                <a:ea typeface="Courier New"/>
                <a:cs typeface="Courier New"/>
                <a:sym typeface="Courier New"/>
              </a:rPr>
              <a:t>&lt;</a:t>
            </a:r>
            <a:r>
              <a:rPr lang="en" sz="900">
                <a:solidFill>
                  <a:srgbClr val="D4D4D4"/>
                </a:solidFill>
                <a:highlight>
                  <a:srgbClr val="1E1E1E"/>
                </a:highlight>
                <a:latin typeface="Courier New"/>
                <a:ea typeface="Courier New"/>
                <a:cs typeface="Courier New"/>
                <a:sym typeface="Courier New"/>
              </a:rPr>
              <a:t>State</a:t>
            </a:r>
            <a:r>
              <a:rPr lang="en" sz="900">
                <a:solidFill>
                  <a:srgbClr val="DCDCDC"/>
                </a:solidFill>
                <a:highlight>
                  <a:srgbClr val="1E1E1E"/>
                </a:highlight>
                <a:latin typeface="Courier New"/>
                <a:ea typeface="Courier New"/>
                <a:cs typeface="Courier New"/>
                <a:sym typeface="Courier New"/>
              </a:rPr>
              <a:t>&gt;</a:t>
            </a:r>
            <a:r>
              <a:rPr lang="en" sz="900">
                <a:solidFill>
                  <a:srgbClr val="D4D4D4"/>
                </a:solidFill>
                <a:highlight>
                  <a:srgbClr val="1E1E1E"/>
                </a:highlight>
                <a:latin typeface="Courier New"/>
                <a:ea typeface="Courier New"/>
                <a:cs typeface="Courier New"/>
                <a:sym typeface="Courier New"/>
              </a:rPr>
              <a:t> </a:t>
            </a:r>
            <a:r>
              <a:rPr lang="en" sz="900">
                <a:solidFill>
                  <a:srgbClr val="DCDCDC"/>
                </a:solidFill>
                <a:highlight>
                  <a:srgbClr val="1E1E1E"/>
                </a:highlight>
                <a:latin typeface="Courier New"/>
                <a:ea typeface="Courier New"/>
                <a:cs typeface="Courier New"/>
                <a:sym typeface="Courier New"/>
              </a:rPr>
              <a:t>{</a:t>
            </a:r>
            <a:endParaRPr sz="900">
              <a:solidFill>
                <a:srgbClr val="DCDCDC"/>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en" sz="900">
                <a:solidFill>
                  <a:srgbClr val="DCDCDC"/>
                </a:solidFill>
                <a:highlight>
                  <a:srgbClr val="1E1E1E"/>
                </a:highlight>
                <a:latin typeface="Courier New"/>
                <a:ea typeface="Courier New"/>
                <a:cs typeface="Courier New"/>
                <a:sym typeface="Courier New"/>
              </a:rPr>
              <a:t>}</a:t>
            </a:r>
            <a:endParaRPr sz="900">
              <a:solidFill>
                <a:srgbClr val="DCDCDC"/>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en" sz="900">
                <a:solidFill>
                  <a:srgbClr val="569CD6"/>
                </a:solidFill>
                <a:highlight>
                  <a:srgbClr val="1E1E1E"/>
                </a:highlight>
                <a:latin typeface="Courier New"/>
                <a:ea typeface="Courier New"/>
                <a:cs typeface="Courier New"/>
                <a:sym typeface="Courier New"/>
              </a:rPr>
              <a:t>pub</a:t>
            </a:r>
            <a:r>
              <a:rPr lang="en" sz="900">
                <a:solidFill>
                  <a:srgbClr val="D4D4D4"/>
                </a:solidFill>
                <a:highlight>
                  <a:srgbClr val="1E1E1E"/>
                </a:highlight>
                <a:latin typeface="Courier New"/>
                <a:ea typeface="Courier New"/>
                <a:cs typeface="Courier New"/>
                <a:sym typeface="Courier New"/>
              </a:rPr>
              <a:t> </a:t>
            </a:r>
            <a:r>
              <a:rPr lang="en" sz="900">
                <a:solidFill>
                  <a:srgbClr val="569CD6"/>
                </a:solidFill>
                <a:highlight>
                  <a:srgbClr val="1E1E1E"/>
                </a:highlight>
                <a:latin typeface="Courier New"/>
                <a:ea typeface="Courier New"/>
                <a:cs typeface="Courier New"/>
                <a:sym typeface="Courier New"/>
              </a:rPr>
              <a:t>fn</a:t>
            </a:r>
            <a:r>
              <a:rPr lang="en" sz="900">
                <a:solidFill>
                  <a:srgbClr val="D4D4D4"/>
                </a:solidFill>
                <a:highlight>
                  <a:srgbClr val="1E1E1E"/>
                </a:highlight>
                <a:latin typeface="Courier New"/>
                <a:ea typeface="Courier New"/>
                <a:cs typeface="Courier New"/>
                <a:sym typeface="Courier New"/>
              </a:rPr>
              <a:t> config_read</a:t>
            </a:r>
            <a:r>
              <a:rPr lang="en" sz="900">
                <a:solidFill>
                  <a:srgbClr val="DCDCDC"/>
                </a:solidFill>
                <a:highlight>
                  <a:srgbClr val="1E1E1E"/>
                </a:highlight>
                <a:latin typeface="Courier New"/>
                <a:ea typeface="Courier New"/>
                <a:cs typeface="Courier New"/>
                <a:sym typeface="Courier New"/>
              </a:rPr>
              <a:t>(</a:t>
            </a:r>
            <a:r>
              <a:rPr lang="en" sz="900">
                <a:solidFill>
                  <a:srgbClr val="D4D4D4"/>
                </a:solidFill>
                <a:highlight>
                  <a:srgbClr val="1E1E1E"/>
                </a:highlight>
                <a:latin typeface="Courier New"/>
                <a:ea typeface="Courier New"/>
                <a:cs typeface="Courier New"/>
                <a:sym typeface="Courier New"/>
              </a:rPr>
              <a:t>storage: &amp;</a:t>
            </a:r>
            <a:r>
              <a:rPr lang="en" sz="900">
                <a:solidFill>
                  <a:srgbClr val="569CD6"/>
                </a:solidFill>
                <a:highlight>
                  <a:srgbClr val="1E1E1E"/>
                </a:highlight>
                <a:latin typeface="Courier New"/>
                <a:ea typeface="Courier New"/>
                <a:cs typeface="Courier New"/>
                <a:sym typeface="Courier New"/>
              </a:rPr>
              <a:t>dyn</a:t>
            </a:r>
            <a:r>
              <a:rPr lang="en" sz="900">
                <a:solidFill>
                  <a:srgbClr val="D4D4D4"/>
                </a:solidFill>
                <a:highlight>
                  <a:srgbClr val="1E1E1E"/>
                </a:highlight>
                <a:latin typeface="Courier New"/>
                <a:ea typeface="Courier New"/>
                <a:cs typeface="Courier New"/>
                <a:sym typeface="Courier New"/>
              </a:rPr>
              <a:t> Storage</a:t>
            </a:r>
            <a:r>
              <a:rPr lang="en" sz="900">
                <a:solidFill>
                  <a:srgbClr val="DCDCDC"/>
                </a:solidFill>
                <a:highlight>
                  <a:srgbClr val="1E1E1E"/>
                </a:highlight>
                <a:latin typeface="Courier New"/>
                <a:ea typeface="Courier New"/>
                <a:cs typeface="Courier New"/>
                <a:sym typeface="Courier New"/>
              </a:rPr>
              <a:t>)</a:t>
            </a:r>
            <a:r>
              <a:rPr lang="en" sz="900">
                <a:solidFill>
                  <a:srgbClr val="D4D4D4"/>
                </a:solidFill>
                <a:highlight>
                  <a:srgbClr val="1E1E1E"/>
                </a:highlight>
                <a:latin typeface="Courier New"/>
                <a:ea typeface="Courier New"/>
                <a:cs typeface="Courier New"/>
                <a:sym typeface="Courier New"/>
              </a:rPr>
              <a:t> -&gt; ReadonlySingleton</a:t>
            </a:r>
            <a:r>
              <a:rPr lang="en" sz="900">
                <a:solidFill>
                  <a:srgbClr val="DCDCDC"/>
                </a:solidFill>
                <a:highlight>
                  <a:srgbClr val="1E1E1E"/>
                </a:highlight>
                <a:latin typeface="Courier New"/>
                <a:ea typeface="Courier New"/>
                <a:cs typeface="Courier New"/>
                <a:sym typeface="Courier New"/>
              </a:rPr>
              <a:t>&lt;</a:t>
            </a:r>
            <a:r>
              <a:rPr lang="en" sz="900">
                <a:solidFill>
                  <a:srgbClr val="D4D4D4"/>
                </a:solidFill>
                <a:highlight>
                  <a:srgbClr val="1E1E1E"/>
                </a:highlight>
                <a:latin typeface="Courier New"/>
                <a:ea typeface="Courier New"/>
                <a:cs typeface="Courier New"/>
                <a:sym typeface="Courier New"/>
              </a:rPr>
              <a:t>State</a:t>
            </a:r>
            <a:r>
              <a:rPr lang="en" sz="900">
                <a:solidFill>
                  <a:srgbClr val="DCDCDC"/>
                </a:solidFill>
                <a:highlight>
                  <a:srgbClr val="1E1E1E"/>
                </a:highlight>
                <a:latin typeface="Courier New"/>
                <a:ea typeface="Courier New"/>
                <a:cs typeface="Courier New"/>
                <a:sym typeface="Courier New"/>
              </a:rPr>
              <a:t>&gt;</a:t>
            </a:r>
            <a:r>
              <a:rPr lang="en" sz="900">
                <a:solidFill>
                  <a:srgbClr val="D4D4D4"/>
                </a:solidFill>
                <a:highlight>
                  <a:srgbClr val="1E1E1E"/>
                </a:highlight>
                <a:latin typeface="Courier New"/>
                <a:ea typeface="Courier New"/>
                <a:cs typeface="Courier New"/>
                <a:sym typeface="Courier New"/>
              </a:rPr>
              <a:t> </a:t>
            </a:r>
            <a:r>
              <a:rPr lang="en" sz="900">
                <a:solidFill>
                  <a:srgbClr val="DCDCDC"/>
                </a:solidFill>
                <a:highlight>
                  <a:srgbClr val="1E1E1E"/>
                </a:highlight>
                <a:latin typeface="Courier New"/>
                <a:ea typeface="Courier New"/>
                <a:cs typeface="Courier New"/>
                <a:sym typeface="Courier New"/>
              </a:rPr>
              <a:t>{</a:t>
            </a:r>
            <a:endParaRPr sz="900">
              <a:solidFill>
                <a:srgbClr val="DCDCDC"/>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en" sz="900">
                <a:solidFill>
                  <a:srgbClr val="DCDCDC"/>
                </a:solidFill>
                <a:highlight>
                  <a:srgbClr val="1E1E1E"/>
                </a:highlight>
                <a:latin typeface="Courier New"/>
                <a:ea typeface="Courier New"/>
                <a:cs typeface="Courier New"/>
                <a:sym typeface="Courier New"/>
              </a:rPr>
              <a:t>}</a:t>
            </a:r>
            <a:endParaRPr sz="900">
              <a:solidFill>
                <a:srgbClr val="DCDCDC"/>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en" sz="900">
                <a:solidFill>
                  <a:srgbClr val="D4D4D4"/>
                </a:solidFill>
                <a:highlight>
                  <a:srgbClr val="1E1E1E"/>
                </a:highlight>
                <a:latin typeface="Courier New"/>
                <a:ea typeface="Courier New"/>
                <a:cs typeface="Courier New"/>
                <a:sym typeface="Courier New"/>
              </a:rPr>
              <a:t>#</a:t>
            </a:r>
            <a:r>
              <a:rPr lang="en" sz="900">
                <a:solidFill>
                  <a:srgbClr val="DCDCDC"/>
                </a:solidFill>
                <a:highlight>
                  <a:srgbClr val="1E1E1E"/>
                </a:highlight>
                <a:latin typeface="Courier New"/>
                <a:ea typeface="Courier New"/>
                <a:cs typeface="Courier New"/>
                <a:sym typeface="Courier New"/>
              </a:rPr>
              <a:t>[</a:t>
            </a:r>
            <a:r>
              <a:rPr lang="en" sz="900">
                <a:solidFill>
                  <a:srgbClr val="D4D4D4"/>
                </a:solidFill>
                <a:highlight>
                  <a:srgbClr val="1E1E1E"/>
                </a:highlight>
                <a:latin typeface="Courier New"/>
                <a:ea typeface="Courier New"/>
                <a:cs typeface="Courier New"/>
                <a:sym typeface="Courier New"/>
              </a:rPr>
              <a:t>derive</a:t>
            </a:r>
            <a:r>
              <a:rPr lang="en" sz="900">
                <a:solidFill>
                  <a:srgbClr val="DCDCDC"/>
                </a:solidFill>
                <a:highlight>
                  <a:srgbClr val="1E1E1E"/>
                </a:highlight>
                <a:latin typeface="Courier New"/>
                <a:ea typeface="Courier New"/>
                <a:cs typeface="Courier New"/>
                <a:sym typeface="Courier New"/>
              </a:rPr>
              <a:t>(</a:t>
            </a:r>
            <a:r>
              <a:rPr lang="en" sz="900">
                <a:solidFill>
                  <a:srgbClr val="D4D4D4"/>
                </a:solidFill>
                <a:highlight>
                  <a:srgbClr val="1E1E1E"/>
                </a:highlight>
                <a:latin typeface="Courier New"/>
                <a:ea typeface="Courier New"/>
                <a:cs typeface="Courier New"/>
                <a:sym typeface="Courier New"/>
              </a:rPr>
              <a:t>Serialize</a:t>
            </a:r>
            <a:r>
              <a:rPr lang="en" sz="900">
                <a:solidFill>
                  <a:srgbClr val="DCDCDC"/>
                </a:solidFill>
                <a:highlight>
                  <a:srgbClr val="1E1E1E"/>
                </a:highlight>
                <a:latin typeface="Courier New"/>
                <a:ea typeface="Courier New"/>
                <a:cs typeface="Courier New"/>
                <a:sym typeface="Courier New"/>
              </a:rPr>
              <a:t>,</a:t>
            </a:r>
            <a:r>
              <a:rPr lang="en" sz="900">
                <a:solidFill>
                  <a:srgbClr val="D4D4D4"/>
                </a:solidFill>
                <a:highlight>
                  <a:srgbClr val="1E1E1E"/>
                </a:highlight>
                <a:latin typeface="Courier New"/>
                <a:ea typeface="Courier New"/>
                <a:cs typeface="Courier New"/>
                <a:sym typeface="Courier New"/>
              </a:rPr>
              <a:t> Deserialize</a:t>
            </a:r>
            <a:r>
              <a:rPr lang="en" sz="900">
                <a:solidFill>
                  <a:srgbClr val="DCDCDC"/>
                </a:solidFill>
                <a:highlight>
                  <a:srgbClr val="1E1E1E"/>
                </a:highlight>
                <a:latin typeface="Courier New"/>
                <a:ea typeface="Courier New"/>
                <a:cs typeface="Courier New"/>
                <a:sym typeface="Courier New"/>
              </a:rPr>
              <a:t>)]</a:t>
            </a:r>
            <a:endParaRPr sz="900">
              <a:solidFill>
                <a:srgbClr val="DCDCDC"/>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en" sz="900">
                <a:solidFill>
                  <a:srgbClr val="569CD6"/>
                </a:solidFill>
                <a:highlight>
                  <a:srgbClr val="1E1E1E"/>
                </a:highlight>
                <a:latin typeface="Courier New"/>
                <a:ea typeface="Courier New"/>
                <a:cs typeface="Courier New"/>
                <a:sym typeface="Courier New"/>
              </a:rPr>
              <a:t>pub</a:t>
            </a:r>
            <a:r>
              <a:rPr lang="en" sz="900">
                <a:solidFill>
                  <a:srgbClr val="D4D4D4"/>
                </a:solidFill>
                <a:highlight>
                  <a:srgbClr val="1E1E1E"/>
                </a:highlight>
                <a:latin typeface="Courier New"/>
                <a:ea typeface="Courier New"/>
                <a:cs typeface="Courier New"/>
                <a:sym typeface="Courier New"/>
              </a:rPr>
              <a:t> </a:t>
            </a:r>
            <a:r>
              <a:rPr lang="en" sz="900">
                <a:solidFill>
                  <a:srgbClr val="569CD6"/>
                </a:solidFill>
                <a:highlight>
                  <a:srgbClr val="1E1E1E"/>
                </a:highlight>
                <a:latin typeface="Courier New"/>
                <a:ea typeface="Courier New"/>
                <a:cs typeface="Courier New"/>
                <a:sym typeface="Courier New"/>
              </a:rPr>
              <a:t>struct</a:t>
            </a:r>
            <a:r>
              <a:rPr lang="en" sz="900">
                <a:solidFill>
                  <a:srgbClr val="D4D4D4"/>
                </a:solidFill>
                <a:highlight>
                  <a:srgbClr val="1E1E1E"/>
                </a:highlight>
                <a:latin typeface="Courier New"/>
                <a:ea typeface="Courier New"/>
                <a:cs typeface="Courier New"/>
                <a:sym typeface="Courier New"/>
              </a:rPr>
              <a:t> State </a:t>
            </a:r>
            <a:r>
              <a:rPr lang="en" sz="900">
                <a:solidFill>
                  <a:srgbClr val="DCDCDC"/>
                </a:solidFill>
                <a:highlight>
                  <a:srgbClr val="1E1E1E"/>
                </a:highlight>
                <a:latin typeface="Courier New"/>
                <a:ea typeface="Courier New"/>
                <a:cs typeface="Courier New"/>
                <a:sym typeface="Courier New"/>
              </a:rPr>
              <a:t>{</a:t>
            </a:r>
            <a:endParaRPr sz="900">
              <a:solidFill>
                <a:srgbClr val="DCDCDC"/>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en" sz="900">
                <a:solidFill>
                  <a:srgbClr val="569CD6"/>
                </a:solidFill>
                <a:highlight>
                  <a:srgbClr val="1E1E1E"/>
                </a:highlight>
                <a:latin typeface="Courier New"/>
                <a:ea typeface="Courier New"/>
                <a:cs typeface="Courier New"/>
                <a:sym typeface="Courier New"/>
              </a:rPr>
              <a:t>pub</a:t>
            </a:r>
            <a:r>
              <a:rPr lang="en" sz="900">
                <a:solidFill>
                  <a:srgbClr val="D4D4D4"/>
                </a:solidFill>
                <a:highlight>
                  <a:srgbClr val="1E1E1E"/>
                </a:highlight>
                <a:latin typeface="Courier New"/>
                <a:ea typeface="Courier New"/>
                <a:cs typeface="Courier New"/>
                <a:sym typeface="Courier New"/>
              </a:rPr>
              <a:t> owner: Addr</a:t>
            </a:r>
            <a:r>
              <a:rPr lang="en" sz="900">
                <a:solidFill>
                  <a:srgbClr val="DCDCDC"/>
                </a:solidFill>
                <a:highlight>
                  <a:srgbClr val="1E1E1E"/>
                </a:highlight>
                <a:latin typeface="Courier New"/>
                <a:ea typeface="Courier New"/>
                <a:cs typeface="Courier New"/>
                <a:sym typeface="Courier New"/>
              </a:rPr>
              <a:t>,</a:t>
            </a:r>
            <a:endParaRPr sz="900">
              <a:solidFill>
                <a:srgbClr val="DCDCDC"/>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en" sz="900">
                <a:solidFill>
                  <a:srgbClr val="569CD6"/>
                </a:solidFill>
                <a:highlight>
                  <a:srgbClr val="1E1E1E"/>
                </a:highlight>
                <a:latin typeface="Courier New"/>
                <a:ea typeface="Courier New"/>
                <a:cs typeface="Courier New"/>
                <a:sym typeface="Courier New"/>
              </a:rPr>
              <a:t>pub</a:t>
            </a:r>
            <a:r>
              <a:rPr lang="en" sz="900">
                <a:solidFill>
                  <a:srgbClr val="D4D4D4"/>
                </a:solidFill>
                <a:highlight>
                  <a:srgbClr val="1E1E1E"/>
                </a:highlight>
                <a:latin typeface="Courier New"/>
                <a:ea typeface="Courier New"/>
                <a:cs typeface="Courier New"/>
                <a:sym typeface="Courier New"/>
              </a:rPr>
              <a:t> planet_name: String</a:t>
            </a:r>
            <a:r>
              <a:rPr lang="en" sz="900">
                <a:solidFill>
                  <a:srgbClr val="DCDCDC"/>
                </a:solidFill>
                <a:highlight>
                  <a:srgbClr val="1E1E1E"/>
                </a:highlight>
                <a:latin typeface="Courier New"/>
                <a:ea typeface="Courier New"/>
                <a:cs typeface="Courier New"/>
                <a:sym typeface="Courier New"/>
              </a:rPr>
              <a:t>,</a:t>
            </a:r>
            <a:endParaRPr sz="900">
              <a:solidFill>
                <a:srgbClr val="DCDCDC"/>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en" sz="900">
                <a:solidFill>
                  <a:srgbClr val="569CD6"/>
                </a:solidFill>
                <a:highlight>
                  <a:srgbClr val="1E1E1E"/>
                </a:highlight>
                <a:latin typeface="Courier New"/>
                <a:ea typeface="Courier New"/>
                <a:cs typeface="Courier New"/>
                <a:sym typeface="Courier New"/>
              </a:rPr>
              <a:t>pub</a:t>
            </a:r>
            <a:r>
              <a:rPr lang="en" sz="900">
                <a:solidFill>
                  <a:srgbClr val="D4D4D4"/>
                </a:solidFill>
                <a:highlight>
                  <a:srgbClr val="1E1E1E"/>
                </a:highlight>
                <a:latin typeface="Courier New"/>
                <a:ea typeface="Courier New"/>
                <a:cs typeface="Courier New"/>
                <a:sym typeface="Courier New"/>
              </a:rPr>
              <a:t> planet_sapients: Vec</a:t>
            </a:r>
            <a:r>
              <a:rPr lang="en" sz="900">
                <a:solidFill>
                  <a:srgbClr val="DCDCDC"/>
                </a:solidFill>
                <a:highlight>
                  <a:srgbClr val="1E1E1E"/>
                </a:highlight>
                <a:latin typeface="Courier New"/>
                <a:ea typeface="Courier New"/>
                <a:cs typeface="Courier New"/>
                <a:sym typeface="Courier New"/>
              </a:rPr>
              <a:t>&lt;</a:t>
            </a:r>
            <a:r>
              <a:rPr lang="en" sz="900">
                <a:solidFill>
                  <a:srgbClr val="D4D4D4"/>
                </a:solidFill>
                <a:highlight>
                  <a:srgbClr val="1E1E1E"/>
                </a:highlight>
                <a:latin typeface="Courier New"/>
                <a:ea typeface="Courier New"/>
                <a:cs typeface="Courier New"/>
                <a:sym typeface="Courier New"/>
              </a:rPr>
              <a:t>Sapient</a:t>
            </a:r>
            <a:r>
              <a:rPr lang="en" sz="900">
                <a:solidFill>
                  <a:srgbClr val="DCDCDC"/>
                </a:solidFill>
                <a:highlight>
                  <a:srgbClr val="1E1E1E"/>
                </a:highlight>
                <a:latin typeface="Courier New"/>
                <a:ea typeface="Courier New"/>
                <a:cs typeface="Courier New"/>
                <a:sym typeface="Courier New"/>
              </a:rPr>
              <a:t>&gt;,</a:t>
            </a:r>
            <a:endParaRPr sz="900">
              <a:solidFill>
                <a:srgbClr val="DCDCDC"/>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en" sz="900">
                <a:solidFill>
                  <a:srgbClr val="569CD6"/>
                </a:solidFill>
                <a:highlight>
                  <a:srgbClr val="1E1E1E"/>
                </a:highlight>
                <a:latin typeface="Courier New"/>
                <a:ea typeface="Courier New"/>
                <a:cs typeface="Courier New"/>
                <a:sym typeface="Courier New"/>
              </a:rPr>
              <a:t>pub</a:t>
            </a:r>
            <a:r>
              <a:rPr lang="en" sz="900">
                <a:solidFill>
                  <a:srgbClr val="D4D4D4"/>
                </a:solidFill>
                <a:highlight>
                  <a:srgbClr val="1E1E1E"/>
                </a:highlight>
                <a:latin typeface="Courier New"/>
                <a:ea typeface="Courier New"/>
                <a:cs typeface="Courier New"/>
                <a:sym typeface="Courier New"/>
              </a:rPr>
              <a:t> minimum_sapience: SapienceScale</a:t>
            </a:r>
            <a:r>
              <a:rPr lang="en" sz="900">
                <a:solidFill>
                  <a:srgbClr val="DCDCDC"/>
                </a:solidFill>
                <a:highlight>
                  <a:srgbClr val="1E1E1E"/>
                </a:highlight>
                <a:latin typeface="Courier New"/>
                <a:ea typeface="Courier New"/>
                <a:cs typeface="Courier New"/>
                <a:sym typeface="Courier New"/>
              </a:rPr>
              <a:t>,</a:t>
            </a:r>
            <a:endParaRPr sz="900">
              <a:solidFill>
                <a:srgbClr val="DCDCDC"/>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en" sz="900">
                <a:solidFill>
                  <a:srgbClr val="DCDCDC"/>
                </a:solidFill>
                <a:highlight>
                  <a:srgbClr val="1E1E1E"/>
                </a:highlight>
                <a:latin typeface="Courier New"/>
                <a:ea typeface="Courier New"/>
                <a:cs typeface="Courier New"/>
                <a:sym typeface="Courier New"/>
              </a:rPr>
              <a:t>}</a:t>
            </a:r>
            <a:endParaRPr sz="900">
              <a:solidFill>
                <a:srgbClr val="DCDCDC"/>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6" name="Shape 356"/>
        <p:cNvGrpSpPr/>
        <p:nvPr/>
      </p:nvGrpSpPr>
      <p:grpSpPr>
        <a:xfrm>
          <a:off x="0" y="0"/>
          <a:ext cx="0" cy="0"/>
          <a:chOff x="0" y="0"/>
          <a:chExt cx="0" cy="0"/>
        </a:xfrm>
      </p:grpSpPr>
      <p:sp>
        <p:nvSpPr>
          <p:cNvPr id="357" name="Google Shape;357;g2936bea4920_0_158: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358" name="Google Shape;358;g2936bea4920_0_1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t/>
            </a:r>
            <a:endParaRPr sz="900">
              <a:solidFill>
                <a:srgbClr val="DCDCDC"/>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en" sz="900">
                <a:solidFill>
                  <a:srgbClr val="569CD6"/>
                </a:solidFill>
                <a:highlight>
                  <a:srgbClr val="1E1E1E"/>
                </a:highlight>
                <a:latin typeface="Courier New"/>
                <a:ea typeface="Courier New"/>
                <a:cs typeface="Courier New"/>
                <a:sym typeface="Courier New"/>
              </a:rPr>
              <a:t>static</a:t>
            </a:r>
            <a:r>
              <a:rPr lang="en" sz="900">
                <a:solidFill>
                  <a:srgbClr val="D4D4D4"/>
                </a:solidFill>
                <a:highlight>
                  <a:srgbClr val="1E1E1E"/>
                </a:highlight>
                <a:latin typeface="Courier New"/>
                <a:ea typeface="Courier New"/>
                <a:cs typeface="Courier New"/>
                <a:sym typeface="Courier New"/>
              </a:rPr>
              <a:t> CONFIG_KEY: &amp;</a:t>
            </a:r>
            <a:r>
              <a:rPr lang="en" sz="900">
                <a:solidFill>
                  <a:srgbClr val="DCDCDC"/>
                </a:solidFill>
                <a:highlight>
                  <a:srgbClr val="1E1E1E"/>
                </a:highlight>
                <a:latin typeface="Courier New"/>
                <a:ea typeface="Courier New"/>
                <a:cs typeface="Courier New"/>
                <a:sym typeface="Courier New"/>
              </a:rPr>
              <a:t>[</a:t>
            </a:r>
            <a:r>
              <a:rPr lang="en" sz="900">
                <a:solidFill>
                  <a:srgbClr val="569CD6"/>
                </a:solidFill>
                <a:highlight>
                  <a:srgbClr val="1E1E1E"/>
                </a:highlight>
                <a:latin typeface="Courier New"/>
                <a:ea typeface="Courier New"/>
                <a:cs typeface="Courier New"/>
                <a:sym typeface="Courier New"/>
              </a:rPr>
              <a:t>u8</a:t>
            </a:r>
            <a:r>
              <a:rPr lang="en" sz="900">
                <a:solidFill>
                  <a:srgbClr val="DCDCDC"/>
                </a:solidFill>
                <a:highlight>
                  <a:srgbClr val="1E1E1E"/>
                </a:highlight>
                <a:latin typeface="Courier New"/>
                <a:ea typeface="Courier New"/>
                <a:cs typeface="Courier New"/>
                <a:sym typeface="Courier New"/>
              </a:rPr>
              <a:t>]</a:t>
            </a:r>
            <a:r>
              <a:rPr lang="en" sz="900">
                <a:solidFill>
                  <a:srgbClr val="D4D4D4"/>
                </a:solidFill>
                <a:highlight>
                  <a:srgbClr val="1E1E1E"/>
                </a:highlight>
                <a:latin typeface="Courier New"/>
                <a:ea typeface="Courier New"/>
                <a:cs typeface="Courier New"/>
                <a:sym typeface="Courier New"/>
              </a:rPr>
              <a:t> = b</a:t>
            </a:r>
            <a:r>
              <a:rPr lang="en" sz="900">
                <a:solidFill>
                  <a:srgbClr val="CE9178"/>
                </a:solidFill>
                <a:highlight>
                  <a:srgbClr val="1E1E1E"/>
                </a:highlight>
                <a:latin typeface="Courier New"/>
                <a:ea typeface="Courier New"/>
                <a:cs typeface="Courier New"/>
                <a:sym typeface="Courier New"/>
              </a:rPr>
              <a:t>"config"</a:t>
            </a:r>
            <a:r>
              <a:rPr lang="en" sz="900">
                <a:solidFill>
                  <a:srgbClr val="D4D4D4"/>
                </a:solidFill>
                <a:highlight>
                  <a:srgbClr val="1E1E1E"/>
                </a:highlight>
                <a:latin typeface="Courier New"/>
                <a:ea typeface="Courier New"/>
                <a:cs typeface="Courier New"/>
                <a:sym typeface="Courier New"/>
              </a:rPr>
              <a:t>;</a:t>
            </a:r>
            <a:endParaRPr sz="900">
              <a:solidFill>
                <a:srgbClr val="D4D4D4"/>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t/>
            </a:r>
            <a:endParaRPr/>
          </a:p>
          <a:p>
            <a:pPr indent="0" lvl="0" marL="0" rtl="0" algn="l">
              <a:lnSpc>
                <a:spcPct val="150000"/>
              </a:lnSpc>
              <a:spcBef>
                <a:spcPts val="0"/>
              </a:spcBef>
              <a:spcAft>
                <a:spcPts val="0"/>
              </a:spcAft>
              <a:buNone/>
            </a:pPr>
            <a:r>
              <a:rPr lang="en" sz="900">
                <a:solidFill>
                  <a:srgbClr val="D4D4D4"/>
                </a:solidFill>
                <a:highlight>
                  <a:srgbClr val="1E1E1E"/>
                </a:highlight>
                <a:latin typeface="Courier New"/>
                <a:ea typeface="Courier New"/>
                <a:cs typeface="Courier New"/>
                <a:sym typeface="Courier New"/>
              </a:rPr>
              <a:t>singleton</a:t>
            </a:r>
            <a:r>
              <a:rPr lang="en" sz="900">
                <a:solidFill>
                  <a:srgbClr val="DCDCDC"/>
                </a:solidFill>
                <a:highlight>
                  <a:srgbClr val="1E1E1E"/>
                </a:highlight>
                <a:latin typeface="Courier New"/>
                <a:ea typeface="Courier New"/>
                <a:cs typeface="Courier New"/>
                <a:sym typeface="Courier New"/>
              </a:rPr>
              <a:t>(</a:t>
            </a:r>
            <a:r>
              <a:rPr lang="en" sz="900">
                <a:solidFill>
                  <a:srgbClr val="D4D4D4"/>
                </a:solidFill>
                <a:highlight>
                  <a:srgbClr val="1E1E1E"/>
                </a:highlight>
                <a:latin typeface="Courier New"/>
                <a:ea typeface="Courier New"/>
                <a:cs typeface="Courier New"/>
                <a:sym typeface="Courier New"/>
              </a:rPr>
              <a:t>storage</a:t>
            </a:r>
            <a:r>
              <a:rPr lang="en" sz="900">
                <a:solidFill>
                  <a:srgbClr val="DCDCDC"/>
                </a:solidFill>
                <a:highlight>
                  <a:srgbClr val="1E1E1E"/>
                </a:highlight>
                <a:latin typeface="Courier New"/>
                <a:ea typeface="Courier New"/>
                <a:cs typeface="Courier New"/>
                <a:sym typeface="Courier New"/>
              </a:rPr>
              <a:t>,</a:t>
            </a:r>
            <a:r>
              <a:rPr lang="en" sz="900">
                <a:solidFill>
                  <a:srgbClr val="D4D4D4"/>
                </a:solidFill>
                <a:highlight>
                  <a:srgbClr val="1E1E1E"/>
                </a:highlight>
                <a:latin typeface="Courier New"/>
                <a:ea typeface="Courier New"/>
                <a:cs typeface="Courier New"/>
                <a:sym typeface="Courier New"/>
              </a:rPr>
              <a:t> CONFIG_KEY</a:t>
            </a:r>
            <a:r>
              <a:rPr lang="en" sz="900">
                <a:solidFill>
                  <a:srgbClr val="DCDCDC"/>
                </a:solidFill>
                <a:highlight>
                  <a:srgbClr val="1E1E1E"/>
                </a:highlight>
                <a:latin typeface="Courier New"/>
                <a:ea typeface="Courier New"/>
                <a:cs typeface="Courier New"/>
                <a:sym typeface="Courier New"/>
              </a:rPr>
              <a:t>)</a:t>
            </a:r>
            <a:endParaRPr sz="900">
              <a:solidFill>
                <a:srgbClr val="DCDCDC"/>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t/>
            </a:r>
            <a:endParaRPr/>
          </a:p>
          <a:p>
            <a:pPr indent="0" lvl="0" marL="0" rtl="0" algn="l">
              <a:lnSpc>
                <a:spcPct val="150000"/>
              </a:lnSpc>
              <a:spcBef>
                <a:spcPts val="0"/>
              </a:spcBef>
              <a:spcAft>
                <a:spcPts val="0"/>
              </a:spcAft>
              <a:buNone/>
            </a:pPr>
            <a:r>
              <a:rPr lang="en" sz="900">
                <a:solidFill>
                  <a:srgbClr val="D4D4D4"/>
                </a:solidFill>
                <a:highlight>
                  <a:srgbClr val="1E1E1E"/>
                </a:highlight>
                <a:latin typeface="Courier New"/>
                <a:ea typeface="Courier New"/>
                <a:cs typeface="Courier New"/>
                <a:sym typeface="Courier New"/>
              </a:rPr>
              <a:t>singleton_read</a:t>
            </a:r>
            <a:r>
              <a:rPr lang="en" sz="900">
                <a:solidFill>
                  <a:srgbClr val="DCDCDC"/>
                </a:solidFill>
                <a:highlight>
                  <a:srgbClr val="1E1E1E"/>
                </a:highlight>
                <a:latin typeface="Courier New"/>
                <a:ea typeface="Courier New"/>
                <a:cs typeface="Courier New"/>
                <a:sym typeface="Courier New"/>
              </a:rPr>
              <a:t>(</a:t>
            </a:r>
            <a:r>
              <a:rPr lang="en" sz="900">
                <a:solidFill>
                  <a:srgbClr val="D4D4D4"/>
                </a:solidFill>
                <a:highlight>
                  <a:srgbClr val="1E1E1E"/>
                </a:highlight>
                <a:latin typeface="Courier New"/>
                <a:ea typeface="Courier New"/>
                <a:cs typeface="Courier New"/>
                <a:sym typeface="Courier New"/>
              </a:rPr>
              <a:t>storage</a:t>
            </a:r>
            <a:r>
              <a:rPr lang="en" sz="900">
                <a:solidFill>
                  <a:srgbClr val="DCDCDC"/>
                </a:solidFill>
                <a:highlight>
                  <a:srgbClr val="1E1E1E"/>
                </a:highlight>
                <a:latin typeface="Courier New"/>
                <a:ea typeface="Courier New"/>
                <a:cs typeface="Courier New"/>
                <a:sym typeface="Courier New"/>
              </a:rPr>
              <a:t>,</a:t>
            </a:r>
            <a:r>
              <a:rPr lang="en" sz="900">
                <a:solidFill>
                  <a:srgbClr val="D4D4D4"/>
                </a:solidFill>
                <a:highlight>
                  <a:srgbClr val="1E1E1E"/>
                </a:highlight>
                <a:latin typeface="Courier New"/>
                <a:ea typeface="Courier New"/>
                <a:cs typeface="Courier New"/>
                <a:sym typeface="Courier New"/>
              </a:rPr>
              <a:t> CONFIG_KEY</a:t>
            </a:r>
            <a:r>
              <a:rPr lang="en" sz="900">
                <a:solidFill>
                  <a:srgbClr val="DCDCDC"/>
                </a:solidFill>
                <a:highlight>
                  <a:srgbClr val="1E1E1E"/>
                </a:highlight>
                <a:latin typeface="Courier New"/>
                <a:ea typeface="Courier New"/>
                <a:cs typeface="Courier New"/>
                <a:sym typeface="Courier New"/>
              </a:rPr>
              <a:t>)</a:t>
            </a:r>
            <a:endParaRPr sz="900">
              <a:solidFill>
                <a:srgbClr val="DCDCDC"/>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2" name="Shape 362"/>
        <p:cNvGrpSpPr/>
        <p:nvPr/>
      </p:nvGrpSpPr>
      <p:grpSpPr>
        <a:xfrm>
          <a:off x="0" y="0"/>
          <a:ext cx="0" cy="0"/>
          <a:chOff x="0" y="0"/>
          <a:chExt cx="0" cy="0"/>
        </a:xfrm>
      </p:grpSpPr>
      <p:sp>
        <p:nvSpPr>
          <p:cNvPr id="363" name="Google Shape;363;g2936bea4920_0_167: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364" name="Google Shape;364;g2936bea4920_0_1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t/>
            </a:r>
            <a:endParaRPr sz="900">
              <a:solidFill>
                <a:srgbClr val="DCDCDC"/>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en" sz="900">
                <a:solidFill>
                  <a:srgbClr val="569CD6"/>
                </a:solidFill>
                <a:highlight>
                  <a:srgbClr val="1E1E1E"/>
                </a:highlight>
                <a:latin typeface="Courier New"/>
                <a:ea typeface="Courier New"/>
                <a:cs typeface="Courier New"/>
                <a:sym typeface="Courier New"/>
              </a:rPr>
              <a:t>static</a:t>
            </a:r>
            <a:r>
              <a:rPr lang="en" sz="900">
                <a:solidFill>
                  <a:srgbClr val="D4D4D4"/>
                </a:solidFill>
                <a:highlight>
                  <a:srgbClr val="1E1E1E"/>
                </a:highlight>
                <a:latin typeface="Courier New"/>
                <a:ea typeface="Courier New"/>
                <a:cs typeface="Courier New"/>
                <a:sym typeface="Courier New"/>
              </a:rPr>
              <a:t> CONFIG_KEY: &amp;</a:t>
            </a:r>
            <a:r>
              <a:rPr lang="en" sz="900">
                <a:solidFill>
                  <a:srgbClr val="DCDCDC"/>
                </a:solidFill>
                <a:highlight>
                  <a:srgbClr val="1E1E1E"/>
                </a:highlight>
                <a:latin typeface="Courier New"/>
                <a:ea typeface="Courier New"/>
                <a:cs typeface="Courier New"/>
                <a:sym typeface="Courier New"/>
              </a:rPr>
              <a:t>[</a:t>
            </a:r>
            <a:r>
              <a:rPr lang="en" sz="900">
                <a:solidFill>
                  <a:srgbClr val="569CD6"/>
                </a:solidFill>
                <a:highlight>
                  <a:srgbClr val="1E1E1E"/>
                </a:highlight>
                <a:latin typeface="Courier New"/>
                <a:ea typeface="Courier New"/>
                <a:cs typeface="Courier New"/>
                <a:sym typeface="Courier New"/>
              </a:rPr>
              <a:t>u8</a:t>
            </a:r>
            <a:r>
              <a:rPr lang="en" sz="900">
                <a:solidFill>
                  <a:srgbClr val="DCDCDC"/>
                </a:solidFill>
                <a:highlight>
                  <a:srgbClr val="1E1E1E"/>
                </a:highlight>
                <a:latin typeface="Courier New"/>
                <a:ea typeface="Courier New"/>
                <a:cs typeface="Courier New"/>
                <a:sym typeface="Courier New"/>
              </a:rPr>
              <a:t>]</a:t>
            </a:r>
            <a:r>
              <a:rPr lang="en" sz="900">
                <a:solidFill>
                  <a:srgbClr val="D4D4D4"/>
                </a:solidFill>
                <a:highlight>
                  <a:srgbClr val="1E1E1E"/>
                </a:highlight>
                <a:latin typeface="Courier New"/>
                <a:ea typeface="Courier New"/>
                <a:cs typeface="Courier New"/>
                <a:sym typeface="Courier New"/>
              </a:rPr>
              <a:t> = b</a:t>
            </a:r>
            <a:r>
              <a:rPr lang="en" sz="900">
                <a:solidFill>
                  <a:srgbClr val="CE9178"/>
                </a:solidFill>
                <a:highlight>
                  <a:srgbClr val="1E1E1E"/>
                </a:highlight>
                <a:latin typeface="Courier New"/>
                <a:ea typeface="Courier New"/>
                <a:cs typeface="Courier New"/>
                <a:sym typeface="Courier New"/>
              </a:rPr>
              <a:t>"config"</a:t>
            </a:r>
            <a:r>
              <a:rPr lang="en" sz="900">
                <a:solidFill>
                  <a:srgbClr val="D4D4D4"/>
                </a:solidFill>
                <a:highlight>
                  <a:srgbClr val="1E1E1E"/>
                </a:highlight>
                <a:latin typeface="Courier New"/>
                <a:ea typeface="Courier New"/>
                <a:cs typeface="Courier New"/>
                <a:sym typeface="Courier New"/>
              </a:rPr>
              <a:t>;</a:t>
            </a:r>
            <a:endParaRPr sz="900">
              <a:solidFill>
                <a:srgbClr val="D4D4D4"/>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t/>
            </a:r>
            <a:endParaRPr/>
          </a:p>
          <a:p>
            <a:pPr indent="0" lvl="0" marL="0" rtl="0" algn="l">
              <a:lnSpc>
                <a:spcPct val="150000"/>
              </a:lnSpc>
              <a:spcBef>
                <a:spcPts val="0"/>
              </a:spcBef>
              <a:spcAft>
                <a:spcPts val="0"/>
              </a:spcAft>
              <a:buNone/>
            </a:pPr>
            <a:r>
              <a:rPr lang="en" sz="900">
                <a:solidFill>
                  <a:srgbClr val="D4D4D4"/>
                </a:solidFill>
                <a:highlight>
                  <a:srgbClr val="1E1E1E"/>
                </a:highlight>
                <a:latin typeface="Courier New"/>
                <a:ea typeface="Courier New"/>
                <a:cs typeface="Courier New"/>
                <a:sym typeface="Courier New"/>
              </a:rPr>
              <a:t>singleton</a:t>
            </a:r>
            <a:r>
              <a:rPr lang="en" sz="900">
                <a:solidFill>
                  <a:srgbClr val="DCDCDC"/>
                </a:solidFill>
                <a:highlight>
                  <a:srgbClr val="1E1E1E"/>
                </a:highlight>
                <a:latin typeface="Courier New"/>
                <a:ea typeface="Courier New"/>
                <a:cs typeface="Courier New"/>
                <a:sym typeface="Courier New"/>
              </a:rPr>
              <a:t>(</a:t>
            </a:r>
            <a:r>
              <a:rPr lang="en" sz="900">
                <a:solidFill>
                  <a:srgbClr val="D4D4D4"/>
                </a:solidFill>
                <a:highlight>
                  <a:srgbClr val="1E1E1E"/>
                </a:highlight>
                <a:latin typeface="Courier New"/>
                <a:ea typeface="Courier New"/>
                <a:cs typeface="Courier New"/>
                <a:sym typeface="Courier New"/>
              </a:rPr>
              <a:t>storage</a:t>
            </a:r>
            <a:r>
              <a:rPr lang="en" sz="900">
                <a:solidFill>
                  <a:srgbClr val="DCDCDC"/>
                </a:solidFill>
                <a:highlight>
                  <a:srgbClr val="1E1E1E"/>
                </a:highlight>
                <a:latin typeface="Courier New"/>
                <a:ea typeface="Courier New"/>
                <a:cs typeface="Courier New"/>
                <a:sym typeface="Courier New"/>
              </a:rPr>
              <a:t>,</a:t>
            </a:r>
            <a:r>
              <a:rPr lang="en" sz="900">
                <a:solidFill>
                  <a:srgbClr val="D4D4D4"/>
                </a:solidFill>
                <a:highlight>
                  <a:srgbClr val="1E1E1E"/>
                </a:highlight>
                <a:latin typeface="Courier New"/>
                <a:ea typeface="Courier New"/>
                <a:cs typeface="Courier New"/>
                <a:sym typeface="Courier New"/>
              </a:rPr>
              <a:t> CONFIG_KEY</a:t>
            </a:r>
            <a:r>
              <a:rPr lang="en" sz="900">
                <a:solidFill>
                  <a:srgbClr val="DCDCDC"/>
                </a:solidFill>
                <a:highlight>
                  <a:srgbClr val="1E1E1E"/>
                </a:highlight>
                <a:latin typeface="Courier New"/>
                <a:ea typeface="Courier New"/>
                <a:cs typeface="Courier New"/>
                <a:sym typeface="Courier New"/>
              </a:rPr>
              <a:t>)</a:t>
            </a:r>
            <a:endParaRPr sz="900">
              <a:solidFill>
                <a:srgbClr val="DCDCDC"/>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t/>
            </a:r>
            <a:endParaRPr/>
          </a:p>
          <a:p>
            <a:pPr indent="0" lvl="0" marL="0" rtl="0" algn="l">
              <a:lnSpc>
                <a:spcPct val="150000"/>
              </a:lnSpc>
              <a:spcBef>
                <a:spcPts val="0"/>
              </a:spcBef>
              <a:spcAft>
                <a:spcPts val="0"/>
              </a:spcAft>
              <a:buNone/>
            </a:pPr>
            <a:r>
              <a:rPr lang="en" sz="900">
                <a:solidFill>
                  <a:srgbClr val="D4D4D4"/>
                </a:solidFill>
                <a:highlight>
                  <a:srgbClr val="1E1E1E"/>
                </a:highlight>
                <a:latin typeface="Courier New"/>
                <a:ea typeface="Courier New"/>
                <a:cs typeface="Courier New"/>
                <a:sym typeface="Courier New"/>
              </a:rPr>
              <a:t>singleton_read</a:t>
            </a:r>
            <a:r>
              <a:rPr lang="en" sz="900">
                <a:solidFill>
                  <a:srgbClr val="DCDCDC"/>
                </a:solidFill>
                <a:highlight>
                  <a:srgbClr val="1E1E1E"/>
                </a:highlight>
                <a:latin typeface="Courier New"/>
                <a:ea typeface="Courier New"/>
                <a:cs typeface="Courier New"/>
                <a:sym typeface="Courier New"/>
              </a:rPr>
              <a:t>(</a:t>
            </a:r>
            <a:r>
              <a:rPr lang="en" sz="900">
                <a:solidFill>
                  <a:srgbClr val="D4D4D4"/>
                </a:solidFill>
                <a:highlight>
                  <a:srgbClr val="1E1E1E"/>
                </a:highlight>
                <a:latin typeface="Courier New"/>
                <a:ea typeface="Courier New"/>
                <a:cs typeface="Courier New"/>
                <a:sym typeface="Courier New"/>
              </a:rPr>
              <a:t>storage</a:t>
            </a:r>
            <a:r>
              <a:rPr lang="en" sz="900">
                <a:solidFill>
                  <a:srgbClr val="DCDCDC"/>
                </a:solidFill>
                <a:highlight>
                  <a:srgbClr val="1E1E1E"/>
                </a:highlight>
                <a:latin typeface="Courier New"/>
                <a:ea typeface="Courier New"/>
                <a:cs typeface="Courier New"/>
                <a:sym typeface="Courier New"/>
              </a:rPr>
              <a:t>,</a:t>
            </a:r>
            <a:r>
              <a:rPr lang="en" sz="900">
                <a:solidFill>
                  <a:srgbClr val="D4D4D4"/>
                </a:solidFill>
                <a:highlight>
                  <a:srgbClr val="1E1E1E"/>
                </a:highlight>
                <a:latin typeface="Courier New"/>
                <a:ea typeface="Courier New"/>
                <a:cs typeface="Courier New"/>
                <a:sym typeface="Courier New"/>
              </a:rPr>
              <a:t> CONFIG_KEY</a:t>
            </a:r>
            <a:r>
              <a:rPr lang="en" sz="900">
                <a:solidFill>
                  <a:srgbClr val="DCDCDC"/>
                </a:solidFill>
                <a:highlight>
                  <a:srgbClr val="1E1E1E"/>
                </a:highlight>
                <a:latin typeface="Courier New"/>
                <a:ea typeface="Courier New"/>
                <a:cs typeface="Courier New"/>
                <a:sym typeface="Courier New"/>
              </a:rPr>
              <a:t>)</a:t>
            </a:r>
            <a:endParaRPr sz="900">
              <a:solidFill>
                <a:srgbClr val="DCDCDC"/>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8" name="Shape 368"/>
        <p:cNvGrpSpPr/>
        <p:nvPr/>
      </p:nvGrpSpPr>
      <p:grpSpPr>
        <a:xfrm>
          <a:off x="0" y="0"/>
          <a:ext cx="0" cy="0"/>
          <a:chOff x="0" y="0"/>
          <a:chExt cx="0" cy="0"/>
        </a:xfrm>
      </p:grpSpPr>
      <p:sp>
        <p:nvSpPr>
          <p:cNvPr id="369" name="Google Shape;369;g2936bea4920_0_174: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370" name="Google Shape;370;g2936bea4920_0_1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t/>
            </a:r>
            <a:endParaRPr sz="900">
              <a:solidFill>
                <a:srgbClr val="DCDCDC"/>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en" sz="900">
                <a:solidFill>
                  <a:srgbClr val="569CD6"/>
                </a:solidFill>
                <a:highlight>
                  <a:srgbClr val="1E1E1E"/>
                </a:highlight>
                <a:latin typeface="Courier New"/>
                <a:ea typeface="Courier New"/>
                <a:cs typeface="Courier New"/>
                <a:sym typeface="Courier New"/>
              </a:rPr>
              <a:t>static</a:t>
            </a:r>
            <a:r>
              <a:rPr lang="en" sz="900">
                <a:solidFill>
                  <a:srgbClr val="D4D4D4"/>
                </a:solidFill>
                <a:highlight>
                  <a:srgbClr val="1E1E1E"/>
                </a:highlight>
                <a:latin typeface="Courier New"/>
                <a:ea typeface="Courier New"/>
                <a:cs typeface="Courier New"/>
                <a:sym typeface="Courier New"/>
              </a:rPr>
              <a:t> CONFIG_KEY: &amp;</a:t>
            </a:r>
            <a:r>
              <a:rPr lang="en" sz="900">
                <a:solidFill>
                  <a:srgbClr val="DCDCDC"/>
                </a:solidFill>
                <a:highlight>
                  <a:srgbClr val="1E1E1E"/>
                </a:highlight>
                <a:latin typeface="Courier New"/>
                <a:ea typeface="Courier New"/>
                <a:cs typeface="Courier New"/>
                <a:sym typeface="Courier New"/>
              </a:rPr>
              <a:t>[</a:t>
            </a:r>
            <a:r>
              <a:rPr lang="en" sz="900">
                <a:solidFill>
                  <a:srgbClr val="569CD6"/>
                </a:solidFill>
                <a:highlight>
                  <a:srgbClr val="1E1E1E"/>
                </a:highlight>
                <a:latin typeface="Courier New"/>
                <a:ea typeface="Courier New"/>
                <a:cs typeface="Courier New"/>
                <a:sym typeface="Courier New"/>
              </a:rPr>
              <a:t>u8</a:t>
            </a:r>
            <a:r>
              <a:rPr lang="en" sz="900">
                <a:solidFill>
                  <a:srgbClr val="DCDCDC"/>
                </a:solidFill>
                <a:highlight>
                  <a:srgbClr val="1E1E1E"/>
                </a:highlight>
                <a:latin typeface="Courier New"/>
                <a:ea typeface="Courier New"/>
                <a:cs typeface="Courier New"/>
                <a:sym typeface="Courier New"/>
              </a:rPr>
              <a:t>]</a:t>
            </a:r>
            <a:r>
              <a:rPr lang="en" sz="900">
                <a:solidFill>
                  <a:srgbClr val="D4D4D4"/>
                </a:solidFill>
                <a:highlight>
                  <a:srgbClr val="1E1E1E"/>
                </a:highlight>
                <a:latin typeface="Courier New"/>
                <a:ea typeface="Courier New"/>
                <a:cs typeface="Courier New"/>
                <a:sym typeface="Courier New"/>
              </a:rPr>
              <a:t> = b</a:t>
            </a:r>
            <a:r>
              <a:rPr lang="en" sz="900">
                <a:solidFill>
                  <a:srgbClr val="CE9178"/>
                </a:solidFill>
                <a:highlight>
                  <a:srgbClr val="1E1E1E"/>
                </a:highlight>
                <a:latin typeface="Courier New"/>
                <a:ea typeface="Courier New"/>
                <a:cs typeface="Courier New"/>
                <a:sym typeface="Courier New"/>
              </a:rPr>
              <a:t>"config"</a:t>
            </a:r>
            <a:r>
              <a:rPr lang="en" sz="900">
                <a:solidFill>
                  <a:srgbClr val="D4D4D4"/>
                </a:solidFill>
                <a:highlight>
                  <a:srgbClr val="1E1E1E"/>
                </a:highlight>
                <a:latin typeface="Courier New"/>
                <a:ea typeface="Courier New"/>
                <a:cs typeface="Courier New"/>
                <a:sym typeface="Courier New"/>
              </a:rPr>
              <a:t>;</a:t>
            </a:r>
            <a:endParaRPr sz="900">
              <a:solidFill>
                <a:srgbClr val="D4D4D4"/>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t/>
            </a:r>
            <a:endParaRPr/>
          </a:p>
          <a:p>
            <a:pPr indent="0" lvl="0" marL="0" rtl="0" algn="l">
              <a:lnSpc>
                <a:spcPct val="150000"/>
              </a:lnSpc>
              <a:spcBef>
                <a:spcPts val="0"/>
              </a:spcBef>
              <a:spcAft>
                <a:spcPts val="0"/>
              </a:spcAft>
              <a:buNone/>
            </a:pPr>
            <a:r>
              <a:rPr lang="en" sz="900">
                <a:solidFill>
                  <a:srgbClr val="D4D4D4"/>
                </a:solidFill>
                <a:highlight>
                  <a:srgbClr val="1E1E1E"/>
                </a:highlight>
                <a:latin typeface="Courier New"/>
                <a:ea typeface="Courier New"/>
                <a:cs typeface="Courier New"/>
                <a:sym typeface="Courier New"/>
              </a:rPr>
              <a:t>singleton</a:t>
            </a:r>
            <a:r>
              <a:rPr lang="en" sz="900">
                <a:solidFill>
                  <a:srgbClr val="DCDCDC"/>
                </a:solidFill>
                <a:highlight>
                  <a:srgbClr val="1E1E1E"/>
                </a:highlight>
                <a:latin typeface="Courier New"/>
                <a:ea typeface="Courier New"/>
                <a:cs typeface="Courier New"/>
                <a:sym typeface="Courier New"/>
              </a:rPr>
              <a:t>(</a:t>
            </a:r>
            <a:r>
              <a:rPr lang="en" sz="900">
                <a:solidFill>
                  <a:srgbClr val="D4D4D4"/>
                </a:solidFill>
                <a:highlight>
                  <a:srgbClr val="1E1E1E"/>
                </a:highlight>
                <a:latin typeface="Courier New"/>
                <a:ea typeface="Courier New"/>
                <a:cs typeface="Courier New"/>
                <a:sym typeface="Courier New"/>
              </a:rPr>
              <a:t>storage</a:t>
            </a:r>
            <a:r>
              <a:rPr lang="en" sz="900">
                <a:solidFill>
                  <a:srgbClr val="DCDCDC"/>
                </a:solidFill>
                <a:highlight>
                  <a:srgbClr val="1E1E1E"/>
                </a:highlight>
                <a:latin typeface="Courier New"/>
                <a:ea typeface="Courier New"/>
                <a:cs typeface="Courier New"/>
                <a:sym typeface="Courier New"/>
              </a:rPr>
              <a:t>,</a:t>
            </a:r>
            <a:r>
              <a:rPr lang="en" sz="900">
                <a:solidFill>
                  <a:srgbClr val="D4D4D4"/>
                </a:solidFill>
                <a:highlight>
                  <a:srgbClr val="1E1E1E"/>
                </a:highlight>
                <a:latin typeface="Courier New"/>
                <a:ea typeface="Courier New"/>
                <a:cs typeface="Courier New"/>
                <a:sym typeface="Courier New"/>
              </a:rPr>
              <a:t> CONFIG_KEY</a:t>
            </a:r>
            <a:r>
              <a:rPr lang="en" sz="900">
                <a:solidFill>
                  <a:srgbClr val="DCDCDC"/>
                </a:solidFill>
                <a:highlight>
                  <a:srgbClr val="1E1E1E"/>
                </a:highlight>
                <a:latin typeface="Courier New"/>
                <a:ea typeface="Courier New"/>
                <a:cs typeface="Courier New"/>
                <a:sym typeface="Courier New"/>
              </a:rPr>
              <a:t>)</a:t>
            </a:r>
            <a:endParaRPr sz="900">
              <a:solidFill>
                <a:srgbClr val="DCDCDC"/>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t/>
            </a:r>
            <a:endParaRPr/>
          </a:p>
          <a:p>
            <a:pPr indent="0" lvl="0" marL="0" rtl="0" algn="l">
              <a:lnSpc>
                <a:spcPct val="150000"/>
              </a:lnSpc>
              <a:spcBef>
                <a:spcPts val="0"/>
              </a:spcBef>
              <a:spcAft>
                <a:spcPts val="0"/>
              </a:spcAft>
              <a:buNone/>
            </a:pPr>
            <a:r>
              <a:rPr lang="en" sz="900">
                <a:solidFill>
                  <a:srgbClr val="D4D4D4"/>
                </a:solidFill>
                <a:highlight>
                  <a:srgbClr val="1E1E1E"/>
                </a:highlight>
                <a:latin typeface="Courier New"/>
                <a:ea typeface="Courier New"/>
                <a:cs typeface="Courier New"/>
                <a:sym typeface="Courier New"/>
              </a:rPr>
              <a:t>singleton_read</a:t>
            </a:r>
            <a:r>
              <a:rPr lang="en" sz="900">
                <a:solidFill>
                  <a:srgbClr val="DCDCDC"/>
                </a:solidFill>
                <a:highlight>
                  <a:srgbClr val="1E1E1E"/>
                </a:highlight>
                <a:latin typeface="Courier New"/>
                <a:ea typeface="Courier New"/>
                <a:cs typeface="Courier New"/>
                <a:sym typeface="Courier New"/>
              </a:rPr>
              <a:t>(</a:t>
            </a:r>
            <a:r>
              <a:rPr lang="en" sz="900">
                <a:solidFill>
                  <a:srgbClr val="D4D4D4"/>
                </a:solidFill>
                <a:highlight>
                  <a:srgbClr val="1E1E1E"/>
                </a:highlight>
                <a:latin typeface="Courier New"/>
                <a:ea typeface="Courier New"/>
                <a:cs typeface="Courier New"/>
                <a:sym typeface="Courier New"/>
              </a:rPr>
              <a:t>storage</a:t>
            </a:r>
            <a:r>
              <a:rPr lang="en" sz="900">
                <a:solidFill>
                  <a:srgbClr val="DCDCDC"/>
                </a:solidFill>
                <a:highlight>
                  <a:srgbClr val="1E1E1E"/>
                </a:highlight>
                <a:latin typeface="Courier New"/>
                <a:ea typeface="Courier New"/>
                <a:cs typeface="Courier New"/>
                <a:sym typeface="Courier New"/>
              </a:rPr>
              <a:t>,</a:t>
            </a:r>
            <a:r>
              <a:rPr lang="en" sz="900">
                <a:solidFill>
                  <a:srgbClr val="D4D4D4"/>
                </a:solidFill>
                <a:highlight>
                  <a:srgbClr val="1E1E1E"/>
                </a:highlight>
                <a:latin typeface="Courier New"/>
                <a:ea typeface="Courier New"/>
                <a:cs typeface="Courier New"/>
                <a:sym typeface="Courier New"/>
              </a:rPr>
              <a:t> CONFIG_KEY</a:t>
            </a:r>
            <a:r>
              <a:rPr lang="en" sz="900">
                <a:solidFill>
                  <a:srgbClr val="DCDCDC"/>
                </a:solidFill>
                <a:highlight>
                  <a:srgbClr val="1E1E1E"/>
                </a:highlight>
                <a:latin typeface="Courier New"/>
                <a:ea typeface="Courier New"/>
                <a:cs typeface="Courier New"/>
                <a:sym typeface="Courier New"/>
              </a:rPr>
              <a:t>)</a:t>
            </a:r>
            <a:endParaRPr sz="900">
              <a:solidFill>
                <a:srgbClr val="DCDCDC"/>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5" name="Shape 375"/>
        <p:cNvGrpSpPr/>
        <p:nvPr/>
      </p:nvGrpSpPr>
      <p:grpSpPr>
        <a:xfrm>
          <a:off x="0" y="0"/>
          <a:ext cx="0" cy="0"/>
          <a:chOff x="0" y="0"/>
          <a:chExt cx="0" cy="0"/>
        </a:xfrm>
      </p:grpSpPr>
      <p:sp>
        <p:nvSpPr>
          <p:cNvPr id="376" name="Google Shape;376;g2936bea4920_0_183: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377" name="Google Shape;377;g2936bea4920_0_1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t/>
            </a:r>
            <a:endParaRPr sz="900">
              <a:solidFill>
                <a:srgbClr val="DCDCDC"/>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en" sz="900">
                <a:solidFill>
                  <a:srgbClr val="569CD6"/>
                </a:solidFill>
                <a:highlight>
                  <a:srgbClr val="1E1E1E"/>
                </a:highlight>
                <a:latin typeface="Courier New"/>
                <a:ea typeface="Courier New"/>
                <a:cs typeface="Courier New"/>
                <a:sym typeface="Courier New"/>
              </a:rPr>
              <a:t>let</a:t>
            </a:r>
            <a:r>
              <a:rPr lang="en" sz="900">
                <a:solidFill>
                  <a:srgbClr val="D4D4D4"/>
                </a:solidFill>
                <a:highlight>
                  <a:srgbClr val="1E1E1E"/>
                </a:highlight>
                <a:latin typeface="Courier New"/>
                <a:ea typeface="Courier New"/>
                <a:cs typeface="Courier New"/>
                <a:sym typeface="Courier New"/>
              </a:rPr>
              <a:t> state = State </a:t>
            </a:r>
            <a:r>
              <a:rPr lang="en" sz="900">
                <a:solidFill>
                  <a:srgbClr val="DCDCDC"/>
                </a:solidFill>
                <a:highlight>
                  <a:srgbClr val="1E1E1E"/>
                </a:highlight>
                <a:latin typeface="Courier New"/>
                <a:ea typeface="Courier New"/>
                <a:cs typeface="Courier New"/>
                <a:sym typeface="Courier New"/>
              </a:rPr>
              <a:t>{</a:t>
            </a:r>
            <a:endParaRPr sz="900">
              <a:solidFill>
                <a:srgbClr val="DCDCDC"/>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en" sz="900">
                <a:solidFill>
                  <a:srgbClr val="D4D4D4"/>
                </a:solidFill>
                <a:highlight>
                  <a:srgbClr val="1E1E1E"/>
                </a:highlight>
                <a:latin typeface="Courier New"/>
                <a:ea typeface="Courier New"/>
                <a:cs typeface="Courier New"/>
                <a:sym typeface="Courier New"/>
              </a:rPr>
              <a:t>owner: info.sender</a:t>
            </a:r>
            <a:r>
              <a:rPr lang="en" sz="900">
                <a:solidFill>
                  <a:srgbClr val="DCDCDC"/>
                </a:solidFill>
                <a:highlight>
                  <a:srgbClr val="1E1E1E"/>
                </a:highlight>
                <a:latin typeface="Courier New"/>
                <a:ea typeface="Courier New"/>
                <a:cs typeface="Courier New"/>
                <a:sym typeface="Courier New"/>
              </a:rPr>
              <a:t>,</a:t>
            </a:r>
            <a:endParaRPr sz="900">
              <a:solidFill>
                <a:srgbClr val="DCDCDC"/>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en" sz="900">
                <a:solidFill>
                  <a:srgbClr val="DCDCDC"/>
                </a:solidFill>
                <a:highlight>
                  <a:srgbClr val="1E1E1E"/>
                </a:highlight>
                <a:latin typeface="Courier New"/>
                <a:ea typeface="Courier New"/>
                <a:cs typeface="Courier New"/>
                <a:sym typeface="Courier New"/>
              </a:rPr>
              <a:t>}</a:t>
            </a:r>
            <a:r>
              <a:rPr lang="en" sz="900">
                <a:solidFill>
                  <a:srgbClr val="D4D4D4"/>
                </a:solidFill>
                <a:highlight>
                  <a:srgbClr val="1E1E1E"/>
                </a:highlight>
                <a:latin typeface="Courier New"/>
                <a:ea typeface="Courier New"/>
                <a:cs typeface="Courier New"/>
                <a:sym typeface="Courier New"/>
              </a:rPr>
              <a:t>;</a:t>
            </a:r>
            <a:endParaRPr sz="900">
              <a:solidFill>
                <a:srgbClr val="D4D4D4"/>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en" sz="900">
                <a:solidFill>
                  <a:srgbClr val="D4D4D4"/>
                </a:solidFill>
                <a:highlight>
                  <a:srgbClr val="1E1E1E"/>
                </a:highlight>
                <a:latin typeface="Courier New"/>
                <a:ea typeface="Courier New"/>
                <a:cs typeface="Courier New"/>
                <a:sym typeface="Courier New"/>
              </a:rPr>
              <a:t>config</a:t>
            </a:r>
            <a:r>
              <a:rPr lang="en" sz="900">
                <a:solidFill>
                  <a:srgbClr val="DCDCDC"/>
                </a:solidFill>
                <a:highlight>
                  <a:srgbClr val="1E1E1E"/>
                </a:highlight>
                <a:latin typeface="Courier New"/>
                <a:ea typeface="Courier New"/>
                <a:cs typeface="Courier New"/>
                <a:sym typeface="Courier New"/>
              </a:rPr>
              <a:t>(</a:t>
            </a:r>
            <a:r>
              <a:rPr lang="en" sz="900">
                <a:solidFill>
                  <a:srgbClr val="D4D4D4"/>
                </a:solidFill>
                <a:highlight>
                  <a:srgbClr val="1E1E1E"/>
                </a:highlight>
                <a:latin typeface="Courier New"/>
                <a:ea typeface="Courier New"/>
                <a:cs typeface="Courier New"/>
                <a:sym typeface="Courier New"/>
              </a:rPr>
              <a:t>deps.storage</a:t>
            </a:r>
            <a:r>
              <a:rPr lang="en" sz="900">
                <a:solidFill>
                  <a:srgbClr val="DCDCDC"/>
                </a:solidFill>
                <a:highlight>
                  <a:srgbClr val="1E1E1E"/>
                </a:highlight>
                <a:latin typeface="Courier New"/>
                <a:ea typeface="Courier New"/>
                <a:cs typeface="Courier New"/>
                <a:sym typeface="Courier New"/>
              </a:rPr>
              <a:t>)</a:t>
            </a:r>
            <a:r>
              <a:rPr lang="en" sz="900">
                <a:solidFill>
                  <a:srgbClr val="D4D4D4"/>
                </a:solidFill>
                <a:highlight>
                  <a:srgbClr val="1E1E1E"/>
                </a:highlight>
                <a:latin typeface="Courier New"/>
                <a:ea typeface="Courier New"/>
                <a:cs typeface="Courier New"/>
                <a:sym typeface="Courier New"/>
              </a:rPr>
              <a:t>.save</a:t>
            </a:r>
            <a:r>
              <a:rPr lang="en" sz="900">
                <a:solidFill>
                  <a:srgbClr val="DCDCDC"/>
                </a:solidFill>
                <a:highlight>
                  <a:srgbClr val="1E1E1E"/>
                </a:highlight>
                <a:latin typeface="Courier New"/>
                <a:ea typeface="Courier New"/>
                <a:cs typeface="Courier New"/>
                <a:sym typeface="Courier New"/>
              </a:rPr>
              <a:t>(</a:t>
            </a:r>
            <a:r>
              <a:rPr lang="en" sz="900">
                <a:solidFill>
                  <a:srgbClr val="D4D4D4"/>
                </a:solidFill>
                <a:highlight>
                  <a:srgbClr val="1E1E1E"/>
                </a:highlight>
                <a:latin typeface="Courier New"/>
                <a:ea typeface="Courier New"/>
                <a:cs typeface="Courier New"/>
                <a:sym typeface="Courier New"/>
              </a:rPr>
              <a:t>&amp;state</a:t>
            </a:r>
            <a:r>
              <a:rPr lang="en" sz="900">
                <a:solidFill>
                  <a:srgbClr val="DCDCDC"/>
                </a:solidFill>
                <a:highlight>
                  <a:srgbClr val="1E1E1E"/>
                </a:highlight>
                <a:latin typeface="Courier New"/>
                <a:ea typeface="Courier New"/>
                <a:cs typeface="Courier New"/>
                <a:sym typeface="Courier New"/>
              </a:rPr>
              <a:t>)</a:t>
            </a:r>
            <a:r>
              <a:rPr lang="en" sz="900">
                <a:solidFill>
                  <a:srgbClr val="D4D4D4"/>
                </a:solidFill>
                <a:highlight>
                  <a:srgbClr val="1E1E1E"/>
                </a:highlight>
                <a:latin typeface="Courier New"/>
                <a:ea typeface="Courier New"/>
                <a:cs typeface="Courier New"/>
                <a:sym typeface="Courier New"/>
              </a:rPr>
              <a:t>?;</a:t>
            </a:r>
            <a:endParaRPr sz="900">
              <a:solidFill>
                <a:srgbClr val="D4D4D4"/>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2" name="Shape 382"/>
        <p:cNvGrpSpPr/>
        <p:nvPr/>
      </p:nvGrpSpPr>
      <p:grpSpPr>
        <a:xfrm>
          <a:off x="0" y="0"/>
          <a:ext cx="0" cy="0"/>
          <a:chOff x="0" y="0"/>
          <a:chExt cx="0" cy="0"/>
        </a:xfrm>
      </p:grpSpPr>
      <p:sp>
        <p:nvSpPr>
          <p:cNvPr id="383" name="Google Shape;383;g2936bea4920_0_199: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384" name="Google Shape;384;g2936bea4920_0_1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lang="en" sz="900">
                <a:solidFill>
                  <a:srgbClr val="569CD6"/>
                </a:solidFill>
                <a:highlight>
                  <a:srgbClr val="1E1E1E"/>
                </a:highlight>
                <a:latin typeface="Courier New"/>
                <a:ea typeface="Courier New"/>
                <a:cs typeface="Courier New"/>
                <a:sym typeface="Courier New"/>
              </a:rPr>
              <a:t>pub</a:t>
            </a:r>
            <a:r>
              <a:rPr lang="en" sz="900">
                <a:solidFill>
                  <a:srgbClr val="D4D4D4"/>
                </a:solidFill>
                <a:highlight>
                  <a:srgbClr val="1E1E1E"/>
                </a:highlight>
                <a:latin typeface="Courier New"/>
                <a:ea typeface="Courier New"/>
                <a:cs typeface="Courier New"/>
                <a:sym typeface="Courier New"/>
              </a:rPr>
              <a:t> </a:t>
            </a:r>
            <a:r>
              <a:rPr lang="en" sz="900">
                <a:solidFill>
                  <a:srgbClr val="569CD6"/>
                </a:solidFill>
                <a:highlight>
                  <a:srgbClr val="1E1E1E"/>
                </a:highlight>
                <a:latin typeface="Courier New"/>
                <a:ea typeface="Courier New"/>
                <a:cs typeface="Courier New"/>
                <a:sym typeface="Courier New"/>
              </a:rPr>
              <a:t>struct</a:t>
            </a:r>
            <a:r>
              <a:rPr lang="en" sz="900">
                <a:solidFill>
                  <a:srgbClr val="D4D4D4"/>
                </a:solidFill>
                <a:highlight>
                  <a:srgbClr val="1E1E1E"/>
                </a:highlight>
                <a:latin typeface="Courier New"/>
                <a:ea typeface="Courier New"/>
                <a:cs typeface="Courier New"/>
                <a:sym typeface="Courier New"/>
              </a:rPr>
              <a:t> InstantiateMsg </a:t>
            </a:r>
            <a:r>
              <a:rPr lang="en" sz="900">
                <a:solidFill>
                  <a:srgbClr val="DCDCDC"/>
                </a:solidFill>
                <a:highlight>
                  <a:srgbClr val="1E1E1E"/>
                </a:highlight>
                <a:latin typeface="Courier New"/>
                <a:ea typeface="Courier New"/>
                <a:cs typeface="Courier New"/>
                <a:sym typeface="Courier New"/>
              </a:rPr>
              <a:t>{</a:t>
            </a:r>
            <a:endParaRPr sz="900">
              <a:solidFill>
                <a:srgbClr val="DCDCDC"/>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en" sz="900">
                <a:solidFill>
                  <a:srgbClr val="569CD6"/>
                </a:solidFill>
                <a:highlight>
                  <a:srgbClr val="1E1E1E"/>
                </a:highlight>
                <a:latin typeface="Courier New"/>
                <a:ea typeface="Courier New"/>
                <a:cs typeface="Courier New"/>
                <a:sym typeface="Courier New"/>
              </a:rPr>
              <a:t>pub</a:t>
            </a:r>
            <a:r>
              <a:rPr lang="en" sz="900">
                <a:solidFill>
                  <a:srgbClr val="D4D4D4"/>
                </a:solidFill>
                <a:highlight>
                  <a:srgbClr val="1E1E1E"/>
                </a:highlight>
                <a:latin typeface="Courier New"/>
                <a:ea typeface="Courier New"/>
                <a:cs typeface="Courier New"/>
                <a:sym typeface="Courier New"/>
              </a:rPr>
              <a:t> planet_name: String</a:t>
            </a:r>
            <a:r>
              <a:rPr lang="en" sz="900">
                <a:solidFill>
                  <a:srgbClr val="DCDCDC"/>
                </a:solidFill>
                <a:highlight>
                  <a:srgbClr val="1E1E1E"/>
                </a:highlight>
                <a:latin typeface="Courier New"/>
                <a:ea typeface="Courier New"/>
                <a:cs typeface="Courier New"/>
                <a:sym typeface="Courier New"/>
              </a:rPr>
              <a:t>,</a:t>
            </a:r>
            <a:endParaRPr sz="900">
              <a:solidFill>
                <a:srgbClr val="DCDCDC"/>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en" sz="900">
                <a:solidFill>
                  <a:srgbClr val="569CD6"/>
                </a:solidFill>
                <a:highlight>
                  <a:srgbClr val="1E1E1E"/>
                </a:highlight>
                <a:latin typeface="Courier New"/>
                <a:ea typeface="Courier New"/>
                <a:cs typeface="Courier New"/>
                <a:sym typeface="Courier New"/>
              </a:rPr>
              <a:t>pub</a:t>
            </a:r>
            <a:r>
              <a:rPr lang="en" sz="900">
                <a:solidFill>
                  <a:srgbClr val="D4D4D4"/>
                </a:solidFill>
                <a:highlight>
                  <a:srgbClr val="1E1E1E"/>
                </a:highlight>
                <a:latin typeface="Courier New"/>
                <a:ea typeface="Courier New"/>
                <a:cs typeface="Courier New"/>
                <a:sym typeface="Courier New"/>
              </a:rPr>
              <a:t> planet_sapients: Vec</a:t>
            </a:r>
            <a:r>
              <a:rPr lang="en" sz="900">
                <a:solidFill>
                  <a:srgbClr val="DCDCDC"/>
                </a:solidFill>
                <a:highlight>
                  <a:srgbClr val="1E1E1E"/>
                </a:highlight>
                <a:latin typeface="Courier New"/>
                <a:ea typeface="Courier New"/>
                <a:cs typeface="Courier New"/>
                <a:sym typeface="Courier New"/>
              </a:rPr>
              <a:t>&lt;</a:t>
            </a:r>
            <a:r>
              <a:rPr lang="en" sz="900">
                <a:solidFill>
                  <a:srgbClr val="D4D4D4"/>
                </a:solidFill>
                <a:highlight>
                  <a:srgbClr val="1E1E1E"/>
                </a:highlight>
                <a:latin typeface="Courier New"/>
                <a:ea typeface="Courier New"/>
                <a:cs typeface="Courier New"/>
                <a:sym typeface="Courier New"/>
              </a:rPr>
              <a:t>Sapient</a:t>
            </a:r>
            <a:r>
              <a:rPr lang="en" sz="900">
                <a:solidFill>
                  <a:srgbClr val="DCDCDC"/>
                </a:solidFill>
                <a:highlight>
                  <a:srgbClr val="1E1E1E"/>
                </a:highlight>
                <a:latin typeface="Courier New"/>
                <a:ea typeface="Courier New"/>
                <a:cs typeface="Courier New"/>
                <a:sym typeface="Courier New"/>
              </a:rPr>
              <a:t>&gt;,</a:t>
            </a:r>
            <a:endParaRPr sz="900">
              <a:solidFill>
                <a:srgbClr val="DCDCDC"/>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en" sz="900">
                <a:solidFill>
                  <a:srgbClr val="569CD6"/>
                </a:solidFill>
                <a:highlight>
                  <a:srgbClr val="1E1E1E"/>
                </a:highlight>
                <a:latin typeface="Courier New"/>
                <a:ea typeface="Courier New"/>
                <a:cs typeface="Courier New"/>
                <a:sym typeface="Courier New"/>
              </a:rPr>
              <a:t>pub</a:t>
            </a:r>
            <a:r>
              <a:rPr lang="en" sz="900">
                <a:solidFill>
                  <a:srgbClr val="D4D4D4"/>
                </a:solidFill>
                <a:highlight>
                  <a:srgbClr val="1E1E1E"/>
                </a:highlight>
                <a:latin typeface="Courier New"/>
                <a:ea typeface="Courier New"/>
                <a:cs typeface="Courier New"/>
                <a:sym typeface="Courier New"/>
              </a:rPr>
              <a:t> minimum_sapience: SapienceScale</a:t>
            </a:r>
            <a:r>
              <a:rPr lang="en" sz="900">
                <a:solidFill>
                  <a:srgbClr val="DCDCDC"/>
                </a:solidFill>
                <a:highlight>
                  <a:srgbClr val="1E1E1E"/>
                </a:highlight>
                <a:latin typeface="Courier New"/>
                <a:ea typeface="Courier New"/>
                <a:cs typeface="Courier New"/>
                <a:sym typeface="Courier New"/>
              </a:rPr>
              <a:t>,</a:t>
            </a:r>
            <a:endParaRPr sz="900">
              <a:solidFill>
                <a:srgbClr val="DCDCDC"/>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en" sz="900">
                <a:solidFill>
                  <a:srgbClr val="DCDCDC"/>
                </a:solidFill>
                <a:highlight>
                  <a:srgbClr val="1E1E1E"/>
                </a:highlight>
                <a:latin typeface="Courier New"/>
                <a:ea typeface="Courier New"/>
                <a:cs typeface="Courier New"/>
                <a:sym typeface="Courier New"/>
              </a:rPr>
              <a:t>}</a:t>
            </a:r>
            <a:endParaRPr sz="900">
              <a:solidFill>
                <a:srgbClr val="DCDCDC"/>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t/>
            </a:r>
            <a:endParaRPr sz="900">
              <a:solidFill>
                <a:srgbClr val="DCDCDC"/>
              </a:solidFill>
              <a:highlight>
                <a:srgbClr val="1E1E1E"/>
              </a:highlight>
              <a:latin typeface="Courier New"/>
              <a:ea typeface="Courier New"/>
              <a:cs typeface="Courier New"/>
              <a:sym typeface="Courier New"/>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6.jpg"/><Relationship Id="rId3" Type="http://schemas.openxmlformats.org/officeDocument/2006/relationships/image" Target="../media/image18.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9" name="Shape 19"/>
        <p:cNvGrpSpPr/>
        <p:nvPr/>
      </p:nvGrpSpPr>
      <p:grpSpPr>
        <a:xfrm>
          <a:off x="0" y="0"/>
          <a:ext cx="0" cy="0"/>
          <a:chOff x="0" y="0"/>
          <a:chExt cx="0" cy="0"/>
        </a:xfrm>
      </p:grpSpPr>
      <p:pic>
        <p:nvPicPr>
          <p:cNvPr descr="xagqoinfsu4-ronald-yang.jpg" id="20" name="Google Shape;20;p2"/>
          <p:cNvPicPr preferRelativeResize="0"/>
          <p:nvPr/>
        </p:nvPicPr>
        <p:blipFill rotWithShape="1">
          <a:blip r:embed="rId2">
            <a:alphaModFix/>
          </a:blip>
          <a:srcRect b="4229" l="0" r="0" t="4229"/>
          <a:stretch/>
        </p:blipFill>
        <p:spPr>
          <a:xfrm>
            <a:off x="-3175" y="0"/>
            <a:ext cx="24377700" cy="13716000"/>
          </a:xfrm>
          <a:prstGeom prst="rect">
            <a:avLst/>
          </a:prstGeom>
          <a:solidFill>
            <a:srgbClr val="F2F2F2"/>
          </a:solidFill>
          <a:ln>
            <a:noFill/>
          </a:ln>
        </p:spPr>
      </p:pic>
      <p:sp>
        <p:nvSpPr>
          <p:cNvPr id="21" name="Google Shape;21;p2"/>
          <p:cNvSpPr/>
          <p:nvPr/>
        </p:nvSpPr>
        <p:spPr>
          <a:xfrm>
            <a:off x="-4525" y="0"/>
            <a:ext cx="24377700" cy="13716000"/>
          </a:xfrm>
          <a:prstGeom prst="rect">
            <a:avLst/>
          </a:prstGeom>
          <a:solidFill>
            <a:srgbClr val="181818">
              <a:alpha val="90380"/>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3600" u="none" cap="none" strike="noStrike">
              <a:solidFill>
                <a:srgbClr val="00FFFF"/>
              </a:solidFill>
              <a:latin typeface="Lato"/>
              <a:ea typeface="Lato"/>
              <a:cs typeface="Lato"/>
              <a:sym typeface="Lato"/>
            </a:endParaRPr>
          </a:p>
        </p:txBody>
      </p:sp>
      <p:sp>
        <p:nvSpPr>
          <p:cNvPr id="22" name="Google Shape;22;p2"/>
          <p:cNvSpPr txBox="1"/>
          <p:nvPr>
            <p:ph type="ctrTitle"/>
          </p:nvPr>
        </p:nvSpPr>
        <p:spPr>
          <a:xfrm>
            <a:off x="1432125" y="2783850"/>
            <a:ext cx="14606400" cy="4301400"/>
          </a:xfrm>
          <a:prstGeom prst="rect">
            <a:avLst/>
          </a:prstGeom>
        </p:spPr>
        <p:txBody>
          <a:bodyPr anchorCtr="0" anchor="b" bIns="243700" lIns="243700" spcFirstLastPara="1" rIns="243700" wrap="square" tIns="243700">
            <a:noAutofit/>
          </a:bodyPr>
          <a:lstStyle>
            <a:lvl1pPr lvl="0">
              <a:spcBef>
                <a:spcPts val="0"/>
              </a:spcBef>
              <a:spcAft>
                <a:spcPts val="0"/>
              </a:spcAft>
              <a:buClr>
                <a:srgbClr val="FFFFFF"/>
              </a:buClr>
              <a:buSzPts val="9500"/>
              <a:buFont typeface="Proxima Nova"/>
              <a:buNone/>
              <a:defRPr b="1" sz="9500">
                <a:solidFill>
                  <a:srgbClr val="FFFFFF"/>
                </a:solidFill>
                <a:latin typeface="Proxima Nova"/>
                <a:ea typeface="Proxima Nova"/>
                <a:cs typeface="Proxima Nova"/>
                <a:sym typeface="Proxima Nova"/>
              </a:defRPr>
            </a:lvl1pPr>
            <a:lvl2pPr lvl="1">
              <a:spcBef>
                <a:spcPts val="0"/>
              </a:spcBef>
              <a:spcAft>
                <a:spcPts val="0"/>
              </a:spcAft>
              <a:buClr>
                <a:srgbClr val="FFFFFF"/>
              </a:buClr>
              <a:buSzPts val="9500"/>
              <a:buFont typeface="Proxima Nova"/>
              <a:buNone/>
              <a:defRPr b="1" sz="9500">
                <a:solidFill>
                  <a:srgbClr val="FFFFFF"/>
                </a:solidFill>
                <a:latin typeface="Proxima Nova"/>
                <a:ea typeface="Proxima Nova"/>
                <a:cs typeface="Proxima Nova"/>
                <a:sym typeface="Proxima Nova"/>
              </a:defRPr>
            </a:lvl2pPr>
            <a:lvl3pPr lvl="2">
              <a:spcBef>
                <a:spcPts val="0"/>
              </a:spcBef>
              <a:spcAft>
                <a:spcPts val="0"/>
              </a:spcAft>
              <a:buClr>
                <a:srgbClr val="FFFFFF"/>
              </a:buClr>
              <a:buSzPts val="9500"/>
              <a:buFont typeface="Proxima Nova"/>
              <a:buNone/>
              <a:defRPr b="1" sz="9500">
                <a:solidFill>
                  <a:srgbClr val="FFFFFF"/>
                </a:solidFill>
                <a:latin typeface="Proxima Nova"/>
                <a:ea typeface="Proxima Nova"/>
                <a:cs typeface="Proxima Nova"/>
                <a:sym typeface="Proxima Nova"/>
              </a:defRPr>
            </a:lvl3pPr>
            <a:lvl4pPr lvl="3">
              <a:spcBef>
                <a:spcPts val="0"/>
              </a:spcBef>
              <a:spcAft>
                <a:spcPts val="0"/>
              </a:spcAft>
              <a:buClr>
                <a:srgbClr val="FFFFFF"/>
              </a:buClr>
              <a:buSzPts val="9500"/>
              <a:buFont typeface="Proxima Nova"/>
              <a:buNone/>
              <a:defRPr b="1" sz="9500">
                <a:solidFill>
                  <a:srgbClr val="FFFFFF"/>
                </a:solidFill>
                <a:latin typeface="Proxima Nova"/>
                <a:ea typeface="Proxima Nova"/>
                <a:cs typeface="Proxima Nova"/>
                <a:sym typeface="Proxima Nova"/>
              </a:defRPr>
            </a:lvl4pPr>
            <a:lvl5pPr lvl="4">
              <a:spcBef>
                <a:spcPts val="0"/>
              </a:spcBef>
              <a:spcAft>
                <a:spcPts val="0"/>
              </a:spcAft>
              <a:buClr>
                <a:srgbClr val="FFFFFF"/>
              </a:buClr>
              <a:buSzPts val="9500"/>
              <a:buFont typeface="Proxima Nova"/>
              <a:buNone/>
              <a:defRPr b="1" sz="9500">
                <a:solidFill>
                  <a:srgbClr val="FFFFFF"/>
                </a:solidFill>
                <a:latin typeface="Proxima Nova"/>
                <a:ea typeface="Proxima Nova"/>
                <a:cs typeface="Proxima Nova"/>
                <a:sym typeface="Proxima Nova"/>
              </a:defRPr>
            </a:lvl5pPr>
            <a:lvl6pPr lvl="5">
              <a:spcBef>
                <a:spcPts val="0"/>
              </a:spcBef>
              <a:spcAft>
                <a:spcPts val="0"/>
              </a:spcAft>
              <a:buClr>
                <a:srgbClr val="FFFFFF"/>
              </a:buClr>
              <a:buSzPts val="9500"/>
              <a:buFont typeface="Proxima Nova"/>
              <a:buNone/>
              <a:defRPr b="1" sz="9500">
                <a:solidFill>
                  <a:srgbClr val="FFFFFF"/>
                </a:solidFill>
                <a:latin typeface="Proxima Nova"/>
                <a:ea typeface="Proxima Nova"/>
                <a:cs typeface="Proxima Nova"/>
                <a:sym typeface="Proxima Nova"/>
              </a:defRPr>
            </a:lvl6pPr>
            <a:lvl7pPr lvl="6">
              <a:spcBef>
                <a:spcPts val="0"/>
              </a:spcBef>
              <a:spcAft>
                <a:spcPts val="0"/>
              </a:spcAft>
              <a:buClr>
                <a:srgbClr val="FFFFFF"/>
              </a:buClr>
              <a:buSzPts val="9500"/>
              <a:buFont typeface="Proxima Nova"/>
              <a:buNone/>
              <a:defRPr b="1" sz="9500">
                <a:solidFill>
                  <a:srgbClr val="FFFFFF"/>
                </a:solidFill>
                <a:latin typeface="Proxima Nova"/>
                <a:ea typeface="Proxima Nova"/>
                <a:cs typeface="Proxima Nova"/>
                <a:sym typeface="Proxima Nova"/>
              </a:defRPr>
            </a:lvl7pPr>
            <a:lvl8pPr lvl="7">
              <a:spcBef>
                <a:spcPts val="0"/>
              </a:spcBef>
              <a:spcAft>
                <a:spcPts val="0"/>
              </a:spcAft>
              <a:buClr>
                <a:srgbClr val="FFFFFF"/>
              </a:buClr>
              <a:buSzPts val="9500"/>
              <a:buFont typeface="Proxima Nova"/>
              <a:buNone/>
              <a:defRPr b="1" sz="9500">
                <a:solidFill>
                  <a:srgbClr val="FFFFFF"/>
                </a:solidFill>
                <a:latin typeface="Proxima Nova"/>
                <a:ea typeface="Proxima Nova"/>
                <a:cs typeface="Proxima Nova"/>
                <a:sym typeface="Proxima Nova"/>
              </a:defRPr>
            </a:lvl8pPr>
            <a:lvl9pPr lvl="8">
              <a:spcBef>
                <a:spcPts val="0"/>
              </a:spcBef>
              <a:spcAft>
                <a:spcPts val="0"/>
              </a:spcAft>
              <a:buClr>
                <a:srgbClr val="FFFFFF"/>
              </a:buClr>
              <a:buSzPts val="9500"/>
              <a:buFont typeface="Proxima Nova"/>
              <a:buNone/>
              <a:defRPr b="1" sz="9500">
                <a:solidFill>
                  <a:srgbClr val="FFFFFF"/>
                </a:solidFill>
                <a:latin typeface="Proxima Nova"/>
                <a:ea typeface="Proxima Nova"/>
                <a:cs typeface="Proxima Nova"/>
                <a:sym typeface="Proxima Nova"/>
              </a:defRPr>
            </a:lvl9pPr>
          </a:lstStyle>
          <a:p/>
        </p:txBody>
      </p:sp>
      <p:sp>
        <p:nvSpPr>
          <p:cNvPr id="23" name="Google Shape;23;p2"/>
          <p:cNvSpPr txBox="1"/>
          <p:nvPr>
            <p:ph idx="1" type="subTitle"/>
          </p:nvPr>
        </p:nvSpPr>
        <p:spPr>
          <a:xfrm>
            <a:off x="1432125" y="8851240"/>
            <a:ext cx="11150100" cy="3207000"/>
          </a:xfrm>
          <a:prstGeom prst="rect">
            <a:avLst/>
          </a:prstGeom>
        </p:spPr>
        <p:txBody>
          <a:bodyPr anchorCtr="0" anchor="t" bIns="243700" lIns="243700" spcFirstLastPara="1" rIns="243700" wrap="square" tIns="243700">
            <a:noAutofit/>
          </a:bodyPr>
          <a:lstStyle>
            <a:lvl1pPr lvl="0" rtl="0">
              <a:lnSpc>
                <a:spcPct val="100000"/>
              </a:lnSpc>
              <a:spcBef>
                <a:spcPts val="0"/>
              </a:spcBef>
              <a:spcAft>
                <a:spcPts val="0"/>
              </a:spcAft>
              <a:buClr>
                <a:srgbClr val="FFFFFF"/>
              </a:buClr>
              <a:buSzPts val="6000"/>
              <a:buFont typeface="Proxima Nova"/>
              <a:buNone/>
              <a:defRPr b="1" sz="6000">
                <a:solidFill>
                  <a:srgbClr val="FFFFFF"/>
                </a:solidFill>
                <a:latin typeface="Proxima Nova"/>
                <a:ea typeface="Proxima Nova"/>
                <a:cs typeface="Proxima Nova"/>
                <a:sym typeface="Proxima Nova"/>
              </a:defRPr>
            </a:lvl1pPr>
            <a:lvl2pPr lvl="1" rtl="0">
              <a:lnSpc>
                <a:spcPct val="100000"/>
              </a:lnSpc>
              <a:spcBef>
                <a:spcPts val="0"/>
              </a:spcBef>
              <a:spcAft>
                <a:spcPts val="0"/>
              </a:spcAft>
              <a:buClr>
                <a:srgbClr val="FFFFFF"/>
              </a:buClr>
              <a:buSzPts val="6000"/>
              <a:buFont typeface="Proxima Nova"/>
              <a:buNone/>
              <a:defRPr b="1" sz="6000">
                <a:solidFill>
                  <a:srgbClr val="FFFFFF"/>
                </a:solidFill>
                <a:latin typeface="Proxima Nova"/>
                <a:ea typeface="Proxima Nova"/>
                <a:cs typeface="Proxima Nova"/>
                <a:sym typeface="Proxima Nova"/>
              </a:defRPr>
            </a:lvl2pPr>
            <a:lvl3pPr lvl="2" rtl="0">
              <a:lnSpc>
                <a:spcPct val="100000"/>
              </a:lnSpc>
              <a:spcBef>
                <a:spcPts val="0"/>
              </a:spcBef>
              <a:spcAft>
                <a:spcPts val="0"/>
              </a:spcAft>
              <a:buClr>
                <a:srgbClr val="FFFFFF"/>
              </a:buClr>
              <a:buSzPts val="6000"/>
              <a:buFont typeface="Proxima Nova"/>
              <a:buNone/>
              <a:defRPr b="1" sz="6000">
                <a:solidFill>
                  <a:srgbClr val="FFFFFF"/>
                </a:solidFill>
                <a:latin typeface="Proxima Nova"/>
                <a:ea typeface="Proxima Nova"/>
                <a:cs typeface="Proxima Nova"/>
                <a:sym typeface="Proxima Nova"/>
              </a:defRPr>
            </a:lvl3pPr>
            <a:lvl4pPr lvl="3" rtl="0">
              <a:lnSpc>
                <a:spcPct val="100000"/>
              </a:lnSpc>
              <a:spcBef>
                <a:spcPts val="0"/>
              </a:spcBef>
              <a:spcAft>
                <a:spcPts val="0"/>
              </a:spcAft>
              <a:buClr>
                <a:srgbClr val="FFFFFF"/>
              </a:buClr>
              <a:buSzPts val="6000"/>
              <a:buFont typeface="Proxima Nova"/>
              <a:buNone/>
              <a:defRPr b="1" sz="6000">
                <a:solidFill>
                  <a:srgbClr val="FFFFFF"/>
                </a:solidFill>
                <a:latin typeface="Proxima Nova"/>
                <a:ea typeface="Proxima Nova"/>
                <a:cs typeface="Proxima Nova"/>
                <a:sym typeface="Proxima Nova"/>
              </a:defRPr>
            </a:lvl4pPr>
            <a:lvl5pPr lvl="4" rtl="0">
              <a:lnSpc>
                <a:spcPct val="100000"/>
              </a:lnSpc>
              <a:spcBef>
                <a:spcPts val="0"/>
              </a:spcBef>
              <a:spcAft>
                <a:spcPts val="0"/>
              </a:spcAft>
              <a:buClr>
                <a:srgbClr val="FFFFFF"/>
              </a:buClr>
              <a:buSzPts val="6000"/>
              <a:buFont typeface="Proxima Nova"/>
              <a:buNone/>
              <a:defRPr b="1" sz="6000">
                <a:solidFill>
                  <a:srgbClr val="FFFFFF"/>
                </a:solidFill>
                <a:latin typeface="Proxima Nova"/>
                <a:ea typeface="Proxima Nova"/>
                <a:cs typeface="Proxima Nova"/>
                <a:sym typeface="Proxima Nova"/>
              </a:defRPr>
            </a:lvl5pPr>
            <a:lvl6pPr lvl="5" rtl="0">
              <a:lnSpc>
                <a:spcPct val="100000"/>
              </a:lnSpc>
              <a:spcBef>
                <a:spcPts val="0"/>
              </a:spcBef>
              <a:spcAft>
                <a:spcPts val="0"/>
              </a:spcAft>
              <a:buClr>
                <a:srgbClr val="FFFFFF"/>
              </a:buClr>
              <a:buSzPts val="6000"/>
              <a:buFont typeface="Proxima Nova"/>
              <a:buNone/>
              <a:defRPr b="1" sz="6000">
                <a:solidFill>
                  <a:srgbClr val="FFFFFF"/>
                </a:solidFill>
                <a:latin typeface="Proxima Nova"/>
                <a:ea typeface="Proxima Nova"/>
                <a:cs typeface="Proxima Nova"/>
                <a:sym typeface="Proxima Nova"/>
              </a:defRPr>
            </a:lvl6pPr>
            <a:lvl7pPr lvl="6" rtl="0">
              <a:lnSpc>
                <a:spcPct val="100000"/>
              </a:lnSpc>
              <a:spcBef>
                <a:spcPts val="0"/>
              </a:spcBef>
              <a:spcAft>
                <a:spcPts val="0"/>
              </a:spcAft>
              <a:buClr>
                <a:srgbClr val="FFFFFF"/>
              </a:buClr>
              <a:buSzPts val="6000"/>
              <a:buFont typeface="Proxima Nova"/>
              <a:buNone/>
              <a:defRPr b="1" sz="6000">
                <a:solidFill>
                  <a:srgbClr val="FFFFFF"/>
                </a:solidFill>
                <a:latin typeface="Proxima Nova"/>
                <a:ea typeface="Proxima Nova"/>
                <a:cs typeface="Proxima Nova"/>
                <a:sym typeface="Proxima Nova"/>
              </a:defRPr>
            </a:lvl7pPr>
            <a:lvl8pPr lvl="7" rtl="0">
              <a:lnSpc>
                <a:spcPct val="100000"/>
              </a:lnSpc>
              <a:spcBef>
                <a:spcPts val="0"/>
              </a:spcBef>
              <a:spcAft>
                <a:spcPts val="0"/>
              </a:spcAft>
              <a:buClr>
                <a:srgbClr val="FFFFFF"/>
              </a:buClr>
              <a:buSzPts val="6000"/>
              <a:buFont typeface="Proxima Nova"/>
              <a:buNone/>
              <a:defRPr b="1" sz="6000">
                <a:solidFill>
                  <a:srgbClr val="FFFFFF"/>
                </a:solidFill>
                <a:latin typeface="Proxima Nova"/>
                <a:ea typeface="Proxima Nova"/>
                <a:cs typeface="Proxima Nova"/>
                <a:sym typeface="Proxima Nova"/>
              </a:defRPr>
            </a:lvl8pPr>
            <a:lvl9pPr lvl="8" rtl="0">
              <a:lnSpc>
                <a:spcPct val="100000"/>
              </a:lnSpc>
              <a:spcBef>
                <a:spcPts val="0"/>
              </a:spcBef>
              <a:spcAft>
                <a:spcPts val="0"/>
              </a:spcAft>
              <a:buClr>
                <a:srgbClr val="FFFFFF"/>
              </a:buClr>
              <a:buSzPts val="6000"/>
              <a:buFont typeface="Proxima Nova"/>
              <a:buNone/>
              <a:defRPr b="1" sz="6000">
                <a:solidFill>
                  <a:srgbClr val="FFFFFF"/>
                </a:solidFill>
                <a:latin typeface="Proxima Nova"/>
                <a:ea typeface="Proxima Nova"/>
                <a:cs typeface="Proxima Nova"/>
                <a:sym typeface="Proxima Nova"/>
              </a:defRPr>
            </a:lvl9pPr>
          </a:lstStyle>
          <a:p/>
        </p:txBody>
      </p:sp>
      <p:sp>
        <p:nvSpPr>
          <p:cNvPr id="24" name="Google Shape;24;p2"/>
          <p:cNvSpPr/>
          <p:nvPr/>
        </p:nvSpPr>
        <p:spPr>
          <a:xfrm>
            <a:off x="13492728" y="2908385"/>
            <a:ext cx="10110000" cy="8715600"/>
          </a:xfrm>
          <a:prstGeom prst="triangle">
            <a:avLst>
              <a:gd fmla="val 50000" name="adj"/>
            </a:avLst>
          </a:prstGeom>
          <a:noFill/>
          <a:ln cap="flat" cmpd="sng" w="9525">
            <a:solidFill>
              <a:srgbClr val="FFFFFF">
                <a:alpha val="24310"/>
              </a:srgb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3600" u="none" cap="none" strike="noStrike">
              <a:solidFill>
                <a:srgbClr val="FFFFFF"/>
              </a:solidFill>
              <a:latin typeface="Lato"/>
              <a:ea typeface="Lato"/>
              <a:cs typeface="Lato"/>
              <a:sym typeface="Lato"/>
            </a:endParaRPr>
          </a:p>
        </p:txBody>
      </p:sp>
      <p:pic>
        <p:nvPicPr>
          <p:cNvPr id="25" name="Google Shape;25;p2"/>
          <p:cNvPicPr preferRelativeResize="0"/>
          <p:nvPr/>
        </p:nvPicPr>
        <p:blipFill rotWithShape="1">
          <a:blip r:embed="rId3">
            <a:alphaModFix/>
          </a:blip>
          <a:srcRect b="0" l="-3100" r="3100" t="0"/>
          <a:stretch/>
        </p:blipFill>
        <p:spPr>
          <a:xfrm>
            <a:off x="14304725" y="4096625"/>
            <a:ext cx="7961600" cy="7961600"/>
          </a:xfrm>
          <a:prstGeom prst="rect">
            <a:avLst/>
          </a:prstGeom>
          <a:noFill/>
          <a:ln>
            <a:noFill/>
          </a:ln>
        </p:spPr>
      </p:pic>
      <p:cxnSp>
        <p:nvCxnSpPr>
          <p:cNvPr id="26" name="Google Shape;26;p2"/>
          <p:cNvCxnSpPr/>
          <p:nvPr/>
        </p:nvCxnSpPr>
        <p:spPr>
          <a:xfrm>
            <a:off x="1432125" y="8411125"/>
            <a:ext cx="1653900" cy="0"/>
          </a:xfrm>
          <a:prstGeom prst="straightConnector1">
            <a:avLst/>
          </a:prstGeom>
          <a:noFill/>
          <a:ln cap="flat" cmpd="sng" w="114300">
            <a:solidFill>
              <a:srgbClr val="FFD816"/>
            </a:solidFill>
            <a:prstDash val="solid"/>
            <a:round/>
            <a:headEnd len="med" w="med" type="none"/>
            <a:tailEnd len="med" w="med" type="none"/>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utline with 5 sections">
  <p:cSld name="SECTION_HEADER_2">
    <p:spTree>
      <p:nvGrpSpPr>
        <p:cNvPr id="27" name="Shape 27"/>
        <p:cNvGrpSpPr/>
        <p:nvPr/>
      </p:nvGrpSpPr>
      <p:grpSpPr>
        <a:xfrm>
          <a:off x="0" y="0"/>
          <a:ext cx="0" cy="0"/>
          <a:chOff x="0" y="0"/>
          <a:chExt cx="0" cy="0"/>
        </a:xfrm>
      </p:grpSpPr>
      <p:sp>
        <p:nvSpPr>
          <p:cNvPr id="28" name="Google Shape;28;p3"/>
          <p:cNvSpPr txBox="1"/>
          <p:nvPr>
            <p:ph type="title"/>
          </p:nvPr>
        </p:nvSpPr>
        <p:spPr>
          <a:xfrm>
            <a:off x="2924725" y="893096"/>
            <a:ext cx="19464600" cy="1002900"/>
          </a:xfrm>
          <a:prstGeom prst="rect">
            <a:avLst/>
          </a:prstGeom>
        </p:spPr>
        <p:txBody>
          <a:bodyPr anchorCtr="0" anchor="ctr" bIns="243700" lIns="243700" spcFirstLastPara="1" rIns="243700" wrap="square" tIns="243700">
            <a:noAutofit/>
          </a:bodyPr>
          <a:lstStyle>
            <a:lvl1pPr lvl="0" rtl="0">
              <a:spcBef>
                <a:spcPts val="0"/>
              </a:spcBef>
              <a:spcAft>
                <a:spcPts val="0"/>
              </a:spcAft>
              <a:buClr>
                <a:schemeClr val="dk1"/>
              </a:buClr>
              <a:buSzPts val="7200"/>
              <a:buNone/>
              <a:defRPr sz="7200">
                <a:solidFill>
                  <a:schemeClr val="dk1"/>
                </a:solidFill>
              </a:defRPr>
            </a:lvl1pPr>
            <a:lvl2pPr lvl="1"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2pPr>
            <a:lvl3pPr lvl="2"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3pPr>
            <a:lvl4pPr lvl="3"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4pPr>
            <a:lvl5pPr lvl="4"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5pPr>
            <a:lvl6pPr lvl="5"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6pPr>
            <a:lvl7pPr lvl="6"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7pPr>
            <a:lvl8pPr lvl="7"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8pPr>
            <a:lvl9pPr lvl="8"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9pPr>
          </a:lstStyle>
          <a:p/>
        </p:txBody>
      </p:sp>
      <p:sp>
        <p:nvSpPr>
          <p:cNvPr id="29" name="Google Shape;29;p3"/>
          <p:cNvSpPr/>
          <p:nvPr/>
        </p:nvSpPr>
        <p:spPr>
          <a:xfrm>
            <a:off x="8624345" y="10683024"/>
            <a:ext cx="1083600" cy="1083900"/>
          </a:xfrm>
          <a:prstGeom prst="ellipse">
            <a:avLst/>
          </a:prstGeom>
          <a:solidFill>
            <a:srgbClr val="2E2E35"/>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cxnSp>
        <p:nvCxnSpPr>
          <p:cNvPr id="30" name="Google Shape;30;p3"/>
          <p:cNvCxnSpPr/>
          <p:nvPr/>
        </p:nvCxnSpPr>
        <p:spPr>
          <a:xfrm>
            <a:off x="10402138" y="3469453"/>
            <a:ext cx="0" cy="7863900"/>
          </a:xfrm>
          <a:prstGeom prst="straightConnector1">
            <a:avLst/>
          </a:prstGeom>
          <a:noFill/>
          <a:ln cap="flat" cmpd="sng" w="215900">
            <a:solidFill>
              <a:srgbClr val="F2F2F2"/>
            </a:solidFill>
            <a:prstDash val="solid"/>
            <a:miter lim="8000"/>
            <a:headEnd len="sm" w="sm" type="none"/>
            <a:tailEnd len="sm" w="sm" type="none"/>
          </a:ln>
        </p:spPr>
      </p:cxnSp>
      <p:sp>
        <p:nvSpPr>
          <p:cNvPr id="31" name="Google Shape;31;p3"/>
          <p:cNvSpPr txBox="1"/>
          <p:nvPr/>
        </p:nvSpPr>
        <p:spPr>
          <a:xfrm>
            <a:off x="8742503" y="10748720"/>
            <a:ext cx="847800" cy="861600"/>
          </a:xfrm>
          <a:prstGeom prst="rect">
            <a:avLst/>
          </a:prstGeom>
          <a:noFill/>
          <a:ln>
            <a:noFill/>
          </a:ln>
        </p:spPr>
        <p:txBody>
          <a:bodyPr anchorCtr="0" anchor="t" bIns="45725" lIns="91450" spcFirstLastPara="1" rIns="91450" wrap="square" tIns="45725">
            <a:noAutofit/>
          </a:bodyPr>
          <a:lstStyle/>
          <a:p>
            <a:pPr indent="0" lvl="0" marL="0" marR="0" rtl="0" algn="ctr">
              <a:lnSpc>
                <a:spcPct val="100000"/>
              </a:lnSpc>
              <a:spcBef>
                <a:spcPts val="0"/>
              </a:spcBef>
              <a:spcAft>
                <a:spcPts val="0"/>
              </a:spcAft>
              <a:buClr>
                <a:srgbClr val="FFFFFF"/>
              </a:buClr>
              <a:buFont typeface="Montserrat"/>
              <a:buNone/>
            </a:pPr>
            <a:r>
              <a:rPr b="1" i="0" lang="en" sz="5100" u="none" cap="none" strike="noStrike">
                <a:solidFill>
                  <a:srgbClr val="FFFFFF"/>
                </a:solidFill>
                <a:latin typeface="Montserrat"/>
                <a:ea typeface="Montserrat"/>
                <a:cs typeface="Montserrat"/>
                <a:sym typeface="Montserrat"/>
              </a:rPr>
              <a:t>5</a:t>
            </a:r>
            <a:endParaRPr sz="1300"/>
          </a:p>
        </p:txBody>
      </p:sp>
      <p:sp>
        <p:nvSpPr>
          <p:cNvPr id="32" name="Google Shape;32;p3"/>
          <p:cNvSpPr/>
          <p:nvPr/>
        </p:nvSpPr>
        <p:spPr>
          <a:xfrm rot="5400000">
            <a:off x="10282590" y="11034312"/>
            <a:ext cx="440700" cy="379800"/>
          </a:xfrm>
          <a:prstGeom prst="triangle">
            <a:avLst>
              <a:gd fmla="val 50000" name="adj"/>
            </a:avLst>
          </a:prstGeom>
          <a:solidFill>
            <a:srgbClr val="2E2E35"/>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33" name="Google Shape;33;p3"/>
          <p:cNvSpPr/>
          <p:nvPr/>
        </p:nvSpPr>
        <p:spPr>
          <a:xfrm>
            <a:off x="8624345" y="2995173"/>
            <a:ext cx="1083600" cy="1083900"/>
          </a:xfrm>
          <a:prstGeom prst="ellipse">
            <a:avLst/>
          </a:prstGeom>
          <a:solidFill>
            <a:srgbClr val="2E2E35"/>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34" name="Google Shape;34;p3"/>
          <p:cNvSpPr txBox="1"/>
          <p:nvPr/>
        </p:nvSpPr>
        <p:spPr>
          <a:xfrm>
            <a:off x="8764804" y="3083171"/>
            <a:ext cx="847800" cy="861600"/>
          </a:xfrm>
          <a:prstGeom prst="rect">
            <a:avLst/>
          </a:prstGeom>
          <a:noFill/>
          <a:ln>
            <a:noFill/>
          </a:ln>
        </p:spPr>
        <p:txBody>
          <a:bodyPr anchorCtr="0" anchor="t" bIns="45725" lIns="91450" spcFirstLastPara="1" rIns="91450" wrap="square" tIns="45725">
            <a:noAutofit/>
          </a:bodyPr>
          <a:lstStyle/>
          <a:p>
            <a:pPr indent="0" lvl="0" marL="0" marR="0" rtl="0" algn="ctr">
              <a:lnSpc>
                <a:spcPct val="100000"/>
              </a:lnSpc>
              <a:spcBef>
                <a:spcPts val="0"/>
              </a:spcBef>
              <a:spcAft>
                <a:spcPts val="0"/>
              </a:spcAft>
              <a:buClr>
                <a:srgbClr val="FFFFFF"/>
              </a:buClr>
              <a:buFont typeface="Montserrat"/>
              <a:buNone/>
            </a:pPr>
            <a:r>
              <a:rPr b="1" i="0" lang="en" sz="5100" u="none" cap="none" strike="noStrike">
                <a:solidFill>
                  <a:srgbClr val="FFFFFF"/>
                </a:solidFill>
                <a:latin typeface="Montserrat"/>
                <a:ea typeface="Montserrat"/>
                <a:cs typeface="Montserrat"/>
                <a:sym typeface="Montserrat"/>
              </a:rPr>
              <a:t>1</a:t>
            </a:r>
            <a:endParaRPr sz="1300"/>
          </a:p>
        </p:txBody>
      </p:sp>
      <p:sp>
        <p:nvSpPr>
          <p:cNvPr id="35" name="Google Shape;35;p3"/>
          <p:cNvSpPr/>
          <p:nvPr/>
        </p:nvSpPr>
        <p:spPr>
          <a:xfrm rot="5400000">
            <a:off x="10282590" y="3346462"/>
            <a:ext cx="440700" cy="379800"/>
          </a:xfrm>
          <a:prstGeom prst="triangle">
            <a:avLst>
              <a:gd fmla="val 50000" name="adj"/>
            </a:avLst>
          </a:prstGeom>
          <a:solidFill>
            <a:srgbClr val="2E2E35"/>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36" name="Google Shape;36;p3"/>
          <p:cNvSpPr/>
          <p:nvPr/>
        </p:nvSpPr>
        <p:spPr>
          <a:xfrm rot="5400000">
            <a:off x="10282590" y="9110868"/>
            <a:ext cx="440700" cy="379800"/>
          </a:xfrm>
          <a:prstGeom prst="triangle">
            <a:avLst>
              <a:gd fmla="val 50000" name="adj"/>
            </a:avLst>
          </a:prstGeom>
          <a:solidFill>
            <a:srgbClr val="2E2E35"/>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37" name="Google Shape;37;p3"/>
          <p:cNvSpPr/>
          <p:nvPr/>
        </p:nvSpPr>
        <p:spPr>
          <a:xfrm rot="5400000">
            <a:off x="10282590" y="7187422"/>
            <a:ext cx="440700" cy="379800"/>
          </a:xfrm>
          <a:prstGeom prst="triangle">
            <a:avLst>
              <a:gd fmla="val 50000" name="adj"/>
            </a:avLst>
          </a:prstGeom>
          <a:solidFill>
            <a:srgbClr val="2E2E35"/>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38" name="Google Shape;38;p3"/>
          <p:cNvSpPr/>
          <p:nvPr/>
        </p:nvSpPr>
        <p:spPr>
          <a:xfrm>
            <a:off x="8624345" y="4912689"/>
            <a:ext cx="1083600" cy="1083900"/>
          </a:xfrm>
          <a:prstGeom prst="ellipse">
            <a:avLst/>
          </a:prstGeom>
          <a:solidFill>
            <a:srgbClr val="FFD816"/>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39" name="Google Shape;39;p3"/>
          <p:cNvSpPr txBox="1"/>
          <p:nvPr/>
        </p:nvSpPr>
        <p:spPr>
          <a:xfrm>
            <a:off x="8742503" y="4978385"/>
            <a:ext cx="847800" cy="861600"/>
          </a:xfrm>
          <a:prstGeom prst="rect">
            <a:avLst/>
          </a:prstGeom>
          <a:noFill/>
          <a:ln>
            <a:noFill/>
          </a:ln>
        </p:spPr>
        <p:txBody>
          <a:bodyPr anchorCtr="0" anchor="t" bIns="45725" lIns="91450" spcFirstLastPara="1" rIns="91450" wrap="square" tIns="45725">
            <a:noAutofit/>
          </a:bodyPr>
          <a:lstStyle/>
          <a:p>
            <a:pPr indent="0" lvl="0" marL="0" marR="0" rtl="0" algn="ctr">
              <a:lnSpc>
                <a:spcPct val="100000"/>
              </a:lnSpc>
              <a:spcBef>
                <a:spcPts val="0"/>
              </a:spcBef>
              <a:spcAft>
                <a:spcPts val="0"/>
              </a:spcAft>
              <a:buClr>
                <a:srgbClr val="FFFFFF"/>
              </a:buClr>
              <a:buFont typeface="Montserrat"/>
              <a:buNone/>
            </a:pPr>
            <a:r>
              <a:rPr b="1" i="0" lang="en" sz="5100" u="none" cap="none" strike="noStrike">
                <a:solidFill>
                  <a:srgbClr val="FFFFFF"/>
                </a:solidFill>
                <a:latin typeface="Montserrat"/>
                <a:ea typeface="Montserrat"/>
                <a:cs typeface="Montserrat"/>
                <a:sym typeface="Montserrat"/>
              </a:rPr>
              <a:t>2</a:t>
            </a:r>
            <a:endParaRPr sz="1300"/>
          </a:p>
        </p:txBody>
      </p:sp>
      <p:sp>
        <p:nvSpPr>
          <p:cNvPr id="40" name="Google Shape;40;p3"/>
          <p:cNvSpPr/>
          <p:nvPr/>
        </p:nvSpPr>
        <p:spPr>
          <a:xfrm rot="5400000">
            <a:off x="10282590" y="5263978"/>
            <a:ext cx="440700" cy="379800"/>
          </a:xfrm>
          <a:prstGeom prst="triangle">
            <a:avLst>
              <a:gd fmla="val 50000" name="adj"/>
            </a:avLst>
          </a:prstGeom>
          <a:solidFill>
            <a:srgbClr val="2E2E35"/>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41" name="Google Shape;41;p3"/>
          <p:cNvSpPr txBox="1"/>
          <p:nvPr>
            <p:ph idx="1" type="subTitle"/>
          </p:nvPr>
        </p:nvSpPr>
        <p:spPr>
          <a:xfrm>
            <a:off x="10971182" y="3252425"/>
            <a:ext cx="8230800" cy="569400"/>
          </a:xfrm>
          <a:prstGeom prst="rect">
            <a:avLst/>
          </a:prstGeom>
        </p:spPr>
        <p:txBody>
          <a:bodyPr anchorCtr="0" anchor="ctr" bIns="243700" lIns="243700" spcFirstLastPara="1" rIns="243700" wrap="square" tIns="243700">
            <a:noAutofit/>
          </a:bodyPr>
          <a:lstStyle>
            <a:lvl1pPr lvl="0" rtl="0">
              <a:spcBef>
                <a:spcPts val="0"/>
              </a:spcBef>
              <a:spcAft>
                <a:spcPts val="0"/>
              </a:spcAft>
              <a:buNone/>
              <a:defRPr b="1" sz="2900"/>
            </a:lvl1pPr>
            <a:lvl2pPr lvl="1" rtl="0">
              <a:spcBef>
                <a:spcPts val="0"/>
              </a:spcBef>
              <a:spcAft>
                <a:spcPts val="0"/>
              </a:spcAft>
              <a:buNone/>
              <a:defRPr b="1" sz="2900"/>
            </a:lvl2pPr>
            <a:lvl3pPr lvl="2" rtl="0">
              <a:spcBef>
                <a:spcPts val="0"/>
              </a:spcBef>
              <a:spcAft>
                <a:spcPts val="0"/>
              </a:spcAft>
              <a:buNone/>
              <a:defRPr b="1" sz="2900"/>
            </a:lvl3pPr>
            <a:lvl4pPr lvl="3" rtl="0">
              <a:spcBef>
                <a:spcPts val="0"/>
              </a:spcBef>
              <a:spcAft>
                <a:spcPts val="0"/>
              </a:spcAft>
              <a:buNone/>
              <a:defRPr b="1" sz="2900"/>
            </a:lvl4pPr>
            <a:lvl5pPr lvl="4" rtl="0">
              <a:spcBef>
                <a:spcPts val="0"/>
              </a:spcBef>
              <a:spcAft>
                <a:spcPts val="0"/>
              </a:spcAft>
              <a:buNone/>
              <a:defRPr b="1" sz="2900"/>
            </a:lvl5pPr>
            <a:lvl6pPr lvl="5" rtl="0">
              <a:spcBef>
                <a:spcPts val="0"/>
              </a:spcBef>
              <a:spcAft>
                <a:spcPts val="0"/>
              </a:spcAft>
              <a:buNone/>
              <a:defRPr b="1" sz="2900"/>
            </a:lvl6pPr>
            <a:lvl7pPr lvl="6" rtl="0">
              <a:spcBef>
                <a:spcPts val="0"/>
              </a:spcBef>
              <a:spcAft>
                <a:spcPts val="0"/>
              </a:spcAft>
              <a:buNone/>
              <a:defRPr b="1" sz="2900"/>
            </a:lvl7pPr>
            <a:lvl8pPr lvl="7" rtl="0">
              <a:spcBef>
                <a:spcPts val="0"/>
              </a:spcBef>
              <a:spcAft>
                <a:spcPts val="0"/>
              </a:spcAft>
              <a:buNone/>
              <a:defRPr b="1" sz="2900"/>
            </a:lvl8pPr>
            <a:lvl9pPr lvl="8" rtl="0">
              <a:spcBef>
                <a:spcPts val="0"/>
              </a:spcBef>
              <a:spcAft>
                <a:spcPts val="0"/>
              </a:spcAft>
              <a:buNone/>
              <a:defRPr b="1" sz="2900"/>
            </a:lvl9pPr>
          </a:lstStyle>
          <a:p/>
        </p:txBody>
      </p:sp>
      <p:sp>
        <p:nvSpPr>
          <p:cNvPr id="42" name="Google Shape;42;p3"/>
          <p:cNvSpPr txBox="1"/>
          <p:nvPr>
            <p:ph idx="2" type="subTitle"/>
          </p:nvPr>
        </p:nvSpPr>
        <p:spPr>
          <a:xfrm>
            <a:off x="10971182" y="5124475"/>
            <a:ext cx="8230800" cy="569400"/>
          </a:xfrm>
          <a:prstGeom prst="rect">
            <a:avLst/>
          </a:prstGeom>
        </p:spPr>
        <p:txBody>
          <a:bodyPr anchorCtr="0" anchor="ctr" bIns="243700" lIns="243700" spcFirstLastPara="1" rIns="243700" wrap="square" tIns="243700">
            <a:noAutofit/>
          </a:bodyPr>
          <a:lstStyle>
            <a:lvl1pPr lvl="0" rtl="0">
              <a:spcBef>
                <a:spcPts val="0"/>
              </a:spcBef>
              <a:spcAft>
                <a:spcPts val="0"/>
              </a:spcAft>
              <a:buNone/>
              <a:defRPr b="1" sz="2900"/>
            </a:lvl1pPr>
            <a:lvl2pPr lvl="1" rtl="0">
              <a:spcBef>
                <a:spcPts val="0"/>
              </a:spcBef>
              <a:spcAft>
                <a:spcPts val="0"/>
              </a:spcAft>
              <a:buNone/>
              <a:defRPr b="1" sz="2900"/>
            </a:lvl2pPr>
            <a:lvl3pPr lvl="2" rtl="0">
              <a:spcBef>
                <a:spcPts val="0"/>
              </a:spcBef>
              <a:spcAft>
                <a:spcPts val="0"/>
              </a:spcAft>
              <a:buNone/>
              <a:defRPr b="1" sz="2900"/>
            </a:lvl3pPr>
            <a:lvl4pPr lvl="3" rtl="0">
              <a:spcBef>
                <a:spcPts val="0"/>
              </a:spcBef>
              <a:spcAft>
                <a:spcPts val="0"/>
              </a:spcAft>
              <a:buNone/>
              <a:defRPr b="1" sz="2900"/>
            </a:lvl4pPr>
            <a:lvl5pPr lvl="4" rtl="0">
              <a:spcBef>
                <a:spcPts val="0"/>
              </a:spcBef>
              <a:spcAft>
                <a:spcPts val="0"/>
              </a:spcAft>
              <a:buNone/>
              <a:defRPr b="1" sz="2900"/>
            </a:lvl5pPr>
            <a:lvl6pPr lvl="5" rtl="0">
              <a:spcBef>
                <a:spcPts val="0"/>
              </a:spcBef>
              <a:spcAft>
                <a:spcPts val="0"/>
              </a:spcAft>
              <a:buNone/>
              <a:defRPr b="1" sz="2900"/>
            </a:lvl6pPr>
            <a:lvl7pPr lvl="6" rtl="0">
              <a:spcBef>
                <a:spcPts val="0"/>
              </a:spcBef>
              <a:spcAft>
                <a:spcPts val="0"/>
              </a:spcAft>
              <a:buNone/>
              <a:defRPr b="1" sz="2900"/>
            </a:lvl7pPr>
            <a:lvl8pPr lvl="7" rtl="0">
              <a:spcBef>
                <a:spcPts val="0"/>
              </a:spcBef>
              <a:spcAft>
                <a:spcPts val="0"/>
              </a:spcAft>
              <a:buNone/>
              <a:defRPr b="1" sz="2900"/>
            </a:lvl8pPr>
            <a:lvl9pPr lvl="8" rtl="0">
              <a:spcBef>
                <a:spcPts val="0"/>
              </a:spcBef>
              <a:spcAft>
                <a:spcPts val="0"/>
              </a:spcAft>
              <a:buNone/>
              <a:defRPr b="1" sz="2900"/>
            </a:lvl9pPr>
          </a:lstStyle>
          <a:p/>
        </p:txBody>
      </p:sp>
      <p:sp>
        <p:nvSpPr>
          <p:cNvPr id="43" name="Google Shape;43;p3"/>
          <p:cNvSpPr txBox="1"/>
          <p:nvPr>
            <p:ph idx="3" type="subTitle"/>
          </p:nvPr>
        </p:nvSpPr>
        <p:spPr>
          <a:xfrm>
            <a:off x="10971182" y="6996525"/>
            <a:ext cx="8230800" cy="569400"/>
          </a:xfrm>
          <a:prstGeom prst="rect">
            <a:avLst/>
          </a:prstGeom>
        </p:spPr>
        <p:txBody>
          <a:bodyPr anchorCtr="0" anchor="ctr" bIns="243700" lIns="243700" spcFirstLastPara="1" rIns="243700" wrap="square" tIns="243700">
            <a:noAutofit/>
          </a:bodyPr>
          <a:lstStyle>
            <a:lvl1pPr lvl="0" rtl="0">
              <a:spcBef>
                <a:spcPts val="0"/>
              </a:spcBef>
              <a:spcAft>
                <a:spcPts val="0"/>
              </a:spcAft>
              <a:buNone/>
              <a:defRPr b="1" sz="2900"/>
            </a:lvl1pPr>
            <a:lvl2pPr lvl="1" rtl="0">
              <a:spcBef>
                <a:spcPts val="0"/>
              </a:spcBef>
              <a:spcAft>
                <a:spcPts val="0"/>
              </a:spcAft>
              <a:buNone/>
              <a:defRPr b="1" sz="2900"/>
            </a:lvl2pPr>
            <a:lvl3pPr lvl="2" rtl="0">
              <a:spcBef>
                <a:spcPts val="0"/>
              </a:spcBef>
              <a:spcAft>
                <a:spcPts val="0"/>
              </a:spcAft>
              <a:buNone/>
              <a:defRPr b="1" sz="2900"/>
            </a:lvl3pPr>
            <a:lvl4pPr lvl="3" rtl="0">
              <a:spcBef>
                <a:spcPts val="0"/>
              </a:spcBef>
              <a:spcAft>
                <a:spcPts val="0"/>
              </a:spcAft>
              <a:buNone/>
              <a:defRPr b="1" sz="2900"/>
            </a:lvl4pPr>
            <a:lvl5pPr lvl="4" rtl="0">
              <a:spcBef>
                <a:spcPts val="0"/>
              </a:spcBef>
              <a:spcAft>
                <a:spcPts val="0"/>
              </a:spcAft>
              <a:buNone/>
              <a:defRPr b="1" sz="2900"/>
            </a:lvl5pPr>
            <a:lvl6pPr lvl="5" rtl="0">
              <a:spcBef>
                <a:spcPts val="0"/>
              </a:spcBef>
              <a:spcAft>
                <a:spcPts val="0"/>
              </a:spcAft>
              <a:buNone/>
              <a:defRPr b="1" sz="2900"/>
            </a:lvl6pPr>
            <a:lvl7pPr lvl="6" rtl="0">
              <a:spcBef>
                <a:spcPts val="0"/>
              </a:spcBef>
              <a:spcAft>
                <a:spcPts val="0"/>
              </a:spcAft>
              <a:buNone/>
              <a:defRPr b="1" sz="2900"/>
            </a:lvl7pPr>
            <a:lvl8pPr lvl="7" rtl="0">
              <a:spcBef>
                <a:spcPts val="0"/>
              </a:spcBef>
              <a:spcAft>
                <a:spcPts val="0"/>
              </a:spcAft>
              <a:buNone/>
              <a:defRPr b="1" sz="2900"/>
            </a:lvl8pPr>
            <a:lvl9pPr lvl="8" rtl="0">
              <a:spcBef>
                <a:spcPts val="0"/>
              </a:spcBef>
              <a:spcAft>
                <a:spcPts val="0"/>
              </a:spcAft>
              <a:buNone/>
              <a:defRPr b="1" sz="2900"/>
            </a:lvl9pPr>
          </a:lstStyle>
          <a:p/>
        </p:txBody>
      </p:sp>
      <p:sp>
        <p:nvSpPr>
          <p:cNvPr id="44" name="Google Shape;44;p3"/>
          <p:cNvSpPr txBox="1"/>
          <p:nvPr>
            <p:ph idx="4" type="subTitle"/>
          </p:nvPr>
        </p:nvSpPr>
        <p:spPr>
          <a:xfrm>
            <a:off x="10971182" y="8868575"/>
            <a:ext cx="8230800" cy="569400"/>
          </a:xfrm>
          <a:prstGeom prst="rect">
            <a:avLst/>
          </a:prstGeom>
        </p:spPr>
        <p:txBody>
          <a:bodyPr anchorCtr="0" anchor="ctr" bIns="243700" lIns="243700" spcFirstLastPara="1" rIns="243700" wrap="square" tIns="243700">
            <a:noAutofit/>
          </a:bodyPr>
          <a:lstStyle>
            <a:lvl1pPr lvl="0" rtl="0">
              <a:spcBef>
                <a:spcPts val="0"/>
              </a:spcBef>
              <a:spcAft>
                <a:spcPts val="0"/>
              </a:spcAft>
              <a:buNone/>
              <a:defRPr b="1" sz="2900"/>
            </a:lvl1pPr>
            <a:lvl2pPr lvl="1" rtl="0">
              <a:spcBef>
                <a:spcPts val="0"/>
              </a:spcBef>
              <a:spcAft>
                <a:spcPts val="0"/>
              </a:spcAft>
              <a:buNone/>
              <a:defRPr b="1" sz="2900"/>
            </a:lvl2pPr>
            <a:lvl3pPr lvl="2" rtl="0">
              <a:spcBef>
                <a:spcPts val="0"/>
              </a:spcBef>
              <a:spcAft>
                <a:spcPts val="0"/>
              </a:spcAft>
              <a:buNone/>
              <a:defRPr b="1" sz="2900"/>
            </a:lvl3pPr>
            <a:lvl4pPr lvl="3" rtl="0">
              <a:spcBef>
                <a:spcPts val="0"/>
              </a:spcBef>
              <a:spcAft>
                <a:spcPts val="0"/>
              </a:spcAft>
              <a:buNone/>
              <a:defRPr b="1" sz="2900"/>
            </a:lvl4pPr>
            <a:lvl5pPr lvl="4" rtl="0">
              <a:spcBef>
                <a:spcPts val="0"/>
              </a:spcBef>
              <a:spcAft>
                <a:spcPts val="0"/>
              </a:spcAft>
              <a:buNone/>
              <a:defRPr b="1" sz="2900"/>
            </a:lvl5pPr>
            <a:lvl6pPr lvl="5" rtl="0">
              <a:spcBef>
                <a:spcPts val="0"/>
              </a:spcBef>
              <a:spcAft>
                <a:spcPts val="0"/>
              </a:spcAft>
              <a:buNone/>
              <a:defRPr b="1" sz="2900"/>
            </a:lvl6pPr>
            <a:lvl7pPr lvl="6" rtl="0">
              <a:spcBef>
                <a:spcPts val="0"/>
              </a:spcBef>
              <a:spcAft>
                <a:spcPts val="0"/>
              </a:spcAft>
              <a:buNone/>
              <a:defRPr b="1" sz="2900"/>
            </a:lvl7pPr>
            <a:lvl8pPr lvl="7" rtl="0">
              <a:spcBef>
                <a:spcPts val="0"/>
              </a:spcBef>
              <a:spcAft>
                <a:spcPts val="0"/>
              </a:spcAft>
              <a:buNone/>
              <a:defRPr b="1" sz="2900"/>
            </a:lvl8pPr>
            <a:lvl9pPr lvl="8" rtl="0">
              <a:spcBef>
                <a:spcPts val="0"/>
              </a:spcBef>
              <a:spcAft>
                <a:spcPts val="0"/>
              </a:spcAft>
              <a:buNone/>
              <a:defRPr b="1" sz="2900"/>
            </a:lvl9pPr>
          </a:lstStyle>
          <a:p/>
        </p:txBody>
      </p:sp>
      <p:sp>
        <p:nvSpPr>
          <p:cNvPr id="45" name="Google Shape;45;p3"/>
          <p:cNvSpPr txBox="1"/>
          <p:nvPr>
            <p:ph idx="5" type="subTitle"/>
          </p:nvPr>
        </p:nvSpPr>
        <p:spPr>
          <a:xfrm>
            <a:off x="10971182" y="10940275"/>
            <a:ext cx="8230800" cy="569400"/>
          </a:xfrm>
          <a:prstGeom prst="rect">
            <a:avLst/>
          </a:prstGeom>
        </p:spPr>
        <p:txBody>
          <a:bodyPr anchorCtr="0" anchor="ctr" bIns="243700" lIns="243700" spcFirstLastPara="1" rIns="243700" wrap="square" tIns="243700">
            <a:noAutofit/>
          </a:bodyPr>
          <a:lstStyle>
            <a:lvl1pPr lvl="0" rtl="0">
              <a:spcBef>
                <a:spcPts val="0"/>
              </a:spcBef>
              <a:spcAft>
                <a:spcPts val="0"/>
              </a:spcAft>
              <a:buNone/>
              <a:defRPr b="1" sz="2900"/>
            </a:lvl1pPr>
            <a:lvl2pPr lvl="1" rtl="0">
              <a:spcBef>
                <a:spcPts val="0"/>
              </a:spcBef>
              <a:spcAft>
                <a:spcPts val="0"/>
              </a:spcAft>
              <a:buNone/>
              <a:defRPr b="1" sz="2900"/>
            </a:lvl2pPr>
            <a:lvl3pPr lvl="2" rtl="0">
              <a:spcBef>
                <a:spcPts val="0"/>
              </a:spcBef>
              <a:spcAft>
                <a:spcPts val="0"/>
              </a:spcAft>
              <a:buNone/>
              <a:defRPr b="1" sz="2900"/>
            </a:lvl3pPr>
            <a:lvl4pPr lvl="3" rtl="0">
              <a:spcBef>
                <a:spcPts val="0"/>
              </a:spcBef>
              <a:spcAft>
                <a:spcPts val="0"/>
              </a:spcAft>
              <a:buNone/>
              <a:defRPr b="1" sz="2900"/>
            </a:lvl4pPr>
            <a:lvl5pPr lvl="4" rtl="0">
              <a:spcBef>
                <a:spcPts val="0"/>
              </a:spcBef>
              <a:spcAft>
                <a:spcPts val="0"/>
              </a:spcAft>
              <a:buNone/>
              <a:defRPr b="1" sz="2900"/>
            </a:lvl5pPr>
            <a:lvl6pPr lvl="5" rtl="0">
              <a:spcBef>
                <a:spcPts val="0"/>
              </a:spcBef>
              <a:spcAft>
                <a:spcPts val="0"/>
              </a:spcAft>
              <a:buNone/>
              <a:defRPr b="1" sz="2900"/>
            </a:lvl6pPr>
            <a:lvl7pPr lvl="6" rtl="0">
              <a:spcBef>
                <a:spcPts val="0"/>
              </a:spcBef>
              <a:spcAft>
                <a:spcPts val="0"/>
              </a:spcAft>
              <a:buNone/>
              <a:defRPr b="1" sz="2900"/>
            </a:lvl7pPr>
            <a:lvl8pPr lvl="7" rtl="0">
              <a:spcBef>
                <a:spcPts val="0"/>
              </a:spcBef>
              <a:spcAft>
                <a:spcPts val="0"/>
              </a:spcAft>
              <a:buNone/>
              <a:defRPr b="1" sz="2900"/>
            </a:lvl8pPr>
            <a:lvl9pPr lvl="8" rtl="0">
              <a:spcBef>
                <a:spcPts val="0"/>
              </a:spcBef>
              <a:spcAft>
                <a:spcPts val="0"/>
              </a:spcAft>
              <a:buNone/>
              <a:defRPr b="1" sz="2900"/>
            </a:lvl9pPr>
          </a:lstStyle>
          <a:p/>
        </p:txBody>
      </p:sp>
      <p:sp>
        <p:nvSpPr>
          <p:cNvPr id="46" name="Google Shape;46;p3"/>
          <p:cNvSpPr/>
          <p:nvPr/>
        </p:nvSpPr>
        <p:spPr>
          <a:xfrm>
            <a:off x="8624345" y="6868986"/>
            <a:ext cx="1083600" cy="1083900"/>
          </a:xfrm>
          <a:prstGeom prst="ellipse">
            <a:avLst/>
          </a:prstGeom>
          <a:solidFill>
            <a:srgbClr val="2E2E35"/>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47" name="Google Shape;47;p3"/>
          <p:cNvSpPr txBox="1"/>
          <p:nvPr/>
        </p:nvSpPr>
        <p:spPr>
          <a:xfrm>
            <a:off x="8764804" y="6956984"/>
            <a:ext cx="847800" cy="861600"/>
          </a:xfrm>
          <a:prstGeom prst="rect">
            <a:avLst/>
          </a:prstGeom>
          <a:noFill/>
          <a:ln>
            <a:noFill/>
          </a:ln>
        </p:spPr>
        <p:txBody>
          <a:bodyPr anchorCtr="0" anchor="t" bIns="45725" lIns="91450" spcFirstLastPara="1" rIns="91450" wrap="square" tIns="45725">
            <a:noAutofit/>
          </a:bodyPr>
          <a:lstStyle/>
          <a:p>
            <a:pPr indent="0" lvl="0" marL="0" marR="0" rtl="0" algn="ctr">
              <a:lnSpc>
                <a:spcPct val="100000"/>
              </a:lnSpc>
              <a:spcBef>
                <a:spcPts val="0"/>
              </a:spcBef>
              <a:spcAft>
                <a:spcPts val="0"/>
              </a:spcAft>
              <a:buClr>
                <a:srgbClr val="FFFFFF"/>
              </a:buClr>
              <a:buFont typeface="Montserrat"/>
              <a:buNone/>
            </a:pPr>
            <a:r>
              <a:rPr b="1" lang="en" sz="5100">
                <a:solidFill>
                  <a:srgbClr val="FFFFFF"/>
                </a:solidFill>
                <a:latin typeface="Montserrat"/>
                <a:ea typeface="Montserrat"/>
                <a:cs typeface="Montserrat"/>
                <a:sym typeface="Montserrat"/>
              </a:rPr>
              <a:t>3</a:t>
            </a:r>
            <a:endParaRPr sz="1300"/>
          </a:p>
        </p:txBody>
      </p:sp>
      <p:sp>
        <p:nvSpPr>
          <p:cNvPr id="48" name="Google Shape;48;p3"/>
          <p:cNvSpPr/>
          <p:nvPr/>
        </p:nvSpPr>
        <p:spPr>
          <a:xfrm>
            <a:off x="8624345" y="8808839"/>
            <a:ext cx="1083600" cy="1083900"/>
          </a:xfrm>
          <a:prstGeom prst="ellipse">
            <a:avLst/>
          </a:prstGeom>
          <a:solidFill>
            <a:srgbClr val="FFD816"/>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49" name="Google Shape;49;p3"/>
          <p:cNvSpPr txBox="1"/>
          <p:nvPr/>
        </p:nvSpPr>
        <p:spPr>
          <a:xfrm>
            <a:off x="8742503" y="8874535"/>
            <a:ext cx="847800" cy="861600"/>
          </a:xfrm>
          <a:prstGeom prst="rect">
            <a:avLst/>
          </a:prstGeom>
          <a:noFill/>
          <a:ln>
            <a:noFill/>
          </a:ln>
        </p:spPr>
        <p:txBody>
          <a:bodyPr anchorCtr="0" anchor="t" bIns="45725" lIns="91450" spcFirstLastPara="1" rIns="91450" wrap="square" tIns="45725">
            <a:noAutofit/>
          </a:bodyPr>
          <a:lstStyle/>
          <a:p>
            <a:pPr indent="0" lvl="0" marL="0" marR="0" rtl="0" algn="ctr">
              <a:lnSpc>
                <a:spcPct val="100000"/>
              </a:lnSpc>
              <a:spcBef>
                <a:spcPts val="0"/>
              </a:spcBef>
              <a:spcAft>
                <a:spcPts val="0"/>
              </a:spcAft>
              <a:buClr>
                <a:srgbClr val="FFFFFF"/>
              </a:buClr>
              <a:buFont typeface="Montserrat"/>
              <a:buNone/>
            </a:pPr>
            <a:r>
              <a:rPr b="1" lang="en" sz="5100">
                <a:solidFill>
                  <a:srgbClr val="FFFFFF"/>
                </a:solidFill>
                <a:latin typeface="Montserrat"/>
                <a:ea typeface="Montserrat"/>
                <a:cs typeface="Montserrat"/>
                <a:sym typeface="Montserrat"/>
              </a:rPr>
              <a:t>4</a:t>
            </a:r>
            <a:endParaRPr sz="130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utline with 4 sections ">
  <p:cSld name="SECTION_HEADER_1_2">
    <p:spTree>
      <p:nvGrpSpPr>
        <p:cNvPr id="50" name="Shape 50"/>
        <p:cNvGrpSpPr/>
        <p:nvPr/>
      </p:nvGrpSpPr>
      <p:grpSpPr>
        <a:xfrm>
          <a:off x="0" y="0"/>
          <a:ext cx="0" cy="0"/>
          <a:chOff x="0" y="0"/>
          <a:chExt cx="0" cy="0"/>
        </a:xfrm>
      </p:grpSpPr>
      <p:sp>
        <p:nvSpPr>
          <p:cNvPr id="51" name="Google Shape;51;p4"/>
          <p:cNvSpPr txBox="1"/>
          <p:nvPr>
            <p:ph type="title"/>
          </p:nvPr>
        </p:nvSpPr>
        <p:spPr>
          <a:xfrm>
            <a:off x="2924725" y="893096"/>
            <a:ext cx="19464600" cy="1002900"/>
          </a:xfrm>
          <a:prstGeom prst="rect">
            <a:avLst/>
          </a:prstGeom>
        </p:spPr>
        <p:txBody>
          <a:bodyPr anchorCtr="0" anchor="ctr" bIns="243700" lIns="243700" spcFirstLastPara="1" rIns="243700" wrap="square" tIns="243700">
            <a:noAutofit/>
          </a:bodyPr>
          <a:lstStyle>
            <a:lvl1pPr lvl="0" rtl="0">
              <a:spcBef>
                <a:spcPts val="0"/>
              </a:spcBef>
              <a:spcAft>
                <a:spcPts val="0"/>
              </a:spcAft>
              <a:buClr>
                <a:schemeClr val="dk1"/>
              </a:buClr>
              <a:buSzPts val="7200"/>
              <a:buNone/>
              <a:defRPr sz="7200">
                <a:solidFill>
                  <a:schemeClr val="dk1"/>
                </a:solidFill>
              </a:defRPr>
            </a:lvl1pPr>
            <a:lvl2pPr lvl="1"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2pPr>
            <a:lvl3pPr lvl="2"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3pPr>
            <a:lvl4pPr lvl="3"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4pPr>
            <a:lvl5pPr lvl="4"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5pPr>
            <a:lvl6pPr lvl="5"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6pPr>
            <a:lvl7pPr lvl="6"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7pPr>
            <a:lvl8pPr lvl="7"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8pPr>
            <a:lvl9pPr lvl="8"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9pPr>
          </a:lstStyle>
          <a:p/>
        </p:txBody>
      </p:sp>
      <p:cxnSp>
        <p:nvCxnSpPr>
          <p:cNvPr id="52" name="Google Shape;52;p4"/>
          <p:cNvCxnSpPr/>
          <p:nvPr/>
        </p:nvCxnSpPr>
        <p:spPr>
          <a:xfrm>
            <a:off x="10402138" y="4229851"/>
            <a:ext cx="41700" cy="5929800"/>
          </a:xfrm>
          <a:prstGeom prst="straightConnector1">
            <a:avLst/>
          </a:prstGeom>
          <a:noFill/>
          <a:ln cap="flat" cmpd="sng" w="215900">
            <a:solidFill>
              <a:srgbClr val="F2F2F2"/>
            </a:solidFill>
            <a:prstDash val="solid"/>
            <a:miter lim="8000"/>
            <a:headEnd len="sm" w="sm" type="none"/>
            <a:tailEnd len="sm" w="sm" type="none"/>
          </a:ln>
        </p:spPr>
      </p:cxnSp>
      <p:sp>
        <p:nvSpPr>
          <p:cNvPr id="53" name="Google Shape;53;p4"/>
          <p:cNvSpPr/>
          <p:nvPr/>
        </p:nvSpPr>
        <p:spPr>
          <a:xfrm>
            <a:off x="8624345" y="3755571"/>
            <a:ext cx="1083600" cy="1083900"/>
          </a:xfrm>
          <a:prstGeom prst="ellipse">
            <a:avLst/>
          </a:prstGeom>
          <a:solidFill>
            <a:srgbClr val="2E2E35"/>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54" name="Google Shape;54;p4"/>
          <p:cNvSpPr txBox="1"/>
          <p:nvPr/>
        </p:nvSpPr>
        <p:spPr>
          <a:xfrm>
            <a:off x="8764804" y="3843569"/>
            <a:ext cx="847800" cy="861600"/>
          </a:xfrm>
          <a:prstGeom prst="rect">
            <a:avLst/>
          </a:prstGeom>
          <a:noFill/>
          <a:ln>
            <a:noFill/>
          </a:ln>
        </p:spPr>
        <p:txBody>
          <a:bodyPr anchorCtr="0" anchor="t" bIns="45725" lIns="91450" spcFirstLastPara="1" rIns="91450" wrap="square" tIns="45725">
            <a:noAutofit/>
          </a:bodyPr>
          <a:lstStyle/>
          <a:p>
            <a:pPr indent="0" lvl="0" marL="0" marR="0" rtl="0" algn="ctr">
              <a:lnSpc>
                <a:spcPct val="100000"/>
              </a:lnSpc>
              <a:spcBef>
                <a:spcPts val="0"/>
              </a:spcBef>
              <a:spcAft>
                <a:spcPts val="0"/>
              </a:spcAft>
              <a:buClr>
                <a:srgbClr val="FFFFFF"/>
              </a:buClr>
              <a:buFont typeface="Montserrat"/>
              <a:buNone/>
            </a:pPr>
            <a:r>
              <a:rPr b="1" i="0" lang="en" sz="5100" u="none" cap="none" strike="noStrike">
                <a:solidFill>
                  <a:srgbClr val="FFFFFF"/>
                </a:solidFill>
                <a:latin typeface="Montserrat"/>
                <a:ea typeface="Montserrat"/>
                <a:cs typeface="Montserrat"/>
                <a:sym typeface="Montserrat"/>
              </a:rPr>
              <a:t>1</a:t>
            </a:r>
            <a:endParaRPr sz="1300"/>
          </a:p>
        </p:txBody>
      </p:sp>
      <p:sp>
        <p:nvSpPr>
          <p:cNvPr id="55" name="Google Shape;55;p4"/>
          <p:cNvSpPr/>
          <p:nvPr/>
        </p:nvSpPr>
        <p:spPr>
          <a:xfrm rot="5400000">
            <a:off x="10282590" y="4106860"/>
            <a:ext cx="440700" cy="379800"/>
          </a:xfrm>
          <a:prstGeom prst="triangle">
            <a:avLst>
              <a:gd fmla="val 50000" name="adj"/>
            </a:avLst>
          </a:prstGeom>
          <a:solidFill>
            <a:srgbClr val="2E2E35"/>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56" name="Google Shape;56;p4"/>
          <p:cNvSpPr/>
          <p:nvPr/>
        </p:nvSpPr>
        <p:spPr>
          <a:xfrm rot="5400000">
            <a:off x="10282590" y="9871266"/>
            <a:ext cx="440700" cy="379800"/>
          </a:xfrm>
          <a:prstGeom prst="triangle">
            <a:avLst>
              <a:gd fmla="val 50000" name="adj"/>
            </a:avLst>
          </a:prstGeom>
          <a:solidFill>
            <a:srgbClr val="2E2E35"/>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57" name="Google Shape;57;p4"/>
          <p:cNvSpPr/>
          <p:nvPr/>
        </p:nvSpPr>
        <p:spPr>
          <a:xfrm rot="5400000">
            <a:off x="10282590" y="7947820"/>
            <a:ext cx="440700" cy="379800"/>
          </a:xfrm>
          <a:prstGeom prst="triangle">
            <a:avLst>
              <a:gd fmla="val 50000" name="adj"/>
            </a:avLst>
          </a:prstGeom>
          <a:solidFill>
            <a:srgbClr val="2E2E35"/>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58" name="Google Shape;58;p4"/>
          <p:cNvSpPr/>
          <p:nvPr/>
        </p:nvSpPr>
        <p:spPr>
          <a:xfrm>
            <a:off x="8624345" y="5673087"/>
            <a:ext cx="1083600" cy="1083900"/>
          </a:xfrm>
          <a:prstGeom prst="ellipse">
            <a:avLst/>
          </a:prstGeom>
          <a:solidFill>
            <a:srgbClr val="FFD816"/>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59" name="Google Shape;59;p4"/>
          <p:cNvSpPr txBox="1"/>
          <p:nvPr/>
        </p:nvSpPr>
        <p:spPr>
          <a:xfrm>
            <a:off x="8742503" y="5738783"/>
            <a:ext cx="847800" cy="861600"/>
          </a:xfrm>
          <a:prstGeom prst="rect">
            <a:avLst/>
          </a:prstGeom>
          <a:noFill/>
          <a:ln>
            <a:noFill/>
          </a:ln>
        </p:spPr>
        <p:txBody>
          <a:bodyPr anchorCtr="0" anchor="t" bIns="45725" lIns="91450" spcFirstLastPara="1" rIns="91450" wrap="square" tIns="45725">
            <a:noAutofit/>
          </a:bodyPr>
          <a:lstStyle/>
          <a:p>
            <a:pPr indent="0" lvl="0" marL="0" marR="0" rtl="0" algn="ctr">
              <a:lnSpc>
                <a:spcPct val="100000"/>
              </a:lnSpc>
              <a:spcBef>
                <a:spcPts val="0"/>
              </a:spcBef>
              <a:spcAft>
                <a:spcPts val="0"/>
              </a:spcAft>
              <a:buClr>
                <a:srgbClr val="FFFFFF"/>
              </a:buClr>
              <a:buFont typeface="Montserrat"/>
              <a:buNone/>
            </a:pPr>
            <a:r>
              <a:rPr b="1" i="0" lang="en" sz="5100" u="none" cap="none" strike="noStrike">
                <a:solidFill>
                  <a:srgbClr val="FFFFFF"/>
                </a:solidFill>
                <a:latin typeface="Montserrat"/>
                <a:ea typeface="Montserrat"/>
                <a:cs typeface="Montserrat"/>
                <a:sym typeface="Montserrat"/>
              </a:rPr>
              <a:t>2</a:t>
            </a:r>
            <a:endParaRPr sz="1300"/>
          </a:p>
        </p:txBody>
      </p:sp>
      <p:sp>
        <p:nvSpPr>
          <p:cNvPr id="60" name="Google Shape;60;p4"/>
          <p:cNvSpPr/>
          <p:nvPr/>
        </p:nvSpPr>
        <p:spPr>
          <a:xfrm rot="5400000">
            <a:off x="10282590" y="6024376"/>
            <a:ext cx="440700" cy="379800"/>
          </a:xfrm>
          <a:prstGeom prst="triangle">
            <a:avLst>
              <a:gd fmla="val 50000" name="adj"/>
            </a:avLst>
          </a:prstGeom>
          <a:solidFill>
            <a:srgbClr val="2E2E35"/>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61" name="Google Shape;61;p4"/>
          <p:cNvSpPr txBox="1"/>
          <p:nvPr>
            <p:ph idx="1" type="subTitle"/>
          </p:nvPr>
        </p:nvSpPr>
        <p:spPr>
          <a:xfrm>
            <a:off x="10971182" y="4012823"/>
            <a:ext cx="8230800" cy="569400"/>
          </a:xfrm>
          <a:prstGeom prst="rect">
            <a:avLst/>
          </a:prstGeom>
        </p:spPr>
        <p:txBody>
          <a:bodyPr anchorCtr="0" anchor="ctr" bIns="243700" lIns="243700" spcFirstLastPara="1" rIns="243700" wrap="square" tIns="243700">
            <a:noAutofit/>
          </a:bodyPr>
          <a:lstStyle>
            <a:lvl1pPr lvl="0" rtl="0">
              <a:spcBef>
                <a:spcPts val="0"/>
              </a:spcBef>
              <a:spcAft>
                <a:spcPts val="0"/>
              </a:spcAft>
              <a:buNone/>
              <a:defRPr b="1" sz="2900"/>
            </a:lvl1pPr>
            <a:lvl2pPr lvl="1" rtl="0">
              <a:spcBef>
                <a:spcPts val="0"/>
              </a:spcBef>
              <a:spcAft>
                <a:spcPts val="0"/>
              </a:spcAft>
              <a:buNone/>
              <a:defRPr b="1" sz="2900"/>
            </a:lvl2pPr>
            <a:lvl3pPr lvl="2" rtl="0">
              <a:spcBef>
                <a:spcPts val="0"/>
              </a:spcBef>
              <a:spcAft>
                <a:spcPts val="0"/>
              </a:spcAft>
              <a:buNone/>
              <a:defRPr b="1" sz="2900"/>
            </a:lvl3pPr>
            <a:lvl4pPr lvl="3" rtl="0">
              <a:spcBef>
                <a:spcPts val="0"/>
              </a:spcBef>
              <a:spcAft>
                <a:spcPts val="0"/>
              </a:spcAft>
              <a:buNone/>
              <a:defRPr b="1" sz="2900"/>
            </a:lvl4pPr>
            <a:lvl5pPr lvl="4" rtl="0">
              <a:spcBef>
                <a:spcPts val="0"/>
              </a:spcBef>
              <a:spcAft>
                <a:spcPts val="0"/>
              </a:spcAft>
              <a:buNone/>
              <a:defRPr b="1" sz="2900"/>
            </a:lvl5pPr>
            <a:lvl6pPr lvl="5" rtl="0">
              <a:spcBef>
                <a:spcPts val="0"/>
              </a:spcBef>
              <a:spcAft>
                <a:spcPts val="0"/>
              </a:spcAft>
              <a:buNone/>
              <a:defRPr b="1" sz="2900"/>
            </a:lvl6pPr>
            <a:lvl7pPr lvl="6" rtl="0">
              <a:spcBef>
                <a:spcPts val="0"/>
              </a:spcBef>
              <a:spcAft>
                <a:spcPts val="0"/>
              </a:spcAft>
              <a:buNone/>
              <a:defRPr b="1" sz="2900"/>
            </a:lvl7pPr>
            <a:lvl8pPr lvl="7" rtl="0">
              <a:spcBef>
                <a:spcPts val="0"/>
              </a:spcBef>
              <a:spcAft>
                <a:spcPts val="0"/>
              </a:spcAft>
              <a:buNone/>
              <a:defRPr b="1" sz="2900"/>
            </a:lvl8pPr>
            <a:lvl9pPr lvl="8" rtl="0">
              <a:spcBef>
                <a:spcPts val="0"/>
              </a:spcBef>
              <a:spcAft>
                <a:spcPts val="0"/>
              </a:spcAft>
              <a:buNone/>
              <a:defRPr b="1" sz="2900"/>
            </a:lvl9pPr>
          </a:lstStyle>
          <a:p/>
        </p:txBody>
      </p:sp>
      <p:sp>
        <p:nvSpPr>
          <p:cNvPr id="62" name="Google Shape;62;p4"/>
          <p:cNvSpPr txBox="1"/>
          <p:nvPr>
            <p:ph idx="2" type="subTitle"/>
          </p:nvPr>
        </p:nvSpPr>
        <p:spPr>
          <a:xfrm>
            <a:off x="10971182" y="5884873"/>
            <a:ext cx="8230800" cy="569400"/>
          </a:xfrm>
          <a:prstGeom prst="rect">
            <a:avLst/>
          </a:prstGeom>
        </p:spPr>
        <p:txBody>
          <a:bodyPr anchorCtr="0" anchor="ctr" bIns="243700" lIns="243700" spcFirstLastPara="1" rIns="243700" wrap="square" tIns="243700">
            <a:noAutofit/>
          </a:bodyPr>
          <a:lstStyle>
            <a:lvl1pPr lvl="0" rtl="0">
              <a:spcBef>
                <a:spcPts val="0"/>
              </a:spcBef>
              <a:spcAft>
                <a:spcPts val="0"/>
              </a:spcAft>
              <a:buNone/>
              <a:defRPr b="1" sz="2900"/>
            </a:lvl1pPr>
            <a:lvl2pPr lvl="1" rtl="0">
              <a:spcBef>
                <a:spcPts val="0"/>
              </a:spcBef>
              <a:spcAft>
                <a:spcPts val="0"/>
              </a:spcAft>
              <a:buNone/>
              <a:defRPr b="1" sz="2900"/>
            </a:lvl2pPr>
            <a:lvl3pPr lvl="2" rtl="0">
              <a:spcBef>
                <a:spcPts val="0"/>
              </a:spcBef>
              <a:spcAft>
                <a:spcPts val="0"/>
              </a:spcAft>
              <a:buNone/>
              <a:defRPr b="1" sz="2900"/>
            </a:lvl3pPr>
            <a:lvl4pPr lvl="3" rtl="0">
              <a:spcBef>
                <a:spcPts val="0"/>
              </a:spcBef>
              <a:spcAft>
                <a:spcPts val="0"/>
              </a:spcAft>
              <a:buNone/>
              <a:defRPr b="1" sz="2900"/>
            </a:lvl4pPr>
            <a:lvl5pPr lvl="4" rtl="0">
              <a:spcBef>
                <a:spcPts val="0"/>
              </a:spcBef>
              <a:spcAft>
                <a:spcPts val="0"/>
              </a:spcAft>
              <a:buNone/>
              <a:defRPr b="1" sz="2900"/>
            </a:lvl5pPr>
            <a:lvl6pPr lvl="5" rtl="0">
              <a:spcBef>
                <a:spcPts val="0"/>
              </a:spcBef>
              <a:spcAft>
                <a:spcPts val="0"/>
              </a:spcAft>
              <a:buNone/>
              <a:defRPr b="1" sz="2900"/>
            </a:lvl6pPr>
            <a:lvl7pPr lvl="6" rtl="0">
              <a:spcBef>
                <a:spcPts val="0"/>
              </a:spcBef>
              <a:spcAft>
                <a:spcPts val="0"/>
              </a:spcAft>
              <a:buNone/>
              <a:defRPr b="1" sz="2900"/>
            </a:lvl7pPr>
            <a:lvl8pPr lvl="7" rtl="0">
              <a:spcBef>
                <a:spcPts val="0"/>
              </a:spcBef>
              <a:spcAft>
                <a:spcPts val="0"/>
              </a:spcAft>
              <a:buNone/>
              <a:defRPr b="1" sz="2900"/>
            </a:lvl8pPr>
            <a:lvl9pPr lvl="8" rtl="0">
              <a:spcBef>
                <a:spcPts val="0"/>
              </a:spcBef>
              <a:spcAft>
                <a:spcPts val="0"/>
              </a:spcAft>
              <a:buNone/>
              <a:defRPr b="1" sz="2900"/>
            </a:lvl9pPr>
          </a:lstStyle>
          <a:p/>
        </p:txBody>
      </p:sp>
      <p:sp>
        <p:nvSpPr>
          <p:cNvPr id="63" name="Google Shape;63;p4"/>
          <p:cNvSpPr txBox="1"/>
          <p:nvPr>
            <p:ph idx="3" type="subTitle"/>
          </p:nvPr>
        </p:nvSpPr>
        <p:spPr>
          <a:xfrm>
            <a:off x="10971182" y="7756923"/>
            <a:ext cx="8230800" cy="569400"/>
          </a:xfrm>
          <a:prstGeom prst="rect">
            <a:avLst/>
          </a:prstGeom>
        </p:spPr>
        <p:txBody>
          <a:bodyPr anchorCtr="0" anchor="ctr" bIns="243700" lIns="243700" spcFirstLastPara="1" rIns="243700" wrap="square" tIns="243700">
            <a:noAutofit/>
          </a:bodyPr>
          <a:lstStyle>
            <a:lvl1pPr lvl="0" rtl="0">
              <a:spcBef>
                <a:spcPts val="0"/>
              </a:spcBef>
              <a:spcAft>
                <a:spcPts val="0"/>
              </a:spcAft>
              <a:buNone/>
              <a:defRPr b="1" sz="2900"/>
            </a:lvl1pPr>
            <a:lvl2pPr lvl="1" rtl="0">
              <a:spcBef>
                <a:spcPts val="0"/>
              </a:spcBef>
              <a:spcAft>
                <a:spcPts val="0"/>
              </a:spcAft>
              <a:buNone/>
              <a:defRPr b="1" sz="2900"/>
            </a:lvl2pPr>
            <a:lvl3pPr lvl="2" rtl="0">
              <a:spcBef>
                <a:spcPts val="0"/>
              </a:spcBef>
              <a:spcAft>
                <a:spcPts val="0"/>
              </a:spcAft>
              <a:buNone/>
              <a:defRPr b="1" sz="2900"/>
            </a:lvl3pPr>
            <a:lvl4pPr lvl="3" rtl="0">
              <a:spcBef>
                <a:spcPts val="0"/>
              </a:spcBef>
              <a:spcAft>
                <a:spcPts val="0"/>
              </a:spcAft>
              <a:buNone/>
              <a:defRPr b="1" sz="2900"/>
            </a:lvl4pPr>
            <a:lvl5pPr lvl="4" rtl="0">
              <a:spcBef>
                <a:spcPts val="0"/>
              </a:spcBef>
              <a:spcAft>
                <a:spcPts val="0"/>
              </a:spcAft>
              <a:buNone/>
              <a:defRPr b="1" sz="2900"/>
            </a:lvl5pPr>
            <a:lvl6pPr lvl="5" rtl="0">
              <a:spcBef>
                <a:spcPts val="0"/>
              </a:spcBef>
              <a:spcAft>
                <a:spcPts val="0"/>
              </a:spcAft>
              <a:buNone/>
              <a:defRPr b="1" sz="2900"/>
            </a:lvl6pPr>
            <a:lvl7pPr lvl="6" rtl="0">
              <a:spcBef>
                <a:spcPts val="0"/>
              </a:spcBef>
              <a:spcAft>
                <a:spcPts val="0"/>
              </a:spcAft>
              <a:buNone/>
              <a:defRPr b="1" sz="2900"/>
            </a:lvl7pPr>
            <a:lvl8pPr lvl="7" rtl="0">
              <a:spcBef>
                <a:spcPts val="0"/>
              </a:spcBef>
              <a:spcAft>
                <a:spcPts val="0"/>
              </a:spcAft>
              <a:buNone/>
              <a:defRPr b="1" sz="2900"/>
            </a:lvl8pPr>
            <a:lvl9pPr lvl="8" rtl="0">
              <a:spcBef>
                <a:spcPts val="0"/>
              </a:spcBef>
              <a:spcAft>
                <a:spcPts val="0"/>
              </a:spcAft>
              <a:buNone/>
              <a:defRPr b="1" sz="2900"/>
            </a:lvl9pPr>
          </a:lstStyle>
          <a:p/>
        </p:txBody>
      </p:sp>
      <p:sp>
        <p:nvSpPr>
          <p:cNvPr id="64" name="Google Shape;64;p4"/>
          <p:cNvSpPr txBox="1"/>
          <p:nvPr>
            <p:ph idx="4" type="subTitle"/>
          </p:nvPr>
        </p:nvSpPr>
        <p:spPr>
          <a:xfrm>
            <a:off x="10971182" y="9628973"/>
            <a:ext cx="8230800" cy="569400"/>
          </a:xfrm>
          <a:prstGeom prst="rect">
            <a:avLst/>
          </a:prstGeom>
        </p:spPr>
        <p:txBody>
          <a:bodyPr anchorCtr="0" anchor="ctr" bIns="243700" lIns="243700" spcFirstLastPara="1" rIns="243700" wrap="square" tIns="243700">
            <a:noAutofit/>
          </a:bodyPr>
          <a:lstStyle>
            <a:lvl1pPr lvl="0" rtl="0">
              <a:spcBef>
                <a:spcPts val="0"/>
              </a:spcBef>
              <a:spcAft>
                <a:spcPts val="0"/>
              </a:spcAft>
              <a:buNone/>
              <a:defRPr b="1" sz="2900"/>
            </a:lvl1pPr>
            <a:lvl2pPr lvl="1" rtl="0">
              <a:spcBef>
                <a:spcPts val="0"/>
              </a:spcBef>
              <a:spcAft>
                <a:spcPts val="0"/>
              </a:spcAft>
              <a:buNone/>
              <a:defRPr b="1" sz="2900"/>
            </a:lvl2pPr>
            <a:lvl3pPr lvl="2" rtl="0">
              <a:spcBef>
                <a:spcPts val="0"/>
              </a:spcBef>
              <a:spcAft>
                <a:spcPts val="0"/>
              </a:spcAft>
              <a:buNone/>
              <a:defRPr b="1" sz="2900"/>
            </a:lvl3pPr>
            <a:lvl4pPr lvl="3" rtl="0">
              <a:spcBef>
                <a:spcPts val="0"/>
              </a:spcBef>
              <a:spcAft>
                <a:spcPts val="0"/>
              </a:spcAft>
              <a:buNone/>
              <a:defRPr b="1" sz="2900"/>
            </a:lvl4pPr>
            <a:lvl5pPr lvl="4" rtl="0">
              <a:spcBef>
                <a:spcPts val="0"/>
              </a:spcBef>
              <a:spcAft>
                <a:spcPts val="0"/>
              </a:spcAft>
              <a:buNone/>
              <a:defRPr b="1" sz="2900"/>
            </a:lvl5pPr>
            <a:lvl6pPr lvl="5" rtl="0">
              <a:spcBef>
                <a:spcPts val="0"/>
              </a:spcBef>
              <a:spcAft>
                <a:spcPts val="0"/>
              </a:spcAft>
              <a:buNone/>
              <a:defRPr b="1" sz="2900"/>
            </a:lvl6pPr>
            <a:lvl7pPr lvl="6" rtl="0">
              <a:spcBef>
                <a:spcPts val="0"/>
              </a:spcBef>
              <a:spcAft>
                <a:spcPts val="0"/>
              </a:spcAft>
              <a:buNone/>
              <a:defRPr b="1" sz="2900"/>
            </a:lvl7pPr>
            <a:lvl8pPr lvl="7" rtl="0">
              <a:spcBef>
                <a:spcPts val="0"/>
              </a:spcBef>
              <a:spcAft>
                <a:spcPts val="0"/>
              </a:spcAft>
              <a:buNone/>
              <a:defRPr b="1" sz="2900"/>
            </a:lvl8pPr>
            <a:lvl9pPr lvl="8" rtl="0">
              <a:spcBef>
                <a:spcPts val="0"/>
              </a:spcBef>
              <a:spcAft>
                <a:spcPts val="0"/>
              </a:spcAft>
              <a:buNone/>
              <a:defRPr b="1" sz="2900"/>
            </a:lvl9pPr>
          </a:lstStyle>
          <a:p/>
        </p:txBody>
      </p:sp>
      <p:sp>
        <p:nvSpPr>
          <p:cNvPr id="65" name="Google Shape;65;p4"/>
          <p:cNvSpPr/>
          <p:nvPr/>
        </p:nvSpPr>
        <p:spPr>
          <a:xfrm>
            <a:off x="8646895" y="7596521"/>
            <a:ext cx="1083600" cy="1083900"/>
          </a:xfrm>
          <a:prstGeom prst="ellipse">
            <a:avLst/>
          </a:prstGeom>
          <a:solidFill>
            <a:srgbClr val="2E2E35"/>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66" name="Google Shape;66;p4"/>
          <p:cNvSpPr txBox="1"/>
          <p:nvPr/>
        </p:nvSpPr>
        <p:spPr>
          <a:xfrm>
            <a:off x="8787354" y="7684519"/>
            <a:ext cx="847800" cy="861600"/>
          </a:xfrm>
          <a:prstGeom prst="rect">
            <a:avLst/>
          </a:prstGeom>
          <a:noFill/>
          <a:ln>
            <a:noFill/>
          </a:ln>
        </p:spPr>
        <p:txBody>
          <a:bodyPr anchorCtr="0" anchor="t" bIns="45725" lIns="91450" spcFirstLastPara="1" rIns="91450" wrap="square" tIns="45725">
            <a:noAutofit/>
          </a:bodyPr>
          <a:lstStyle/>
          <a:p>
            <a:pPr indent="0" lvl="0" marL="0" marR="0" rtl="0" algn="ctr">
              <a:lnSpc>
                <a:spcPct val="100000"/>
              </a:lnSpc>
              <a:spcBef>
                <a:spcPts val="0"/>
              </a:spcBef>
              <a:spcAft>
                <a:spcPts val="0"/>
              </a:spcAft>
              <a:buClr>
                <a:srgbClr val="FFFFFF"/>
              </a:buClr>
              <a:buFont typeface="Montserrat"/>
              <a:buNone/>
            </a:pPr>
            <a:r>
              <a:rPr b="1" lang="en" sz="5100">
                <a:solidFill>
                  <a:srgbClr val="FFFFFF"/>
                </a:solidFill>
                <a:latin typeface="Montserrat"/>
                <a:ea typeface="Montserrat"/>
                <a:cs typeface="Montserrat"/>
                <a:sym typeface="Montserrat"/>
              </a:rPr>
              <a:t>3</a:t>
            </a:r>
            <a:endParaRPr sz="1300"/>
          </a:p>
        </p:txBody>
      </p:sp>
      <p:sp>
        <p:nvSpPr>
          <p:cNvPr id="67" name="Google Shape;67;p4"/>
          <p:cNvSpPr/>
          <p:nvPr/>
        </p:nvSpPr>
        <p:spPr>
          <a:xfrm>
            <a:off x="8669445" y="9473687"/>
            <a:ext cx="1083600" cy="1083900"/>
          </a:xfrm>
          <a:prstGeom prst="ellipse">
            <a:avLst/>
          </a:prstGeom>
          <a:solidFill>
            <a:srgbClr val="FFD816"/>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68" name="Google Shape;68;p4"/>
          <p:cNvSpPr txBox="1"/>
          <p:nvPr/>
        </p:nvSpPr>
        <p:spPr>
          <a:xfrm>
            <a:off x="8787603" y="9539383"/>
            <a:ext cx="847800" cy="861600"/>
          </a:xfrm>
          <a:prstGeom prst="rect">
            <a:avLst/>
          </a:prstGeom>
          <a:noFill/>
          <a:ln>
            <a:noFill/>
          </a:ln>
        </p:spPr>
        <p:txBody>
          <a:bodyPr anchorCtr="0" anchor="t" bIns="45725" lIns="91450" spcFirstLastPara="1" rIns="91450" wrap="square" tIns="45725">
            <a:noAutofit/>
          </a:bodyPr>
          <a:lstStyle/>
          <a:p>
            <a:pPr indent="0" lvl="0" marL="0" marR="0" rtl="0" algn="ctr">
              <a:lnSpc>
                <a:spcPct val="100000"/>
              </a:lnSpc>
              <a:spcBef>
                <a:spcPts val="0"/>
              </a:spcBef>
              <a:spcAft>
                <a:spcPts val="0"/>
              </a:spcAft>
              <a:buClr>
                <a:srgbClr val="FFFFFF"/>
              </a:buClr>
              <a:buFont typeface="Montserrat"/>
              <a:buNone/>
            </a:pPr>
            <a:r>
              <a:rPr b="1" lang="en" sz="5100">
                <a:solidFill>
                  <a:srgbClr val="FFFFFF"/>
                </a:solidFill>
                <a:latin typeface="Montserrat"/>
                <a:ea typeface="Montserrat"/>
                <a:cs typeface="Montserrat"/>
                <a:sym typeface="Montserrat"/>
              </a:rPr>
              <a:t>4</a:t>
            </a:r>
            <a:endParaRPr sz="130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utline with 3 sections">
  <p:cSld name="SECTION_HEADER_1_1">
    <p:spTree>
      <p:nvGrpSpPr>
        <p:cNvPr id="69" name="Shape 69"/>
        <p:cNvGrpSpPr/>
        <p:nvPr/>
      </p:nvGrpSpPr>
      <p:grpSpPr>
        <a:xfrm>
          <a:off x="0" y="0"/>
          <a:ext cx="0" cy="0"/>
          <a:chOff x="0" y="0"/>
          <a:chExt cx="0" cy="0"/>
        </a:xfrm>
      </p:grpSpPr>
      <p:sp>
        <p:nvSpPr>
          <p:cNvPr id="70" name="Google Shape;70;p5"/>
          <p:cNvSpPr txBox="1"/>
          <p:nvPr>
            <p:ph type="title"/>
          </p:nvPr>
        </p:nvSpPr>
        <p:spPr>
          <a:xfrm>
            <a:off x="2924725" y="893096"/>
            <a:ext cx="19464600" cy="1002900"/>
          </a:xfrm>
          <a:prstGeom prst="rect">
            <a:avLst/>
          </a:prstGeom>
        </p:spPr>
        <p:txBody>
          <a:bodyPr anchorCtr="0" anchor="ctr" bIns="243700" lIns="243700" spcFirstLastPara="1" rIns="243700" wrap="square" tIns="243700">
            <a:noAutofit/>
          </a:bodyPr>
          <a:lstStyle>
            <a:lvl1pPr lvl="0" rtl="0">
              <a:spcBef>
                <a:spcPts val="0"/>
              </a:spcBef>
              <a:spcAft>
                <a:spcPts val="0"/>
              </a:spcAft>
              <a:buClr>
                <a:schemeClr val="dk1"/>
              </a:buClr>
              <a:buSzPts val="7200"/>
              <a:buNone/>
              <a:defRPr sz="7200">
                <a:solidFill>
                  <a:schemeClr val="dk1"/>
                </a:solidFill>
              </a:defRPr>
            </a:lvl1pPr>
            <a:lvl2pPr lvl="1"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2pPr>
            <a:lvl3pPr lvl="2"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3pPr>
            <a:lvl4pPr lvl="3"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4pPr>
            <a:lvl5pPr lvl="4"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5pPr>
            <a:lvl6pPr lvl="5"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6pPr>
            <a:lvl7pPr lvl="6"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7pPr>
            <a:lvl8pPr lvl="7"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8pPr>
            <a:lvl9pPr lvl="8"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9pPr>
          </a:lstStyle>
          <a:p/>
        </p:txBody>
      </p:sp>
      <p:cxnSp>
        <p:nvCxnSpPr>
          <p:cNvPr id="71" name="Google Shape;71;p5"/>
          <p:cNvCxnSpPr/>
          <p:nvPr/>
        </p:nvCxnSpPr>
        <p:spPr>
          <a:xfrm>
            <a:off x="10402138" y="5068051"/>
            <a:ext cx="16800" cy="4025700"/>
          </a:xfrm>
          <a:prstGeom prst="straightConnector1">
            <a:avLst/>
          </a:prstGeom>
          <a:noFill/>
          <a:ln cap="flat" cmpd="sng" w="215900">
            <a:solidFill>
              <a:srgbClr val="F2F2F2"/>
            </a:solidFill>
            <a:prstDash val="solid"/>
            <a:miter lim="8000"/>
            <a:headEnd len="sm" w="sm" type="none"/>
            <a:tailEnd len="sm" w="sm" type="none"/>
          </a:ln>
        </p:spPr>
      </p:cxnSp>
      <p:sp>
        <p:nvSpPr>
          <p:cNvPr id="72" name="Google Shape;72;p5"/>
          <p:cNvSpPr/>
          <p:nvPr/>
        </p:nvSpPr>
        <p:spPr>
          <a:xfrm>
            <a:off x="8624345" y="4593771"/>
            <a:ext cx="1083600" cy="1083900"/>
          </a:xfrm>
          <a:prstGeom prst="ellipse">
            <a:avLst/>
          </a:prstGeom>
          <a:solidFill>
            <a:srgbClr val="2E2E35"/>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73" name="Google Shape;73;p5"/>
          <p:cNvSpPr txBox="1"/>
          <p:nvPr/>
        </p:nvSpPr>
        <p:spPr>
          <a:xfrm>
            <a:off x="8764804" y="4681769"/>
            <a:ext cx="847800" cy="861600"/>
          </a:xfrm>
          <a:prstGeom prst="rect">
            <a:avLst/>
          </a:prstGeom>
          <a:noFill/>
          <a:ln>
            <a:noFill/>
          </a:ln>
        </p:spPr>
        <p:txBody>
          <a:bodyPr anchorCtr="0" anchor="t" bIns="45725" lIns="91450" spcFirstLastPara="1" rIns="91450" wrap="square" tIns="45725">
            <a:noAutofit/>
          </a:bodyPr>
          <a:lstStyle/>
          <a:p>
            <a:pPr indent="0" lvl="0" marL="0" marR="0" rtl="0" algn="ctr">
              <a:lnSpc>
                <a:spcPct val="100000"/>
              </a:lnSpc>
              <a:spcBef>
                <a:spcPts val="0"/>
              </a:spcBef>
              <a:spcAft>
                <a:spcPts val="0"/>
              </a:spcAft>
              <a:buClr>
                <a:srgbClr val="FFFFFF"/>
              </a:buClr>
              <a:buFont typeface="Montserrat"/>
              <a:buNone/>
            </a:pPr>
            <a:r>
              <a:rPr b="1" i="0" lang="en" sz="5100" u="none" cap="none" strike="noStrike">
                <a:solidFill>
                  <a:srgbClr val="FFFFFF"/>
                </a:solidFill>
                <a:latin typeface="Montserrat"/>
                <a:ea typeface="Montserrat"/>
                <a:cs typeface="Montserrat"/>
                <a:sym typeface="Montserrat"/>
              </a:rPr>
              <a:t>1</a:t>
            </a:r>
            <a:endParaRPr sz="1300"/>
          </a:p>
        </p:txBody>
      </p:sp>
      <p:sp>
        <p:nvSpPr>
          <p:cNvPr id="74" name="Google Shape;74;p5"/>
          <p:cNvSpPr/>
          <p:nvPr/>
        </p:nvSpPr>
        <p:spPr>
          <a:xfrm rot="5400000">
            <a:off x="10282590" y="4945060"/>
            <a:ext cx="440700" cy="379800"/>
          </a:xfrm>
          <a:prstGeom prst="triangle">
            <a:avLst>
              <a:gd fmla="val 50000" name="adj"/>
            </a:avLst>
          </a:prstGeom>
          <a:solidFill>
            <a:srgbClr val="2E2E35"/>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75" name="Google Shape;75;p5"/>
          <p:cNvSpPr/>
          <p:nvPr/>
        </p:nvSpPr>
        <p:spPr>
          <a:xfrm rot="5400000">
            <a:off x="10282590" y="8786020"/>
            <a:ext cx="440700" cy="379800"/>
          </a:xfrm>
          <a:prstGeom prst="triangle">
            <a:avLst>
              <a:gd fmla="val 50000" name="adj"/>
            </a:avLst>
          </a:prstGeom>
          <a:solidFill>
            <a:srgbClr val="2E2E35"/>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76" name="Google Shape;76;p5"/>
          <p:cNvSpPr/>
          <p:nvPr/>
        </p:nvSpPr>
        <p:spPr>
          <a:xfrm>
            <a:off x="8624345" y="6511287"/>
            <a:ext cx="1083600" cy="1083900"/>
          </a:xfrm>
          <a:prstGeom prst="ellipse">
            <a:avLst/>
          </a:prstGeom>
          <a:solidFill>
            <a:srgbClr val="FFD816"/>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77" name="Google Shape;77;p5"/>
          <p:cNvSpPr txBox="1"/>
          <p:nvPr/>
        </p:nvSpPr>
        <p:spPr>
          <a:xfrm>
            <a:off x="8742503" y="6576983"/>
            <a:ext cx="847800" cy="861600"/>
          </a:xfrm>
          <a:prstGeom prst="rect">
            <a:avLst/>
          </a:prstGeom>
          <a:noFill/>
          <a:ln>
            <a:noFill/>
          </a:ln>
        </p:spPr>
        <p:txBody>
          <a:bodyPr anchorCtr="0" anchor="t" bIns="45725" lIns="91450" spcFirstLastPara="1" rIns="91450" wrap="square" tIns="45725">
            <a:noAutofit/>
          </a:bodyPr>
          <a:lstStyle/>
          <a:p>
            <a:pPr indent="0" lvl="0" marL="0" marR="0" rtl="0" algn="ctr">
              <a:lnSpc>
                <a:spcPct val="100000"/>
              </a:lnSpc>
              <a:spcBef>
                <a:spcPts val="0"/>
              </a:spcBef>
              <a:spcAft>
                <a:spcPts val="0"/>
              </a:spcAft>
              <a:buClr>
                <a:srgbClr val="FFFFFF"/>
              </a:buClr>
              <a:buFont typeface="Montserrat"/>
              <a:buNone/>
            </a:pPr>
            <a:r>
              <a:rPr b="1" i="0" lang="en" sz="5100" u="none" cap="none" strike="noStrike">
                <a:solidFill>
                  <a:srgbClr val="FFFFFF"/>
                </a:solidFill>
                <a:latin typeface="Montserrat"/>
                <a:ea typeface="Montserrat"/>
                <a:cs typeface="Montserrat"/>
                <a:sym typeface="Montserrat"/>
              </a:rPr>
              <a:t>2</a:t>
            </a:r>
            <a:endParaRPr sz="1300"/>
          </a:p>
        </p:txBody>
      </p:sp>
      <p:sp>
        <p:nvSpPr>
          <p:cNvPr id="78" name="Google Shape;78;p5"/>
          <p:cNvSpPr/>
          <p:nvPr/>
        </p:nvSpPr>
        <p:spPr>
          <a:xfrm rot="5400000">
            <a:off x="10282590" y="6862576"/>
            <a:ext cx="440700" cy="379800"/>
          </a:xfrm>
          <a:prstGeom prst="triangle">
            <a:avLst>
              <a:gd fmla="val 50000" name="adj"/>
            </a:avLst>
          </a:prstGeom>
          <a:solidFill>
            <a:srgbClr val="2E2E35"/>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79" name="Google Shape;79;p5"/>
          <p:cNvSpPr txBox="1"/>
          <p:nvPr>
            <p:ph idx="1" type="subTitle"/>
          </p:nvPr>
        </p:nvSpPr>
        <p:spPr>
          <a:xfrm>
            <a:off x="10971182" y="4851023"/>
            <a:ext cx="8230800" cy="569400"/>
          </a:xfrm>
          <a:prstGeom prst="rect">
            <a:avLst/>
          </a:prstGeom>
        </p:spPr>
        <p:txBody>
          <a:bodyPr anchorCtr="0" anchor="ctr" bIns="243700" lIns="243700" spcFirstLastPara="1" rIns="243700" wrap="square" tIns="243700">
            <a:noAutofit/>
          </a:bodyPr>
          <a:lstStyle>
            <a:lvl1pPr lvl="0" rtl="0">
              <a:spcBef>
                <a:spcPts val="0"/>
              </a:spcBef>
              <a:spcAft>
                <a:spcPts val="0"/>
              </a:spcAft>
              <a:buNone/>
              <a:defRPr b="1" sz="2900"/>
            </a:lvl1pPr>
            <a:lvl2pPr lvl="1" rtl="0">
              <a:spcBef>
                <a:spcPts val="0"/>
              </a:spcBef>
              <a:spcAft>
                <a:spcPts val="0"/>
              </a:spcAft>
              <a:buNone/>
              <a:defRPr b="1" sz="2900"/>
            </a:lvl2pPr>
            <a:lvl3pPr lvl="2" rtl="0">
              <a:spcBef>
                <a:spcPts val="0"/>
              </a:spcBef>
              <a:spcAft>
                <a:spcPts val="0"/>
              </a:spcAft>
              <a:buNone/>
              <a:defRPr b="1" sz="2900"/>
            </a:lvl3pPr>
            <a:lvl4pPr lvl="3" rtl="0">
              <a:spcBef>
                <a:spcPts val="0"/>
              </a:spcBef>
              <a:spcAft>
                <a:spcPts val="0"/>
              </a:spcAft>
              <a:buNone/>
              <a:defRPr b="1" sz="2900"/>
            </a:lvl4pPr>
            <a:lvl5pPr lvl="4" rtl="0">
              <a:spcBef>
                <a:spcPts val="0"/>
              </a:spcBef>
              <a:spcAft>
                <a:spcPts val="0"/>
              </a:spcAft>
              <a:buNone/>
              <a:defRPr b="1" sz="2900"/>
            </a:lvl5pPr>
            <a:lvl6pPr lvl="5" rtl="0">
              <a:spcBef>
                <a:spcPts val="0"/>
              </a:spcBef>
              <a:spcAft>
                <a:spcPts val="0"/>
              </a:spcAft>
              <a:buNone/>
              <a:defRPr b="1" sz="2900"/>
            </a:lvl6pPr>
            <a:lvl7pPr lvl="6" rtl="0">
              <a:spcBef>
                <a:spcPts val="0"/>
              </a:spcBef>
              <a:spcAft>
                <a:spcPts val="0"/>
              </a:spcAft>
              <a:buNone/>
              <a:defRPr b="1" sz="2900"/>
            </a:lvl7pPr>
            <a:lvl8pPr lvl="7" rtl="0">
              <a:spcBef>
                <a:spcPts val="0"/>
              </a:spcBef>
              <a:spcAft>
                <a:spcPts val="0"/>
              </a:spcAft>
              <a:buNone/>
              <a:defRPr b="1" sz="2900"/>
            </a:lvl8pPr>
            <a:lvl9pPr lvl="8" rtl="0">
              <a:spcBef>
                <a:spcPts val="0"/>
              </a:spcBef>
              <a:spcAft>
                <a:spcPts val="0"/>
              </a:spcAft>
              <a:buNone/>
              <a:defRPr b="1" sz="2900"/>
            </a:lvl9pPr>
          </a:lstStyle>
          <a:p/>
        </p:txBody>
      </p:sp>
      <p:sp>
        <p:nvSpPr>
          <p:cNvPr id="80" name="Google Shape;80;p5"/>
          <p:cNvSpPr txBox="1"/>
          <p:nvPr>
            <p:ph idx="2" type="subTitle"/>
          </p:nvPr>
        </p:nvSpPr>
        <p:spPr>
          <a:xfrm>
            <a:off x="10971182" y="6723073"/>
            <a:ext cx="8230800" cy="569400"/>
          </a:xfrm>
          <a:prstGeom prst="rect">
            <a:avLst/>
          </a:prstGeom>
        </p:spPr>
        <p:txBody>
          <a:bodyPr anchorCtr="0" anchor="ctr" bIns="243700" lIns="243700" spcFirstLastPara="1" rIns="243700" wrap="square" tIns="243700">
            <a:noAutofit/>
          </a:bodyPr>
          <a:lstStyle>
            <a:lvl1pPr lvl="0" rtl="0">
              <a:spcBef>
                <a:spcPts val="0"/>
              </a:spcBef>
              <a:spcAft>
                <a:spcPts val="0"/>
              </a:spcAft>
              <a:buNone/>
              <a:defRPr b="1" sz="2900"/>
            </a:lvl1pPr>
            <a:lvl2pPr lvl="1" rtl="0">
              <a:spcBef>
                <a:spcPts val="0"/>
              </a:spcBef>
              <a:spcAft>
                <a:spcPts val="0"/>
              </a:spcAft>
              <a:buNone/>
              <a:defRPr b="1" sz="2900"/>
            </a:lvl2pPr>
            <a:lvl3pPr lvl="2" rtl="0">
              <a:spcBef>
                <a:spcPts val="0"/>
              </a:spcBef>
              <a:spcAft>
                <a:spcPts val="0"/>
              </a:spcAft>
              <a:buNone/>
              <a:defRPr b="1" sz="2900"/>
            </a:lvl3pPr>
            <a:lvl4pPr lvl="3" rtl="0">
              <a:spcBef>
                <a:spcPts val="0"/>
              </a:spcBef>
              <a:spcAft>
                <a:spcPts val="0"/>
              </a:spcAft>
              <a:buNone/>
              <a:defRPr b="1" sz="2900"/>
            </a:lvl4pPr>
            <a:lvl5pPr lvl="4" rtl="0">
              <a:spcBef>
                <a:spcPts val="0"/>
              </a:spcBef>
              <a:spcAft>
                <a:spcPts val="0"/>
              </a:spcAft>
              <a:buNone/>
              <a:defRPr b="1" sz="2900"/>
            </a:lvl5pPr>
            <a:lvl6pPr lvl="5" rtl="0">
              <a:spcBef>
                <a:spcPts val="0"/>
              </a:spcBef>
              <a:spcAft>
                <a:spcPts val="0"/>
              </a:spcAft>
              <a:buNone/>
              <a:defRPr b="1" sz="2900"/>
            </a:lvl6pPr>
            <a:lvl7pPr lvl="6" rtl="0">
              <a:spcBef>
                <a:spcPts val="0"/>
              </a:spcBef>
              <a:spcAft>
                <a:spcPts val="0"/>
              </a:spcAft>
              <a:buNone/>
              <a:defRPr b="1" sz="2900"/>
            </a:lvl7pPr>
            <a:lvl8pPr lvl="7" rtl="0">
              <a:spcBef>
                <a:spcPts val="0"/>
              </a:spcBef>
              <a:spcAft>
                <a:spcPts val="0"/>
              </a:spcAft>
              <a:buNone/>
              <a:defRPr b="1" sz="2900"/>
            </a:lvl8pPr>
            <a:lvl9pPr lvl="8" rtl="0">
              <a:spcBef>
                <a:spcPts val="0"/>
              </a:spcBef>
              <a:spcAft>
                <a:spcPts val="0"/>
              </a:spcAft>
              <a:buNone/>
              <a:defRPr b="1" sz="2900"/>
            </a:lvl9pPr>
          </a:lstStyle>
          <a:p/>
        </p:txBody>
      </p:sp>
      <p:sp>
        <p:nvSpPr>
          <p:cNvPr id="81" name="Google Shape;81;p5"/>
          <p:cNvSpPr txBox="1"/>
          <p:nvPr>
            <p:ph idx="3" type="subTitle"/>
          </p:nvPr>
        </p:nvSpPr>
        <p:spPr>
          <a:xfrm>
            <a:off x="10971182" y="8595123"/>
            <a:ext cx="8230800" cy="569400"/>
          </a:xfrm>
          <a:prstGeom prst="rect">
            <a:avLst/>
          </a:prstGeom>
        </p:spPr>
        <p:txBody>
          <a:bodyPr anchorCtr="0" anchor="ctr" bIns="243700" lIns="243700" spcFirstLastPara="1" rIns="243700" wrap="square" tIns="243700">
            <a:noAutofit/>
          </a:bodyPr>
          <a:lstStyle>
            <a:lvl1pPr lvl="0" rtl="0">
              <a:spcBef>
                <a:spcPts val="0"/>
              </a:spcBef>
              <a:spcAft>
                <a:spcPts val="0"/>
              </a:spcAft>
              <a:buNone/>
              <a:defRPr b="1" sz="2900"/>
            </a:lvl1pPr>
            <a:lvl2pPr lvl="1" rtl="0">
              <a:spcBef>
                <a:spcPts val="0"/>
              </a:spcBef>
              <a:spcAft>
                <a:spcPts val="0"/>
              </a:spcAft>
              <a:buNone/>
              <a:defRPr b="1" sz="2900"/>
            </a:lvl2pPr>
            <a:lvl3pPr lvl="2" rtl="0">
              <a:spcBef>
                <a:spcPts val="0"/>
              </a:spcBef>
              <a:spcAft>
                <a:spcPts val="0"/>
              </a:spcAft>
              <a:buNone/>
              <a:defRPr b="1" sz="2900"/>
            </a:lvl3pPr>
            <a:lvl4pPr lvl="3" rtl="0">
              <a:spcBef>
                <a:spcPts val="0"/>
              </a:spcBef>
              <a:spcAft>
                <a:spcPts val="0"/>
              </a:spcAft>
              <a:buNone/>
              <a:defRPr b="1" sz="2900"/>
            </a:lvl4pPr>
            <a:lvl5pPr lvl="4" rtl="0">
              <a:spcBef>
                <a:spcPts val="0"/>
              </a:spcBef>
              <a:spcAft>
                <a:spcPts val="0"/>
              </a:spcAft>
              <a:buNone/>
              <a:defRPr b="1" sz="2900"/>
            </a:lvl5pPr>
            <a:lvl6pPr lvl="5" rtl="0">
              <a:spcBef>
                <a:spcPts val="0"/>
              </a:spcBef>
              <a:spcAft>
                <a:spcPts val="0"/>
              </a:spcAft>
              <a:buNone/>
              <a:defRPr b="1" sz="2900"/>
            </a:lvl6pPr>
            <a:lvl7pPr lvl="6" rtl="0">
              <a:spcBef>
                <a:spcPts val="0"/>
              </a:spcBef>
              <a:spcAft>
                <a:spcPts val="0"/>
              </a:spcAft>
              <a:buNone/>
              <a:defRPr b="1" sz="2900"/>
            </a:lvl7pPr>
            <a:lvl8pPr lvl="7" rtl="0">
              <a:spcBef>
                <a:spcPts val="0"/>
              </a:spcBef>
              <a:spcAft>
                <a:spcPts val="0"/>
              </a:spcAft>
              <a:buNone/>
              <a:defRPr b="1" sz="2900"/>
            </a:lvl8pPr>
            <a:lvl9pPr lvl="8" rtl="0">
              <a:spcBef>
                <a:spcPts val="0"/>
              </a:spcBef>
              <a:spcAft>
                <a:spcPts val="0"/>
              </a:spcAft>
              <a:buNone/>
              <a:defRPr b="1" sz="2900"/>
            </a:lvl9pPr>
          </a:lstStyle>
          <a:p/>
        </p:txBody>
      </p:sp>
      <p:sp>
        <p:nvSpPr>
          <p:cNvPr id="82" name="Google Shape;82;p5"/>
          <p:cNvSpPr/>
          <p:nvPr/>
        </p:nvSpPr>
        <p:spPr>
          <a:xfrm>
            <a:off x="8624345" y="8428771"/>
            <a:ext cx="1083600" cy="1083900"/>
          </a:xfrm>
          <a:prstGeom prst="ellipse">
            <a:avLst/>
          </a:prstGeom>
          <a:solidFill>
            <a:srgbClr val="2E2E35"/>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83" name="Google Shape;83;p5"/>
          <p:cNvSpPr txBox="1"/>
          <p:nvPr/>
        </p:nvSpPr>
        <p:spPr>
          <a:xfrm>
            <a:off x="8764804" y="8516769"/>
            <a:ext cx="847800" cy="861600"/>
          </a:xfrm>
          <a:prstGeom prst="rect">
            <a:avLst/>
          </a:prstGeom>
          <a:noFill/>
          <a:ln>
            <a:noFill/>
          </a:ln>
        </p:spPr>
        <p:txBody>
          <a:bodyPr anchorCtr="0" anchor="t" bIns="45725" lIns="91450" spcFirstLastPara="1" rIns="91450" wrap="square" tIns="45725">
            <a:noAutofit/>
          </a:bodyPr>
          <a:lstStyle/>
          <a:p>
            <a:pPr indent="0" lvl="0" marL="0" marR="0" rtl="0" algn="ctr">
              <a:lnSpc>
                <a:spcPct val="100000"/>
              </a:lnSpc>
              <a:spcBef>
                <a:spcPts val="0"/>
              </a:spcBef>
              <a:spcAft>
                <a:spcPts val="0"/>
              </a:spcAft>
              <a:buClr>
                <a:srgbClr val="FFFFFF"/>
              </a:buClr>
              <a:buFont typeface="Montserrat"/>
              <a:buNone/>
            </a:pPr>
            <a:r>
              <a:rPr b="1" lang="en" sz="5100">
                <a:solidFill>
                  <a:srgbClr val="FFFFFF"/>
                </a:solidFill>
                <a:latin typeface="Montserrat"/>
                <a:ea typeface="Montserrat"/>
                <a:cs typeface="Montserrat"/>
                <a:sym typeface="Montserrat"/>
              </a:rPr>
              <a:t>3</a:t>
            </a:r>
            <a:endParaRPr b="1" sz="5100">
              <a:solidFill>
                <a:srgbClr val="FFFFFF"/>
              </a:solidFill>
              <a:latin typeface="Montserrat"/>
              <a:ea typeface="Montserrat"/>
              <a:cs typeface="Montserrat"/>
              <a:sym typeface="Montserrat"/>
            </a:endParaRPr>
          </a:p>
          <a:p>
            <a:pPr indent="0" lvl="0" marL="0" marR="0" rtl="0" algn="ctr">
              <a:lnSpc>
                <a:spcPct val="100000"/>
              </a:lnSpc>
              <a:spcBef>
                <a:spcPts val="0"/>
              </a:spcBef>
              <a:spcAft>
                <a:spcPts val="0"/>
              </a:spcAft>
              <a:buClr>
                <a:srgbClr val="FFFFFF"/>
              </a:buClr>
              <a:buFont typeface="Montserrat"/>
              <a:buNone/>
            </a:pPr>
            <a:r>
              <a:t/>
            </a:r>
            <a:endParaRPr b="1" sz="5100">
              <a:solidFill>
                <a:srgbClr val="FFFFFF"/>
              </a:solidFill>
              <a:latin typeface="Montserrat"/>
              <a:ea typeface="Montserrat"/>
              <a:cs typeface="Montserrat"/>
              <a:sym typeface="Montserrat"/>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84" name="Shape 84"/>
        <p:cNvGrpSpPr/>
        <p:nvPr/>
      </p:nvGrpSpPr>
      <p:grpSpPr>
        <a:xfrm>
          <a:off x="0" y="0"/>
          <a:ext cx="0" cy="0"/>
          <a:chOff x="0" y="0"/>
          <a:chExt cx="0" cy="0"/>
        </a:xfrm>
      </p:grpSpPr>
      <p:sp>
        <p:nvSpPr>
          <p:cNvPr id="85" name="Google Shape;85;p6"/>
          <p:cNvSpPr txBox="1"/>
          <p:nvPr>
            <p:ph type="title"/>
          </p:nvPr>
        </p:nvSpPr>
        <p:spPr>
          <a:xfrm>
            <a:off x="8342500" y="5558738"/>
            <a:ext cx="8740500" cy="2598000"/>
          </a:xfrm>
          <a:prstGeom prst="rect">
            <a:avLst/>
          </a:prstGeom>
        </p:spPr>
        <p:txBody>
          <a:bodyPr anchorCtr="0" anchor="ctr" bIns="243700" lIns="243700" spcFirstLastPara="1" rIns="243700" wrap="square" tIns="243700">
            <a:noAutofit/>
          </a:bodyPr>
          <a:lstStyle>
            <a:lvl1pPr lvl="0" rtl="0" algn="ctr">
              <a:spcBef>
                <a:spcPts val="0"/>
              </a:spcBef>
              <a:spcAft>
                <a:spcPts val="0"/>
              </a:spcAft>
              <a:buNone/>
              <a:defRPr sz="9600">
                <a:latin typeface="Proxima Nova"/>
                <a:ea typeface="Proxima Nova"/>
                <a:cs typeface="Proxima Nova"/>
                <a:sym typeface="Proxima Nova"/>
              </a:defRPr>
            </a:lvl1pPr>
            <a:lvl2pPr lvl="1" rtl="0" algn="ctr">
              <a:spcBef>
                <a:spcPts val="0"/>
              </a:spcBef>
              <a:spcAft>
                <a:spcPts val="0"/>
              </a:spcAft>
              <a:buNone/>
              <a:defRPr sz="9600">
                <a:latin typeface="Proxima Nova"/>
                <a:ea typeface="Proxima Nova"/>
                <a:cs typeface="Proxima Nova"/>
                <a:sym typeface="Proxima Nova"/>
              </a:defRPr>
            </a:lvl2pPr>
            <a:lvl3pPr lvl="2" rtl="0" algn="ctr">
              <a:spcBef>
                <a:spcPts val="0"/>
              </a:spcBef>
              <a:spcAft>
                <a:spcPts val="0"/>
              </a:spcAft>
              <a:buNone/>
              <a:defRPr sz="9600">
                <a:latin typeface="Proxima Nova"/>
                <a:ea typeface="Proxima Nova"/>
                <a:cs typeface="Proxima Nova"/>
                <a:sym typeface="Proxima Nova"/>
              </a:defRPr>
            </a:lvl3pPr>
            <a:lvl4pPr lvl="3" rtl="0" algn="ctr">
              <a:spcBef>
                <a:spcPts val="0"/>
              </a:spcBef>
              <a:spcAft>
                <a:spcPts val="0"/>
              </a:spcAft>
              <a:buNone/>
              <a:defRPr sz="9600">
                <a:latin typeface="Proxima Nova"/>
                <a:ea typeface="Proxima Nova"/>
                <a:cs typeface="Proxima Nova"/>
                <a:sym typeface="Proxima Nova"/>
              </a:defRPr>
            </a:lvl4pPr>
            <a:lvl5pPr lvl="4" rtl="0" algn="ctr">
              <a:spcBef>
                <a:spcPts val="0"/>
              </a:spcBef>
              <a:spcAft>
                <a:spcPts val="0"/>
              </a:spcAft>
              <a:buNone/>
              <a:defRPr sz="9600">
                <a:latin typeface="Proxima Nova"/>
                <a:ea typeface="Proxima Nova"/>
                <a:cs typeface="Proxima Nova"/>
                <a:sym typeface="Proxima Nova"/>
              </a:defRPr>
            </a:lvl5pPr>
            <a:lvl6pPr lvl="5" rtl="0" algn="ctr">
              <a:spcBef>
                <a:spcPts val="0"/>
              </a:spcBef>
              <a:spcAft>
                <a:spcPts val="0"/>
              </a:spcAft>
              <a:buNone/>
              <a:defRPr sz="9600">
                <a:latin typeface="Proxima Nova"/>
                <a:ea typeface="Proxima Nova"/>
                <a:cs typeface="Proxima Nova"/>
                <a:sym typeface="Proxima Nova"/>
              </a:defRPr>
            </a:lvl6pPr>
            <a:lvl7pPr lvl="6" rtl="0" algn="ctr">
              <a:spcBef>
                <a:spcPts val="0"/>
              </a:spcBef>
              <a:spcAft>
                <a:spcPts val="0"/>
              </a:spcAft>
              <a:buNone/>
              <a:defRPr sz="9600">
                <a:latin typeface="Proxima Nova"/>
                <a:ea typeface="Proxima Nova"/>
                <a:cs typeface="Proxima Nova"/>
                <a:sym typeface="Proxima Nova"/>
              </a:defRPr>
            </a:lvl7pPr>
            <a:lvl8pPr lvl="7" rtl="0" algn="ctr">
              <a:spcBef>
                <a:spcPts val="0"/>
              </a:spcBef>
              <a:spcAft>
                <a:spcPts val="0"/>
              </a:spcAft>
              <a:buNone/>
              <a:defRPr sz="9600">
                <a:latin typeface="Proxima Nova"/>
                <a:ea typeface="Proxima Nova"/>
                <a:cs typeface="Proxima Nova"/>
                <a:sym typeface="Proxima Nova"/>
              </a:defRPr>
            </a:lvl8pPr>
            <a:lvl9pPr lvl="8" rtl="0" algn="ctr">
              <a:spcBef>
                <a:spcPts val="0"/>
              </a:spcBef>
              <a:spcAft>
                <a:spcPts val="0"/>
              </a:spcAft>
              <a:buNone/>
              <a:defRPr sz="9600">
                <a:latin typeface="Proxima Nova"/>
                <a:ea typeface="Proxima Nova"/>
                <a:cs typeface="Proxima Nova"/>
                <a:sym typeface="Proxima Nova"/>
              </a:defRPr>
            </a:lvl9pPr>
          </a:lstStyle>
          <a:p/>
        </p:txBody>
      </p:sp>
      <p:grpSp>
        <p:nvGrpSpPr>
          <p:cNvPr id="86" name="Google Shape;86;p6"/>
          <p:cNvGrpSpPr/>
          <p:nvPr/>
        </p:nvGrpSpPr>
        <p:grpSpPr>
          <a:xfrm>
            <a:off x="7352492" y="4108725"/>
            <a:ext cx="10373365" cy="5498021"/>
            <a:chOff x="9923385" y="4117650"/>
            <a:chExt cx="4553116" cy="2413212"/>
          </a:xfrm>
        </p:grpSpPr>
        <p:cxnSp>
          <p:nvCxnSpPr>
            <p:cNvPr id="87" name="Google Shape;87;p6"/>
            <p:cNvCxnSpPr/>
            <p:nvPr/>
          </p:nvCxnSpPr>
          <p:spPr>
            <a:xfrm rot="10800000">
              <a:off x="9923400" y="4117650"/>
              <a:ext cx="4553100" cy="0"/>
            </a:xfrm>
            <a:prstGeom prst="straightConnector1">
              <a:avLst/>
            </a:prstGeom>
            <a:noFill/>
            <a:ln cap="flat" cmpd="sng" w="28575">
              <a:solidFill>
                <a:srgbClr val="2E2E35"/>
              </a:solidFill>
              <a:prstDash val="solid"/>
              <a:miter lim="8000"/>
              <a:headEnd len="sm" w="sm" type="none"/>
              <a:tailEnd len="sm" w="sm" type="none"/>
            </a:ln>
          </p:spPr>
        </p:cxnSp>
        <p:cxnSp>
          <p:nvCxnSpPr>
            <p:cNvPr id="88" name="Google Shape;88;p6"/>
            <p:cNvCxnSpPr/>
            <p:nvPr/>
          </p:nvCxnSpPr>
          <p:spPr>
            <a:xfrm>
              <a:off x="9923385" y="6197862"/>
              <a:ext cx="0" cy="333000"/>
            </a:xfrm>
            <a:prstGeom prst="straightConnector1">
              <a:avLst/>
            </a:prstGeom>
            <a:noFill/>
            <a:ln cap="flat" cmpd="sng" w="28575">
              <a:solidFill>
                <a:srgbClr val="2E2E35"/>
              </a:solidFill>
              <a:prstDash val="solid"/>
              <a:miter lim="8000"/>
              <a:headEnd len="sm" w="sm" type="none"/>
              <a:tailEnd len="sm" w="sm" type="none"/>
            </a:ln>
          </p:spPr>
        </p:cxnSp>
        <p:cxnSp>
          <p:nvCxnSpPr>
            <p:cNvPr id="89" name="Google Shape;89;p6"/>
            <p:cNvCxnSpPr/>
            <p:nvPr/>
          </p:nvCxnSpPr>
          <p:spPr>
            <a:xfrm rot="10800000">
              <a:off x="9923400" y="6523464"/>
              <a:ext cx="4553100" cy="0"/>
            </a:xfrm>
            <a:prstGeom prst="straightConnector1">
              <a:avLst/>
            </a:prstGeom>
            <a:noFill/>
            <a:ln cap="flat" cmpd="sng" w="28575">
              <a:solidFill>
                <a:srgbClr val="2E2E35"/>
              </a:solidFill>
              <a:prstDash val="solid"/>
              <a:miter lim="8000"/>
              <a:headEnd len="sm" w="sm" type="none"/>
              <a:tailEnd len="sm" w="sm" type="none"/>
            </a:ln>
          </p:spPr>
        </p:cxnSp>
        <p:cxnSp>
          <p:nvCxnSpPr>
            <p:cNvPr id="90" name="Google Shape;90;p6"/>
            <p:cNvCxnSpPr/>
            <p:nvPr/>
          </p:nvCxnSpPr>
          <p:spPr>
            <a:xfrm>
              <a:off x="14476502" y="4117650"/>
              <a:ext cx="0" cy="2405700"/>
            </a:xfrm>
            <a:prstGeom prst="straightConnector1">
              <a:avLst/>
            </a:prstGeom>
            <a:noFill/>
            <a:ln cap="flat" cmpd="sng" w="28575">
              <a:solidFill>
                <a:srgbClr val="2E2E35"/>
              </a:solidFill>
              <a:prstDash val="solid"/>
              <a:miter lim="8000"/>
              <a:headEnd len="sm" w="sm" type="none"/>
              <a:tailEnd len="sm" w="sm" type="none"/>
            </a:ln>
          </p:spPr>
        </p:cxnSp>
        <p:cxnSp>
          <p:nvCxnSpPr>
            <p:cNvPr id="91" name="Google Shape;91;p6"/>
            <p:cNvCxnSpPr/>
            <p:nvPr/>
          </p:nvCxnSpPr>
          <p:spPr>
            <a:xfrm>
              <a:off x="9923385" y="4117650"/>
              <a:ext cx="0" cy="333000"/>
            </a:xfrm>
            <a:prstGeom prst="straightConnector1">
              <a:avLst/>
            </a:prstGeom>
            <a:noFill/>
            <a:ln cap="flat" cmpd="sng" w="28575">
              <a:solidFill>
                <a:srgbClr val="2E2E35"/>
              </a:solidFill>
              <a:prstDash val="solid"/>
              <a:miter lim="8000"/>
              <a:headEnd len="sm" w="sm" type="none"/>
              <a:tailEnd len="sm" w="sm" type="none"/>
            </a:ln>
          </p:spPr>
        </p:cxnSp>
      </p:grpSp>
      <p:sp>
        <p:nvSpPr>
          <p:cNvPr id="92" name="Google Shape;92;p6"/>
          <p:cNvSpPr txBox="1"/>
          <p:nvPr>
            <p:ph idx="1" type="subTitle"/>
          </p:nvPr>
        </p:nvSpPr>
        <p:spPr>
          <a:xfrm>
            <a:off x="3779650" y="4540000"/>
            <a:ext cx="4563000" cy="4650000"/>
          </a:xfrm>
          <a:prstGeom prst="rect">
            <a:avLst/>
          </a:prstGeom>
        </p:spPr>
        <p:txBody>
          <a:bodyPr anchorCtr="0" anchor="ctr" bIns="243700" lIns="243700" spcFirstLastPara="1" rIns="243700" wrap="square" tIns="243700">
            <a:noAutofit/>
          </a:bodyPr>
          <a:lstStyle>
            <a:lvl1pPr lvl="0" algn="r">
              <a:spcBef>
                <a:spcPts val="0"/>
              </a:spcBef>
              <a:spcAft>
                <a:spcPts val="0"/>
              </a:spcAft>
              <a:buNone/>
              <a:defRPr b="1" sz="25000">
                <a:solidFill>
                  <a:srgbClr val="434343"/>
                </a:solidFill>
                <a:latin typeface="Montserrat"/>
                <a:ea typeface="Montserrat"/>
                <a:cs typeface="Montserrat"/>
                <a:sym typeface="Montserrat"/>
              </a:defRPr>
            </a:lvl1pPr>
            <a:lvl2pPr lvl="1">
              <a:spcBef>
                <a:spcPts val="0"/>
              </a:spcBef>
              <a:spcAft>
                <a:spcPts val="0"/>
              </a:spcAft>
              <a:buNone/>
              <a:defRPr b="1" sz="30000"/>
            </a:lvl2pPr>
            <a:lvl3pPr lvl="2">
              <a:spcBef>
                <a:spcPts val="0"/>
              </a:spcBef>
              <a:spcAft>
                <a:spcPts val="0"/>
              </a:spcAft>
              <a:buNone/>
              <a:defRPr b="1" sz="30000"/>
            </a:lvl3pPr>
            <a:lvl4pPr lvl="3">
              <a:spcBef>
                <a:spcPts val="0"/>
              </a:spcBef>
              <a:spcAft>
                <a:spcPts val="0"/>
              </a:spcAft>
              <a:buNone/>
              <a:defRPr b="1" sz="30000"/>
            </a:lvl4pPr>
            <a:lvl5pPr lvl="4">
              <a:spcBef>
                <a:spcPts val="0"/>
              </a:spcBef>
              <a:spcAft>
                <a:spcPts val="0"/>
              </a:spcAft>
              <a:buNone/>
              <a:defRPr b="1" sz="30000"/>
            </a:lvl5pPr>
            <a:lvl6pPr lvl="5">
              <a:spcBef>
                <a:spcPts val="0"/>
              </a:spcBef>
              <a:spcAft>
                <a:spcPts val="0"/>
              </a:spcAft>
              <a:buNone/>
              <a:defRPr b="1" sz="30000"/>
            </a:lvl6pPr>
            <a:lvl7pPr lvl="6">
              <a:spcBef>
                <a:spcPts val="0"/>
              </a:spcBef>
              <a:spcAft>
                <a:spcPts val="0"/>
              </a:spcAft>
              <a:buNone/>
              <a:defRPr b="1" sz="30000"/>
            </a:lvl7pPr>
            <a:lvl8pPr lvl="7">
              <a:spcBef>
                <a:spcPts val="0"/>
              </a:spcBef>
              <a:spcAft>
                <a:spcPts val="0"/>
              </a:spcAft>
              <a:buNone/>
              <a:defRPr b="1" sz="30000"/>
            </a:lvl8pPr>
            <a:lvl9pPr lvl="8">
              <a:spcBef>
                <a:spcPts val="0"/>
              </a:spcBef>
              <a:spcAft>
                <a:spcPts val="0"/>
              </a:spcAft>
              <a:buNone/>
              <a:defRPr b="1" sz="30000"/>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p:cSld name="TITLE_AND_BODY_1">
    <p:spTree>
      <p:nvGrpSpPr>
        <p:cNvPr id="93" name="Shape 93"/>
        <p:cNvGrpSpPr/>
        <p:nvPr/>
      </p:nvGrpSpPr>
      <p:grpSpPr>
        <a:xfrm>
          <a:off x="0" y="0"/>
          <a:ext cx="0" cy="0"/>
          <a:chOff x="0" y="0"/>
          <a:chExt cx="0" cy="0"/>
        </a:xfrm>
      </p:grpSpPr>
      <p:sp>
        <p:nvSpPr>
          <p:cNvPr id="94" name="Google Shape;94;p7"/>
          <p:cNvSpPr txBox="1"/>
          <p:nvPr>
            <p:ph type="title"/>
          </p:nvPr>
        </p:nvSpPr>
        <p:spPr>
          <a:xfrm>
            <a:off x="2924725" y="893096"/>
            <a:ext cx="19464600" cy="1002900"/>
          </a:xfrm>
          <a:prstGeom prst="rect">
            <a:avLst/>
          </a:prstGeom>
        </p:spPr>
        <p:txBody>
          <a:bodyPr anchorCtr="0" anchor="ctr" bIns="243700" lIns="243700" spcFirstLastPara="1" rIns="243700" wrap="square" tIns="243700">
            <a:noAutofit/>
          </a:bodyPr>
          <a:lstStyle>
            <a:lvl1pPr lvl="0" rtl="0">
              <a:spcBef>
                <a:spcPts val="0"/>
              </a:spcBef>
              <a:spcAft>
                <a:spcPts val="0"/>
              </a:spcAft>
              <a:buSzPts val="7200"/>
              <a:buNone/>
              <a:defRPr/>
            </a:lvl1pPr>
            <a:lvl2pPr lvl="1" rtl="0">
              <a:spcBef>
                <a:spcPts val="0"/>
              </a:spcBef>
              <a:spcAft>
                <a:spcPts val="0"/>
              </a:spcAft>
              <a:buSzPts val="7200"/>
              <a:buNone/>
              <a:defRPr/>
            </a:lvl2pPr>
            <a:lvl3pPr lvl="2" rtl="0">
              <a:spcBef>
                <a:spcPts val="0"/>
              </a:spcBef>
              <a:spcAft>
                <a:spcPts val="0"/>
              </a:spcAft>
              <a:buSzPts val="7200"/>
              <a:buNone/>
              <a:defRPr/>
            </a:lvl3pPr>
            <a:lvl4pPr lvl="3" rtl="0">
              <a:spcBef>
                <a:spcPts val="0"/>
              </a:spcBef>
              <a:spcAft>
                <a:spcPts val="0"/>
              </a:spcAft>
              <a:buSzPts val="7200"/>
              <a:buNone/>
              <a:defRPr/>
            </a:lvl4pPr>
            <a:lvl5pPr lvl="4" rtl="0">
              <a:spcBef>
                <a:spcPts val="0"/>
              </a:spcBef>
              <a:spcAft>
                <a:spcPts val="0"/>
              </a:spcAft>
              <a:buSzPts val="7200"/>
              <a:buNone/>
              <a:defRPr/>
            </a:lvl5pPr>
            <a:lvl6pPr lvl="5" rtl="0">
              <a:spcBef>
                <a:spcPts val="0"/>
              </a:spcBef>
              <a:spcAft>
                <a:spcPts val="0"/>
              </a:spcAft>
              <a:buSzPts val="7200"/>
              <a:buNone/>
              <a:defRPr/>
            </a:lvl6pPr>
            <a:lvl7pPr lvl="6" rtl="0">
              <a:spcBef>
                <a:spcPts val="0"/>
              </a:spcBef>
              <a:spcAft>
                <a:spcPts val="0"/>
              </a:spcAft>
              <a:buSzPts val="7200"/>
              <a:buNone/>
              <a:defRPr/>
            </a:lvl7pPr>
            <a:lvl8pPr lvl="7" rtl="0">
              <a:spcBef>
                <a:spcPts val="0"/>
              </a:spcBef>
              <a:spcAft>
                <a:spcPts val="0"/>
              </a:spcAft>
              <a:buSzPts val="7200"/>
              <a:buNone/>
              <a:defRPr/>
            </a:lvl8pPr>
            <a:lvl9pPr lvl="8" rtl="0">
              <a:spcBef>
                <a:spcPts val="0"/>
              </a:spcBef>
              <a:spcAft>
                <a:spcPts val="0"/>
              </a:spcAft>
              <a:buSzPts val="7200"/>
              <a:buNone/>
              <a:defRPr/>
            </a:lvl9pPr>
          </a:lstStyle>
          <a:p/>
        </p:txBody>
      </p:sp>
      <p:sp>
        <p:nvSpPr>
          <p:cNvPr id="95" name="Google Shape;95;p7"/>
          <p:cNvSpPr txBox="1"/>
          <p:nvPr>
            <p:ph idx="1" type="body"/>
          </p:nvPr>
        </p:nvSpPr>
        <p:spPr>
          <a:xfrm>
            <a:off x="2093125" y="3122625"/>
            <a:ext cx="20182500" cy="8329500"/>
          </a:xfrm>
          <a:prstGeom prst="rect">
            <a:avLst/>
          </a:prstGeom>
        </p:spPr>
        <p:txBody>
          <a:bodyPr anchorCtr="0" anchor="t" bIns="243700" lIns="243700" spcFirstLastPara="1" rIns="243700" wrap="square" tIns="243700">
            <a:noAutofit/>
          </a:bodyPr>
          <a:lstStyle>
            <a:lvl1pPr indent="-533400" lvl="0" marL="457200" rtl="0">
              <a:spcBef>
                <a:spcPts val="0"/>
              </a:spcBef>
              <a:spcAft>
                <a:spcPts val="0"/>
              </a:spcAft>
              <a:buSzPts val="4800"/>
              <a:buChar char="●"/>
              <a:defRPr/>
            </a:lvl1pPr>
            <a:lvl2pPr indent="-533400" lvl="1" marL="914400" rtl="0">
              <a:spcBef>
                <a:spcPts val="0"/>
              </a:spcBef>
              <a:spcAft>
                <a:spcPts val="0"/>
              </a:spcAft>
              <a:buSzPts val="4800"/>
              <a:buChar char="○"/>
              <a:defRPr/>
            </a:lvl2pPr>
            <a:lvl3pPr indent="-533400" lvl="2" marL="1371600" rtl="0">
              <a:spcBef>
                <a:spcPts val="0"/>
              </a:spcBef>
              <a:spcAft>
                <a:spcPts val="0"/>
              </a:spcAft>
              <a:buSzPts val="4800"/>
              <a:buChar char="■"/>
              <a:defRPr/>
            </a:lvl3pPr>
            <a:lvl4pPr indent="-533400" lvl="3" marL="1828800" rtl="0">
              <a:spcBef>
                <a:spcPts val="0"/>
              </a:spcBef>
              <a:spcAft>
                <a:spcPts val="0"/>
              </a:spcAft>
              <a:buSzPts val="4800"/>
              <a:buChar char="●"/>
              <a:defRPr/>
            </a:lvl4pPr>
            <a:lvl5pPr indent="-533400" lvl="4" marL="2286000" rtl="0">
              <a:spcBef>
                <a:spcPts val="0"/>
              </a:spcBef>
              <a:spcAft>
                <a:spcPts val="0"/>
              </a:spcAft>
              <a:buSzPts val="4800"/>
              <a:buChar char="○"/>
              <a:defRPr/>
            </a:lvl5pPr>
            <a:lvl6pPr indent="-533400" lvl="5" marL="2743200" rtl="0">
              <a:spcBef>
                <a:spcPts val="0"/>
              </a:spcBef>
              <a:spcAft>
                <a:spcPts val="0"/>
              </a:spcAft>
              <a:buSzPts val="4800"/>
              <a:buChar char="■"/>
              <a:defRPr/>
            </a:lvl6pPr>
            <a:lvl7pPr indent="-533400" lvl="6" marL="3200400" rtl="0">
              <a:spcBef>
                <a:spcPts val="0"/>
              </a:spcBef>
              <a:spcAft>
                <a:spcPts val="0"/>
              </a:spcAft>
              <a:buSzPts val="4800"/>
              <a:buChar char="●"/>
              <a:defRPr/>
            </a:lvl7pPr>
            <a:lvl8pPr indent="-533400" lvl="7" marL="3657600" rtl="0">
              <a:spcBef>
                <a:spcPts val="0"/>
              </a:spcBef>
              <a:spcAft>
                <a:spcPts val="0"/>
              </a:spcAft>
              <a:buSzPts val="4800"/>
              <a:buChar char="○"/>
              <a:defRPr/>
            </a:lvl8pPr>
            <a:lvl9pPr indent="-533400" lvl="8" marL="4114800" rtl="0">
              <a:spcBef>
                <a:spcPts val="0"/>
              </a:spcBef>
              <a:spcAft>
                <a:spcPts val="0"/>
              </a:spcAft>
              <a:buSzPts val="4800"/>
              <a:buChar char="■"/>
              <a:defRPr/>
            </a:lvl9pPr>
          </a:lstStyle>
          <a:p/>
        </p:txBody>
      </p:sp>
      <p:sp>
        <p:nvSpPr>
          <p:cNvPr id="96" name="Google Shape;96;p7"/>
          <p:cNvSpPr txBox="1"/>
          <p:nvPr>
            <p:ph idx="2" type="subTitle"/>
          </p:nvPr>
        </p:nvSpPr>
        <p:spPr>
          <a:xfrm>
            <a:off x="2924725" y="1896000"/>
            <a:ext cx="14307600" cy="611100"/>
          </a:xfrm>
          <a:prstGeom prst="rect">
            <a:avLst/>
          </a:prstGeom>
        </p:spPr>
        <p:txBody>
          <a:bodyPr anchorCtr="0" anchor="ctr" bIns="243700" lIns="243700" spcFirstLastPara="1" rIns="243700" wrap="square" tIns="243700">
            <a:noAutofit/>
          </a:bodyPr>
          <a:lstStyle>
            <a:lvl1pPr lvl="0" rtl="0">
              <a:spcBef>
                <a:spcPts val="0"/>
              </a:spcBef>
              <a:spcAft>
                <a:spcPts val="0"/>
              </a:spcAft>
              <a:buNone/>
              <a:defRPr b="1" sz="4500">
                <a:latin typeface="Montserrat"/>
                <a:ea typeface="Montserrat"/>
                <a:cs typeface="Montserrat"/>
                <a:sym typeface="Montserrat"/>
              </a:defRPr>
            </a:lvl1pPr>
            <a:lvl2pPr lvl="1" rtl="0">
              <a:spcBef>
                <a:spcPts val="0"/>
              </a:spcBef>
              <a:spcAft>
                <a:spcPts val="0"/>
              </a:spcAft>
              <a:buNone/>
              <a:defRPr b="1" sz="4500">
                <a:solidFill>
                  <a:srgbClr val="CCCCCC"/>
                </a:solidFill>
                <a:latin typeface="Montserrat"/>
                <a:ea typeface="Montserrat"/>
                <a:cs typeface="Montserrat"/>
                <a:sym typeface="Montserrat"/>
              </a:defRPr>
            </a:lvl2pPr>
            <a:lvl3pPr lvl="2" rtl="0">
              <a:spcBef>
                <a:spcPts val="0"/>
              </a:spcBef>
              <a:spcAft>
                <a:spcPts val="0"/>
              </a:spcAft>
              <a:buNone/>
              <a:defRPr b="1" sz="4500">
                <a:solidFill>
                  <a:srgbClr val="CCCCCC"/>
                </a:solidFill>
                <a:latin typeface="Montserrat"/>
                <a:ea typeface="Montserrat"/>
                <a:cs typeface="Montserrat"/>
                <a:sym typeface="Montserrat"/>
              </a:defRPr>
            </a:lvl3pPr>
            <a:lvl4pPr lvl="3" rtl="0">
              <a:spcBef>
                <a:spcPts val="0"/>
              </a:spcBef>
              <a:spcAft>
                <a:spcPts val="0"/>
              </a:spcAft>
              <a:buNone/>
              <a:defRPr b="1" sz="4500">
                <a:solidFill>
                  <a:srgbClr val="CCCCCC"/>
                </a:solidFill>
                <a:latin typeface="Montserrat"/>
                <a:ea typeface="Montserrat"/>
                <a:cs typeface="Montserrat"/>
                <a:sym typeface="Montserrat"/>
              </a:defRPr>
            </a:lvl4pPr>
            <a:lvl5pPr lvl="4" rtl="0">
              <a:spcBef>
                <a:spcPts val="0"/>
              </a:spcBef>
              <a:spcAft>
                <a:spcPts val="0"/>
              </a:spcAft>
              <a:buNone/>
              <a:defRPr b="1" sz="4500">
                <a:solidFill>
                  <a:srgbClr val="CCCCCC"/>
                </a:solidFill>
                <a:latin typeface="Montserrat"/>
                <a:ea typeface="Montserrat"/>
                <a:cs typeface="Montserrat"/>
                <a:sym typeface="Montserrat"/>
              </a:defRPr>
            </a:lvl5pPr>
            <a:lvl6pPr lvl="5" rtl="0">
              <a:spcBef>
                <a:spcPts val="0"/>
              </a:spcBef>
              <a:spcAft>
                <a:spcPts val="0"/>
              </a:spcAft>
              <a:buNone/>
              <a:defRPr b="1" sz="4500">
                <a:solidFill>
                  <a:srgbClr val="CCCCCC"/>
                </a:solidFill>
                <a:latin typeface="Montserrat"/>
                <a:ea typeface="Montserrat"/>
                <a:cs typeface="Montserrat"/>
                <a:sym typeface="Montserrat"/>
              </a:defRPr>
            </a:lvl6pPr>
            <a:lvl7pPr lvl="6" rtl="0">
              <a:spcBef>
                <a:spcPts val="0"/>
              </a:spcBef>
              <a:spcAft>
                <a:spcPts val="0"/>
              </a:spcAft>
              <a:buNone/>
              <a:defRPr b="1" sz="4500">
                <a:solidFill>
                  <a:srgbClr val="CCCCCC"/>
                </a:solidFill>
                <a:latin typeface="Montserrat"/>
                <a:ea typeface="Montserrat"/>
                <a:cs typeface="Montserrat"/>
                <a:sym typeface="Montserrat"/>
              </a:defRPr>
            </a:lvl7pPr>
            <a:lvl8pPr lvl="7" rtl="0">
              <a:spcBef>
                <a:spcPts val="0"/>
              </a:spcBef>
              <a:spcAft>
                <a:spcPts val="0"/>
              </a:spcAft>
              <a:buNone/>
              <a:defRPr b="1" sz="4500">
                <a:solidFill>
                  <a:srgbClr val="CCCCCC"/>
                </a:solidFill>
                <a:latin typeface="Montserrat"/>
                <a:ea typeface="Montserrat"/>
                <a:cs typeface="Montserrat"/>
                <a:sym typeface="Montserrat"/>
              </a:defRPr>
            </a:lvl8pPr>
            <a:lvl9pPr lvl="8" rtl="0">
              <a:spcBef>
                <a:spcPts val="0"/>
              </a:spcBef>
              <a:spcAft>
                <a:spcPts val="0"/>
              </a:spcAft>
              <a:buNone/>
              <a:defRPr b="1" sz="4500">
                <a:solidFill>
                  <a:srgbClr val="CCCCCC"/>
                </a:solidFill>
                <a:latin typeface="Montserrat"/>
                <a:ea typeface="Montserrat"/>
                <a:cs typeface="Montserrat"/>
                <a:sym typeface="Montserrat"/>
              </a:defRPr>
            </a:lvl9pPr>
          </a:lstStyle>
          <a:p/>
        </p:txBody>
      </p:sp>
      <p:sp>
        <p:nvSpPr>
          <p:cNvPr id="97" name="Google Shape;97;p7"/>
          <p:cNvSpPr txBox="1"/>
          <p:nvPr>
            <p:ph idx="3" type="subTitle"/>
          </p:nvPr>
        </p:nvSpPr>
        <p:spPr>
          <a:xfrm>
            <a:off x="494125" y="12511000"/>
            <a:ext cx="5719200" cy="611100"/>
          </a:xfrm>
          <a:prstGeom prst="rect">
            <a:avLst/>
          </a:prstGeom>
        </p:spPr>
        <p:txBody>
          <a:bodyPr anchorCtr="0" anchor="ctr" bIns="243700" lIns="243700" spcFirstLastPara="1" rIns="243700" wrap="square" tIns="243700">
            <a:noAutofit/>
          </a:bodyPr>
          <a:lstStyle>
            <a:lvl1pPr lvl="0">
              <a:spcBef>
                <a:spcPts val="0"/>
              </a:spcBef>
              <a:spcAft>
                <a:spcPts val="0"/>
              </a:spcAft>
              <a:buNone/>
              <a:defRPr sz="2400">
                <a:solidFill>
                  <a:srgbClr val="B7B7B7"/>
                </a:solidFill>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98" name="Shape 98"/>
        <p:cNvGrpSpPr/>
        <p:nvPr/>
      </p:nvGrpSpPr>
      <p:grpSpPr>
        <a:xfrm>
          <a:off x="0" y="0"/>
          <a:ext cx="0" cy="0"/>
          <a:chOff x="0" y="0"/>
          <a:chExt cx="0" cy="0"/>
        </a:xfrm>
      </p:grpSpPr>
      <p:sp>
        <p:nvSpPr>
          <p:cNvPr id="99" name="Google Shape;99;p8"/>
          <p:cNvSpPr txBox="1"/>
          <p:nvPr>
            <p:ph type="title"/>
          </p:nvPr>
        </p:nvSpPr>
        <p:spPr>
          <a:xfrm>
            <a:off x="2924725" y="893096"/>
            <a:ext cx="19464600" cy="1002900"/>
          </a:xfrm>
          <a:prstGeom prst="rect">
            <a:avLst/>
          </a:prstGeom>
        </p:spPr>
        <p:txBody>
          <a:bodyPr anchorCtr="0" anchor="ctr" bIns="243700" lIns="243700" spcFirstLastPara="1" rIns="243700" wrap="square" tIns="243700">
            <a:noAutofit/>
          </a:bodyPr>
          <a:lstStyle>
            <a:lvl1pPr lvl="0" rtl="0">
              <a:spcBef>
                <a:spcPts val="0"/>
              </a:spcBef>
              <a:spcAft>
                <a:spcPts val="0"/>
              </a:spcAft>
              <a:buSzPts val="7200"/>
              <a:buNone/>
              <a:defRPr/>
            </a:lvl1pPr>
            <a:lvl2pPr lvl="1" rtl="0">
              <a:spcBef>
                <a:spcPts val="0"/>
              </a:spcBef>
              <a:spcAft>
                <a:spcPts val="0"/>
              </a:spcAft>
              <a:buSzPts val="7200"/>
              <a:buNone/>
              <a:defRPr/>
            </a:lvl2pPr>
            <a:lvl3pPr lvl="2" rtl="0">
              <a:spcBef>
                <a:spcPts val="0"/>
              </a:spcBef>
              <a:spcAft>
                <a:spcPts val="0"/>
              </a:spcAft>
              <a:buSzPts val="7200"/>
              <a:buNone/>
              <a:defRPr/>
            </a:lvl3pPr>
            <a:lvl4pPr lvl="3" rtl="0">
              <a:spcBef>
                <a:spcPts val="0"/>
              </a:spcBef>
              <a:spcAft>
                <a:spcPts val="0"/>
              </a:spcAft>
              <a:buSzPts val="7200"/>
              <a:buNone/>
              <a:defRPr/>
            </a:lvl4pPr>
            <a:lvl5pPr lvl="4" rtl="0">
              <a:spcBef>
                <a:spcPts val="0"/>
              </a:spcBef>
              <a:spcAft>
                <a:spcPts val="0"/>
              </a:spcAft>
              <a:buSzPts val="7200"/>
              <a:buNone/>
              <a:defRPr/>
            </a:lvl5pPr>
            <a:lvl6pPr lvl="5" rtl="0">
              <a:spcBef>
                <a:spcPts val="0"/>
              </a:spcBef>
              <a:spcAft>
                <a:spcPts val="0"/>
              </a:spcAft>
              <a:buSzPts val="7200"/>
              <a:buNone/>
              <a:defRPr/>
            </a:lvl6pPr>
            <a:lvl7pPr lvl="6" rtl="0">
              <a:spcBef>
                <a:spcPts val="0"/>
              </a:spcBef>
              <a:spcAft>
                <a:spcPts val="0"/>
              </a:spcAft>
              <a:buSzPts val="7200"/>
              <a:buNone/>
              <a:defRPr/>
            </a:lvl7pPr>
            <a:lvl8pPr lvl="7" rtl="0">
              <a:spcBef>
                <a:spcPts val="0"/>
              </a:spcBef>
              <a:spcAft>
                <a:spcPts val="0"/>
              </a:spcAft>
              <a:buSzPts val="7200"/>
              <a:buNone/>
              <a:defRPr/>
            </a:lvl8pPr>
            <a:lvl9pPr lvl="8" rtl="0">
              <a:spcBef>
                <a:spcPts val="0"/>
              </a:spcBef>
              <a:spcAft>
                <a:spcPts val="0"/>
              </a:spcAft>
              <a:buSzPts val="7200"/>
              <a:buNone/>
              <a:defRPr/>
            </a:lvl9pPr>
          </a:lstStyle>
          <a:p/>
        </p:txBody>
      </p:sp>
      <p:sp>
        <p:nvSpPr>
          <p:cNvPr id="100" name="Google Shape;100;p8"/>
          <p:cNvSpPr txBox="1"/>
          <p:nvPr>
            <p:ph idx="1" type="body"/>
          </p:nvPr>
        </p:nvSpPr>
        <p:spPr>
          <a:xfrm>
            <a:off x="3024201" y="3122399"/>
            <a:ext cx="8565600" cy="8080800"/>
          </a:xfrm>
          <a:prstGeom prst="rect">
            <a:avLst/>
          </a:prstGeom>
        </p:spPr>
        <p:txBody>
          <a:bodyPr anchorCtr="0" anchor="t" bIns="243700" lIns="243700" spcFirstLastPara="1" rIns="243700" wrap="square" tIns="243700">
            <a:noAutofit/>
          </a:bodyPr>
          <a:lstStyle>
            <a:lvl1pPr indent="-463550" lvl="0" marL="457200" rtl="0">
              <a:spcBef>
                <a:spcPts val="0"/>
              </a:spcBef>
              <a:spcAft>
                <a:spcPts val="0"/>
              </a:spcAft>
              <a:buSzPts val="3700"/>
              <a:buChar char="●"/>
              <a:defRPr sz="3700"/>
            </a:lvl1pPr>
            <a:lvl2pPr indent="-431800" lvl="1" marL="914400" rtl="0">
              <a:spcBef>
                <a:spcPts val="0"/>
              </a:spcBef>
              <a:spcAft>
                <a:spcPts val="0"/>
              </a:spcAft>
              <a:buSzPts val="3200"/>
              <a:buChar char="○"/>
              <a:defRPr sz="3200"/>
            </a:lvl2pPr>
            <a:lvl3pPr indent="-431800" lvl="2" marL="1371600" rtl="0">
              <a:spcBef>
                <a:spcPts val="0"/>
              </a:spcBef>
              <a:spcAft>
                <a:spcPts val="0"/>
              </a:spcAft>
              <a:buSzPts val="3200"/>
              <a:buChar char="■"/>
              <a:defRPr sz="3200"/>
            </a:lvl3pPr>
            <a:lvl4pPr indent="-431800" lvl="3" marL="1828800" rtl="0">
              <a:spcBef>
                <a:spcPts val="0"/>
              </a:spcBef>
              <a:spcAft>
                <a:spcPts val="0"/>
              </a:spcAft>
              <a:buSzPts val="3200"/>
              <a:buChar char="●"/>
              <a:defRPr sz="3200"/>
            </a:lvl4pPr>
            <a:lvl5pPr indent="-431800" lvl="4" marL="2286000" rtl="0">
              <a:spcBef>
                <a:spcPts val="0"/>
              </a:spcBef>
              <a:spcAft>
                <a:spcPts val="0"/>
              </a:spcAft>
              <a:buSzPts val="3200"/>
              <a:buChar char="○"/>
              <a:defRPr sz="3200"/>
            </a:lvl5pPr>
            <a:lvl6pPr indent="-431800" lvl="5" marL="2743200" rtl="0">
              <a:spcBef>
                <a:spcPts val="0"/>
              </a:spcBef>
              <a:spcAft>
                <a:spcPts val="0"/>
              </a:spcAft>
              <a:buSzPts val="3200"/>
              <a:buChar char="■"/>
              <a:defRPr sz="3200"/>
            </a:lvl6pPr>
            <a:lvl7pPr indent="-431800" lvl="6" marL="3200400" rtl="0">
              <a:spcBef>
                <a:spcPts val="0"/>
              </a:spcBef>
              <a:spcAft>
                <a:spcPts val="0"/>
              </a:spcAft>
              <a:buSzPts val="3200"/>
              <a:buChar char="●"/>
              <a:defRPr sz="3200"/>
            </a:lvl7pPr>
            <a:lvl8pPr indent="-431800" lvl="7" marL="3657600" rtl="0">
              <a:spcBef>
                <a:spcPts val="0"/>
              </a:spcBef>
              <a:spcAft>
                <a:spcPts val="0"/>
              </a:spcAft>
              <a:buSzPts val="3200"/>
              <a:buChar char="○"/>
              <a:defRPr sz="3200"/>
            </a:lvl8pPr>
            <a:lvl9pPr indent="-431800" lvl="8" marL="4114800" rtl="0">
              <a:spcBef>
                <a:spcPts val="0"/>
              </a:spcBef>
              <a:spcAft>
                <a:spcPts val="0"/>
              </a:spcAft>
              <a:buSzPts val="3200"/>
              <a:buChar char="■"/>
              <a:defRPr sz="3200"/>
            </a:lvl9pPr>
          </a:lstStyle>
          <a:p/>
        </p:txBody>
      </p:sp>
      <p:sp>
        <p:nvSpPr>
          <p:cNvPr id="101" name="Google Shape;101;p8"/>
          <p:cNvSpPr txBox="1"/>
          <p:nvPr>
            <p:ph idx="12" type="sldNum"/>
          </p:nvPr>
        </p:nvSpPr>
        <p:spPr>
          <a:xfrm>
            <a:off x="22579091" y="12435245"/>
            <a:ext cx="1462200" cy="1049700"/>
          </a:xfrm>
          <a:prstGeom prst="rect">
            <a:avLst/>
          </a:prstGeom>
          <a:noFill/>
          <a:ln>
            <a:noFill/>
          </a:ln>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r>
              <a:t/>
            </a:r>
            <a:endParaRPr/>
          </a:p>
        </p:txBody>
      </p:sp>
      <p:sp>
        <p:nvSpPr>
          <p:cNvPr id="102" name="Google Shape;102;p8"/>
          <p:cNvSpPr txBox="1"/>
          <p:nvPr>
            <p:ph idx="2" type="subTitle"/>
          </p:nvPr>
        </p:nvSpPr>
        <p:spPr>
          <a:xfrm>
            <a:off x="2924725" y="1896000"/>
            <a:ext cx="14307600" cy="611100"/>
          </a:xfrm>
          <a:prstGeom prst="rect">
            <a:avLst/>
          </a:prstGeom>
        </p:spPr>
        <p:txBody>
          <a:bodyPr anchorCtr="0" anchor="ctr" bIns="243700" lIns="243700" spcFirstLastPara="1" rIns="243700" wrap="square" tIns="243700">
            <a:noAutofit/>
          </a:bodyPr>
          <a:lstStyle>
            <a:lvl1pPr lvl="0" rtl="0">
              <a:spcBef>
                <a:spcPts val="0"/>
              </a:spcBef>
              <a:spcAft>
                <a:spcPts val="0"/>
              </a:spcAft>
              <a:buNone/>
              <a:defRPr b="1" sz="4500">
                <a:latin typeface="Montserrat"/>
                <a:ea typeface="Montserrat"/>
                <a:cs typeface="Montserrat"/>
                <a:sym typeface="Montserrat"/>
              </a:defRPr>
            </a:lvl1pPr>
            <a:lvl2pPr lvl="1" rtl="0">
              <a:spcBef>
                <a:spcPts val="0"/>
              </a:spcBef>
              <a:spcAft>
                <a:spcPts val="0"/>
              </a:spcAft>
              <a:buNone/>
              <a:defRPr b="1" sz="4500">
                <a:solidFill>
                  <a:srgbClr val="CCCCCC"/>
                </a:solidFill>
                <a:latin typeface="Montserrat"/>
                <a:ea typeface="Montserrat"/>
                <a:cs typeface="Montserrat"/>
                <a:sym typeface="Montserrat"/>
              </a:defRPr>
            </a:lvl2pPr>
            <a:lvl3pPr lvl="2" rtl="0">
              <a:spcBef>
                <a:spcPts val="0"/>
              </a:spcBef>
              <a:spcAft>
                <a:spcPts val="0"/>
              </a:spcAft>
              <a:buNone/>
              <a:defRPr b="1" sz="4500">
                <a:solidFill>
                  <a:srgbClr val="CCCCCC"/>
                </a:solidFill>
                <a:latin typeface="Montserrat"/>
                <a:ea typeface="Montserrat"/>
                <a:cs typeface="Montserrat"/>
                <a:sym typeface="Montserrat"/>
              </a:defRPr>
            </a:lvl3pPr>
            <a:lvl4pPr lvl="3" rtl="0">
              <a:spcBef>
                <a:spcPts val="0"/>
              </a:spcBef>
              <a:spcAft>
                <a:spcPts val="0"/>
              </a:spcAft>
              <a:buNone/>
              <a:defRPr b="1" sz="4500">
                <a:solidFill>
                  <a:srgbClr val="CCCCCC"/>
                </a:solidFill>
                <a:latin typeface="Montserrat"/>
                <a:ea typeface="Montserrat"/>
                <a:cs typeface="Montserrat"/>
                <a:sym typeface="Montserrat"/>
              </a:defRPr>
            </a:lvl4pPr>
            <a:lvl5pPr lvl="4" rtl="0">
              <a:spcBef>
                <a:spcPts val="0"/>
              </a:spcBef>
              <a:spcAft>
                <a:spcPts val="0"/>
              </a:spcAft>
              <a:buNone/>
              <a:defRPr b="1" sz="4500">
                <a:solidFill>
                  <a:srgbClr val="CCCCCC"/>
                </a:solidFill>
                <a:latin typeface="Montserrat"/>
                <a:ea typeface="Montserrat"/>
                <a:cs typeface="Montserrat"/>
                <a:sym typeface="Montserrat"/>
              </a:defRPr>
            </a:lvl5pPr>
            <a:lvl6pPr lvl="5" rtl="0">
              <a:spcBef>
                <a:spcPts val="0"/>
              </a:spcBef>
              <a:spcAft>
                <a:spcPts val="0"/>
              </a:spcAft>
              <a:buNone/>
              <a:defRPr b="1" sz="4500">
                <a:solidFill>
                  <a:srgbClr val="CCCCCC"/>
                </a:solidFill>
                <a:latin typeface="Montserrat"/>
                <a:ea typeface="Montserrat"/>
                <a:cs typeface="Montserrat"/>
                <a:sym typeface="Montserrat"/>
              </a:defRPr>
            </a:lvl6pPr>
            <a:lvl7pPr lvl="6" rtl="0">
              <a:spcBef>
                <a:spcPts val="0"/>
              </a:spcBef>
              <a:spcAft>
                <a:spcPts val="0"/>
              </a:spcAft>
              <a:buNone/>
              <a:defRPr b="1" sz="4500">
                <a:solidFill>
                  <a:srgbClr val="CCCCCC"/>
                </a:solidFill>
                <a:latin typeface="Montserrat"/>
                <a:ea typeface="Montserrat"/>
                <a:cs typeface="Montserrat"/>
                <a:sym typeface="Montserrat"/>
              </a:defRPr>
            </a:lvl7pPr>
            <a:lvl8pPr lvl="7" rtl="0">
              <a:spcBef>
                <a:spcPts val="0"/>
              </a:spcBef>
              <a:spcAft>
                <a:spcPts val="0"/>
              </a:spcAft>
              <a:buNone/>
              <a:defRPr b="1" sz="4500">
                <a:solidFill>
                  <a:srgbClr val="CCCCCC"/>
                </a:solidFill>
                <a:latin typeface="Montserrat"/>
                <a:ea typeface="Montserrat"/>
                <a:cs typeface="Montserrat"/>
                <a:sym typeface="Montserrat"/>
              </a:defRPr>
            </a:lvl8pPr>
            <a:lvl9pPr lvl="8" rtl="0">
              <a:spcBef>
                <a:spcPts val="0"/>
              </a:spcBef>
              <a:spcAft>
                <a:spcPts val="0"/>
              </a:spcAft>
              <a:buNone/>
              <a:defRPr b="1" sz="4500">
                <a:solidFill>
                  <a:srgbClr val="CCCCCC"/>
                </a:solidFill>
                <a:latin typeface="Montserrat"/>
                <a:ea typeface="Montserrat"/>
                <a:cs typeface="Montserrat"/>
                <a:sym typeface="Montserrat"/>
              </a:defRPr>
            </a:lvl9pPr>
          </a:lstStyle>
          <a:p/>
        </p:txBody>
      </p:sp>
      <p:sp>
        <p:nvSpPr>
          <p:cNvPr id="103" name="Google Shape;103;p8"/>
          <p:cNvSpPr txBox="1"/>
          <p:nvPr>
            <p:ph idx="3" type="body"/>
          </p:nvPr>
        </p:nvSpPr>
        <p:spPr>
          <a:xfrm>
            <a:off x="12551126" y="3122399"/>
            <a:ext cx="8565600" cy="8080800"/>
          </a:xfrm>
          <a:prstGeom prst="rect">
            <a:avLst/>
          </a:prstGeom>
        </p:spPr>
        <p:txBody>
          <a:bodyPr anchorCtr="0" anchor="t" bIns="243700" lIns="243700" spcFirstLastPara="1" rIns="243700" wrap="square" tIns="243700">
            <a:noAutofit/>
          </a:bodyPr>
          <a:lstStyle>
            <a:lvl1pPr indent="-463550" lvl="0" marL="457200" rtl="0">
              <a:spcBef>
                <a:spcPts val="0"/>
              </a:spcBef>
              <a:spcAft>
                <a:spcPts val="0"/>
              </a:spcAft>
              <a:buSzPts val="3700"/>
              <a:buChar char="●"/>
              <a:defRPr sz="3700"/>
            </a:lvl1pPr>
            <a:lvl2pPr indent="-431800" lvl="1" marL="914400" rtl="0">
              <a:spcBef>
                <a:spcPts val="0"/>
              </a:spcBef>
              <a:spcAft>
                <a:spcPts val="0"/>
              </a:spcAft>
              <a:buSzPts val="3200"/>
              <a:buChar char="○"/>
              <a:defRPr sz="3200"/>
            </a:lvl2pPr>
            <a:lvl3pPr indent="-431800" lvl="2" marL="1371600" rtl="0">
              <a:spcBef>
                <a:spcPts val="0"/>
              </a:spcBef>
              <a:spcAft>
                <a:spcPts val="0"/>
              </a:spcAft>
              <a:buSzPts val="3200"/>
              <a:buChar char="■"/>
              <a:defRPr sz="3200"/>
            </a:lvl3pPr>
            <a:lvl4pPr indent="-431800" lvl="3" marL="1828800" rtl="0">
              <a:spcBef>
                <a:spcPts val="0"/>
              </a:spcBef>
              <a:spcAft>
                <a:spcPts val="0"/>
              </a:spcAft>
              <a:buSzPts val="3200"/>
              <a:buChar char="●"/>
              <a:defRPr sz="3200"/>
            </a:lvl4pPr>
            <a:lvl5pPr indent="-431800" lvl="4" marL="2286000" rtl="0">
              <a:spcBef>
                <a:spcPts val="0"/>
              </a:spcBef>
              <a:spcAft>
                <a:spcPts val="0"/>
              </a:spcAft>
              <a:buSzPts val="3200"/>
              <a:buChar char="○"/>
              <a:defRPr sz="3200"/>
            </a:lvl5pPr>
            <a:lvl6pPr indent="-431800" lvl="5" marL="2743200" rtl="0">
              <a:spcBef>
                <a:spcPts val="0"/>
              </a:spcBef>
              <a:spcAft>
                <a:spcPts val="0"/>
              </a:spcAft>
              <a:buSzPts val="3200"/>
              <a:buChar char="■"/>
              <a:defRPr sz="3200"/>
            </a:lvl6pPr>
            <a:lvl7pPr indent="-431800" lvl="6" marL="3200400" rtl="0">
              <a:spcBef>
                <a:spcPts val="0"/>
              </a:spcBef>
              <a:spcAft>
                <a:spcPts val="0"/>
              </a:spcAft>
              <a:buSzPts val="3200"/>
              <a:buChar char="●"/>
              <a:defRPr sz="3200"/>
            </a:lvl7pPr>
            <a:lvl8pPr indent="-431800" lvl="7" marL="3657600" rtl="0">
              <a:spcBef>
                <a:spcPts val="0"/>
              </a:spcBef>
              <a:spcAft>
                <a:spcPts val="0"/>
              </a:spcAft>
              <a:buSzPts val="3200"/>
              <a:buChar char="○"/>
              <a:defRPr sz="3200"/>
            </a:lvl8pPr>
            <a:lvl9pPr indent="-431800" lvl="8" marL="4114800" rtl="0">
              <a:spcBef>
                <a:spcPts val="0"/>
              </a:spcBef>
              <a:spcAft>
                <a:spcPts val="0"/>
              </a:spcAft>
              <a:buSzPts val="3200"/>
              <a:buChar char="■"/>
              <a:defRPr sz="3200"/>
            </a:lvl9pPr>
          </a:lstStyle>
          <a:p/>
        </p:txBody>
      </p:sp>
      <p:sp>
        <p:nvSpPr>
          <p:cNvPr id="104" name="Google Shape;104;p8"/>
          <p:cNvSpPr txBox="1"/>
          <p:nvPr>
            <p:ph idx="4" type="subTitle"/>
          </p:nvPr>
        </p:nvSpPr>
        <p:spPr>
          <a:xfrm>
            <a:off x="494125" y="12511000"/>
            <a:ext cx="5719200" cy="611100"/>
          </a:xfrm>
          <a:prstGeom prst="rect">
            <a:avLst/>
          </a:prstGeom>
        </p:spPr>
        <p:txBody>
          <a:bodyPr anchorCtr="0" anchor="ctr" bIns="243700" lIns="243700" spcFirstLastPara="1" rIns="243700" wrap="square" tIns="243700">
            <a:noAutofit/>
          </a:bodyPr>
          <a:lstStyle>
            <a:lvl1pPr lvl="0" rtl="0">
              <a:spcBef>
                <a:spcPts val="0"/>
              </a:spcBef>
              <a:spcAft>
                <a:spcPts val="0"/>
              </a:spcAft>
              <a:buNone/>
              <a:defRPr sz="2400">
                <a:solidFill>
                  <a:srgbClr val="B7B7B7"/>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05" name="Shape 105"/>
        <p:cNvGrpSpPr/>
        <p:nvPr/>
      </p:nvGrpSpPr>
      <p:grpSpPr>
        <a:xfrm>
          <a:off x="0" y="0"/>
          <a:ext cx="0" cy="0"/>
          <a:chOff x="0" y="0"/>
          <a:chExt cx="0" cy="0"/>
        </a:xfrm>
      </p:grpSpPr>
      <p:sp>
        <p:nvSpPr>
          <p:cNvPr id="106" name="Google Shape;106;p9"/>
          <p:cNvSpPr txBox="1"/>
          <p:nvPr>
            <p:ph type="title"/>
          </p:nvPr>
        </p:nvSpPr>
        <p:spPr>
          <a:xfrm>
            <a:off x="2924725" y="893096"/>
            <a:ext cx="19464600" cy="1002900"/>
          </a:xfrm>
          <a:prstGeom prst="rect">
            <a:avLst/>
          </a:prstGeom>
        </p:spPr>
        <p:txBody>
          <a:bodyPr anchorCtr="0" anchor="ctr" bIns="243700" lIns="243700" spcFirstLastPara="1" rIns="243700" wrap="square" tIns="243700">
            <a:noAutofit/>
          </a:bodyPr>
          <a:lstStyle>
            <a:lvl1pPr lvl="0" rtl="0">
              <a:spcBef>
                <a:spcPts val="0"/>
              </a:spcBef>
              <a:spcAft>
                <a:spcPts val="0"/>
              </a:spcAft>
              <a:buSzPts val="7200"/>
              <a:buNone/>
              <a:defRPr/>
            </a:lvl1pPr>
            <a:lvl2pPr lvl="1" rtl="0">
              <a:spcBef>
                <a:spcPts val="0"/>
              </a:spcBef>
              <a:spcAft>
                <a:spcPts val="0"/>
              </a:spcAft>
              <a:buSzPts val="7200"/>
              <a:buNone/>
              <a:defRPr/>
            </a:lvl2pPr>
            <a:lvl3pPr lvl="2" rtl="0">
              <a:spcBef>
                <a:spcPts val="0"/>
              </a:spcBef>
              <a:spcAft>
                <a:spcPts val="0"/>
              </a:spcAft>
              <a:buSzPts val="7200"/>
              <a:buNone/>
              <a:defRPr/>
            </a:lvl3pPr>
            <a:lvl4pPr lvl="3" rtl="0">
              <a:spcBef>
                <a:spcPts val="0"/>
              </a:spcBef>
              <a:spcAft>
                <a:spcPts val="0"/>
              </a:spcAft>
              <a:buSzPts val="7200"/>
              <a:buNone/>
              <a:defRPr/>
            </a:lvl4pPr>
            <a:lvl5pPr lvl="4" rtl="0">
              <a:spcBef>
                <a:spcPts val="0"/>
              </a:spcBef>
              <a:spcAft>
                <a:spcPts val="0"/>
              </a:spcAft>
              <a:buSzPts val="7200"/>
              <a:buNone/>
              <a:defRPr/>
            </a:lvl5pPr>
            <a:lvl6pPr lvl="5" rtl="0">
              <a:spcBef>
                <a:spcPts val="0"/>
              </a:spcBef>
              <a:spcAft>
                <a:spcPts val="0"/>
              </a:spcAft>
              <a:buSzPts val="7200"/>
              <a:buNone/>
              <a:defRPr/>
            </a:lvl6pPr>
            <a:lvl7pPr lvl="6" rtl="0">
              <a:spcBef>
                <a:spcPts val="0"/>
              </a:spcBef>
              <a:spcAft>
                <a:spcPts val="0"/>
              </a:spcAft>
              <a:buSzPts val="7200"/>
              <a:buNone/>
              <a:defRPr/>
            </a:lvl7pPr>
            <a:lvl8pPr lvl="7" rtl="0">
              <a:spcBef>
                <a:spcPts val="0"/>
              </a:spcBef>
              <a:spcAft>
                <a:spcPts val="0"/>
              </a:spcAft>
              <a:buSzPts val="7200"/>
              <a:buNone/>
              <a:defRPr/>
            </a:lvl8pPr>
            <a:lvl9pPr lvl="8" rtl="0">
              <a:spcBef>
                <a:spcPts val="0"/>
              </a:spcBef>
              <a:spcAft>
                <a:spcPts val="0"/>
              </a:spcAft>
              <a:buSzPts val="7200"/>
              <a:buNone/>
              <a:defRPr/>
            </a:lvl9pPr>
          </a:lstStyle>
          <a:p/>
        </p:txBody>
      </p:sp>
      <p:sp>
        <p:nvSpPr>
          <p:cNvPr id="107" name="Google Shape;107;p9"/>
          <p:cNvSpPr txBox="1"/>
          <p:nvPr>
            <p:ph idx="1" type="subTitle"/>
          </p:nvPr>
        </p:nvSpPr>
        <p:spPr>
          <a:xfrm>
            <a:off x="494125" y="12511000"/>
            <a:ext cx="5719200" cy="611100"/>
          </a:xfrm>
          <a:prstGeom prst="rect">
            <a:avLst/>
          </a:prstGeom>
        </p:spPr>
        <p:txBody>
          <a:bodyPr anchorCtr="0" anchor="ctr" bIns="243700" lIns="243700" spcFirstLastPara="1" rIns="243700" wrap="square" tIns="243700">
            <a:noAutofit/>
          </a:bodyPr>
          <a:lstStyle>
            <a:lvl1pPr lvl="0" rtl="0">
              <a:spcBef>
                <a:spcPts val="0"/>
              </a:spcBef>
              <a:spcAft>
                <a:spcPts val="0"/>
              </a:spcAft>
              <a:buNone/>
              <a:defRPr sz="2400">
                <a:solidFill>
                  <a:srgbClr val="B7B7B7"/>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08" name="Shape 108"/>
        <p:cNvGrpSpPr/>
        <p:nvPr/>
      </p:nvGrpSpPr>
      <p:grpSpPr>
        <a:xfrm>
          <a:off x="0" y="0"/>
          <a:ext cx="0" cy="0"/>
          <a:chOff x="0" y="0"/>
          <a:chExt cx="0" cy="0"/>
        </a:xfrm>
      </p:grpSpPr>
      <p:sp>
        <p:nvSpPr>
          <p:cNvPr id="109" name="Google Shape;109;p10"/>
          <p:cNvSpPr txBox="1"/>
          <p:nvPr>
            <p:ph idx="1" type="subTitle"/>
          </p:nvPr>
        </p:nvSpPr>
        <p:spPr>
          <a:xfrm>
            <a:off x="494125" y="12511000"/>
            <a:ext cx="5719200" cy="611100"/>
          </a:xfrm>
          <a:prstGeom prst="rect">
            <a:avLst/>
          </a:prstGeom>
        </p:spPr>
        <p:txBody>
          <a:bodyPr anchorCtr="0" anchor="ctr" bIns="243700" lIns="243700" spcFirstLastPara="1" rIns="243700" wrap="square" tIns="243700">
            <a:noAutofit/>
          </a:bodyPr>
          <a:lstStyle>
            <a:lvl1pPr lvl="0" rtl="0">
              <a:spcBef>
                <a:spcPts val="0"/>
              </a:spcBef>
              <a:spcAft>
                <a:spcPts val="0"/>
              </a:spcAft>
              <a:buNone/>
              <a:defRPr sz="2400">
                <a:solidFill>
                  <a:srgbClr val="B7B7B7"/>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spTree>
      <p:nvGrpSpPr>
        <p:cNvPr id="110" name="Shape 110"/>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9.xml"/><Relationship Id="rId10" Type="http://schemas.openxmlformats.org/officeDocument/2006/relationships/slideLayout" Target="../slideLayouts/slideLayout8.xml"/><Relationship Id="rId13" Type="http://schemas.openxmlformats.org/officeDocument/2006/relationships/theme" Target="../theme/theme1.xml"/><Relationship Id="rId12" Type="http://schemas.openxmlformats.org/officeDocument/2006/relationships/slideLayout" Target="../slideLayouts/slideLayout10.xml"/><Relationship Id="rId1" Type="http://schemas.openxmlformats.org/officeDocument/2006/relationships/image" Target="../media/image17.png"/><Relationship Id="rId2" Type="http://schemas.openxmlformats.org/officeDocument/2006/relationships/image" Target="../media/image4.png"/><Relationship Id="rId3" Type="http://schemas.openxmlformats.org/officeDocument/2006/relationships/slideLayout" Target="../slideLayouts/slideLayout1.xml"/><Relationship Id="rId4" Type="http://schemas.openxmlformats.org/officeDocument/2006/relationships/slideLayout" Target="../slideLayouts/slideLayout2.xml"/><Relationship Id="rId9" Type="http://schemas.openxmlformats.org/officeDocument/2006/relationships/slideLayout" Target="../slideLayouts/slideLayout7.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pic>
        <p:nvPicPr>
          <p:cNvPr id="6" name="Google Shape;6;p1"/>
          <p:cNvPicPr preferRelativeResize="0"/>
          <p:nvPr/>
        </p:nvPicPr>
        <p:blipFill>
          <a:blip r:embed="rId1">
            <a:alphaModFix/>
          </a:blip>
          <a:stretch>
            <a:fillRect/>
          </a:stretch>
        </p:blipFill>
        <p:spPr>
          <a:xfrm>
            <a:off x="19717325" y="12042875"/>
            <a:ext cx="4484806" cy="1565248"/>
          </a:xfrm>
          <a:prstGeom prst="rect">
            <a:avLst/>
          </a:prstGeom>
          <a:noFill/>
          <a:ln>
            <a:noFill/>
          </a:ln>
        </p:spPr>
      </p:pic>
      <p:sp>
        <p:nvSpPr>
          <p:cNvPr id="7" name="Google Shape;7;p1"/>
          <p:cNvSpPr txBox="1"/>
          <p:nvPr>
            <p:ph type="title"/>
          </p:nvPr>
        </p:nvSpPr>
        <p:spPr>
          <a:xfrm>
            <a:off x="2924725" y="893096"/>
            <a:ext cx="19464600" cy="1002900"/>
          </a:xfrm>
          <a:prstGeom prst="rect">
            <a:avLst/>
          </a:prstGeom>
          <a:noFill/>
          <a:ln>
            <a:noFill/>
          </a:ln>
        </p:spPr>
        <p:txBody>
          <a:bodyPr anchorCtr="0" anchor="ctr" bIns="243700" lIns="243700" spcFirstLastPara="1" rIns="243700" wrap="square" tIns="243700">
            <a:noAutofit/>
          </a:bodyPr>
          <a:lstStyle>
            <a:lvl1pPr lvl="0" rtl="0">
              <a:spcBef>
                <a:spcPts val="0"/>
              </a:spcBef>
              <a:spcAft>
                <a:spcPts val="0"/>
              </a:spcAft>
              <a:buClr>
                <a:schemeClr val="dk1"/>
              </a:buClr>
              <a:buSzPts val="7200"/>
              <a:buFont typeface="Montserrat"/>
              <a:buNone/>
              <a:defRPr b="1" sz="7200">
                <a:solidFill>
                  <a:schemeClr val="dk1"/>
                </a:solidFill>
                <a:latin typeface="Montserrat"/>
                <a:ea typeface="Montserrat"/>
                <a:cs typeface="Montserrat"/>
                <a:sym typeface="Montserrat"/>
              </a:defRPr>
            </a:lvl1pPr>
            <a:lvl2pPr lvl="1" rtl="0">
              <a:spcBef>
                <a:spcPts val="0"/>
              </a:spcBef>
              <a:spcAft>
                <a:spcPts val="0"/>
              </a:spcAft>
              <a:buClr>
                <a:schemeClr val="dk1"/>
              </a:buClr>
              <a:buSzPts val="7200"/>
              <a:buFont typeface="Montserrat"/>
              <a:buNone/>
              <a:defRPr b="1" sz="7200">
                <a:solidFill>
                  <a:schemeClr val="dk1"/>
                </a:solidFill>
                <a:latin typeface="Montserrat"/>
                <a:ea typeface="Montserrat"/>
                <a:cs typeface="Montserrat"/>
                <a:sym typeface="Montserrat"/>
              </a:defRPr>
            </a:lvl2pPr>
            <a:lvl3pPr lvl="2" rtl="0">
              <a:spcBef>
                <a:spcPts val="0"/>
              </a:spcBef>
              <a:spcAft>
                <a:spcPts val="0"/>
              </a:spcAft>
              <a:buClr>
                <a:schemeClr val="dk1"/>
              </a:buClr>
              <a:buSzPts val="7200"/>
              <a:buFont typeface="Montserrat"/>
              <a:buNone/>
              <a:defRPr b="1" sz="7200">
                <a:solidFill>
                  <a:schemeClr val="dk1"/>
                </a:solidFill>
                <a:latin typeface="Montserrat"/>
                <a:ea typeface="Montserrat"/>
                <a:cs typeface="Montserrat"/>
                <a:sym typeface="Montserrat"/>
              </a:defRPr>
            </a:lvl3pPr>
            <a:lvl4pPr lvl="3" rtl="0">
              <a:spcBef>
                <a:spcPts val="0"/>
              </a:spcBef>
              <a:spcAft>
                <a:spcPts val="0"/>
              </a:spcAft>
              <a:buClr>
                <a:schemeClr val="dk1"/>
              </a:buClr>
              <a:buSzPts val="7200"/>
              <a:buFont typeface="Montserrat"/>
              <a:buNone/>
              <a:defRPr b="1" sz="7200">
                <a:solidFill>
                  <a:schemeClr val="dk1"/>
                </a:solidFill>
                <a:latin typeface="Montserrat"/>
                <a:ea typeface="Montserrat"/>
                <a:cs typeface="Montserrat"/>
                <a:sym typeface="Montserrat"/>
              </a:defRPr>
            </a:lvl4pPr>
            <a:lvl5pPr lvl="4" rtl="0">
              <a:spcBef>
                <a:spcPts val="0"/>
              </a:spcBef>
              <a:spcAft>
                <a:spcPts val="0"/>
              </a:spcAft>
              <a:buClr>
                <a:schemeClr val="dk1"/>
              </a:buClr>
              <a:buSzPts val="7200"/>
              <a:buFont typeface="Montserrat"/>
              <a:buNone/>
              <a:defRPr b="1" sz="7200">
                <a:solidFill>
                  <a:schemeClr val="dk1"/>
                </a:solidFill>
                <a:latin typeface="Montserrat"/>
                <a:ea typeface="Montserrat"/>
                <a:cs typeface="Montserrat"/>
                <a:sym typeface="Montserrat"/>
              </a:defRPr>
            </a:lvl5pPr>
            <a:lvl6pPr lvl="5" rtl="0">
              <a:spcBef>
                <a:spcPts val="0"/>
              </a:spcBef>
              <a:spcAft>
                <a:spcPts val="0"/>
              </a:spcAft>
              <a:buClr>
                <a:schemeClr val="dk1"/>
              </a:buClr>
              <a:buSzPts val="7200"/>
              <a:buFont typeface="Montserrat"/>
              <a:buNone/>
              <a:defRPr b="1" sz="7200">
                <a:solidFill>
                  <a:schemeClr val="dk1"/>
                </a:solidFill>
                <a:latin typeface="Montserrat"/>
                <a:ea typeface="Montserrat"/>
                <a:cs typeface="Montserrat"/>
                <a:sym typeface="Montserrat"/>
              </a:defRPr>
            </a:lvl6pPr>
            <a:lvl7pPr lvl="6" rtl="0">
              <a:spcBef>
                <a:spcPts val="0"/>
              </a:spcBef>
              <a:spcAft>
                <a:spcPts val="0"/>
              </a:spcAft>
              <a:buClr>
                <a:schemeClr val="dk1"/>
              </a:buClr>
              <a:buSzPts val="7200"/>
              <a:buFont typeface="Montserrat"/>
              <a:buNone/>
              <a:defRPr b="1" sz="7200">
                <a:solidFill>
                  <a:schemeClr val="dk1"/>
                </a:solidFill>
                <a:latin typeface="Montserrat"/>
                <a:ea typeface="Montserrat"/>
                <a:cs typeface="Montserrat"/>
                <a:sym typeface="Montserrat"/>
              </a:defRPr>
            </a:lvl7pPr>
            <a:lvl8pPr lvl="7" rtl="0">
              <a:spcBef>
                <a:spcPts val="0"/>
              </a:spcBef>
              <a:spcAft>
                <a:spcPts val="0"/>
              </a:spcAft>
              <a:buClr>
                <a:schemeClr val="dk1"/>
              </a:buClr>
              <a:buSzPts val="7200"/>
              <a:buFont typeface="Montserrat"/>
              <a:buNone/>
              <a:defRPr b="1" sz="7200">
                <a:solidFill>
                  <a:schemeClr val="dk1"/>
                </a:solidFill>
                <a:latin typeface="Montserrat"/>
                <a:ea typeface="Montserrat"/>
                <a:cs typeface="Montserrat"/>
                <a:sym typeface="Montserrat"/>
              </a:defRPr>
            </a:lvl8pPr>
            <a:lvl9pPr lvl="8" rtl="0">
              <a:spcBef>
                <a:spcPts val="0"/>
              </a:spcBef>
              <a:spcAft>
                <a:spcPts val="0"/>
              </a:spcAft>
              <a:buClr>
                <a:schemeClr val="dk1"/>
              </a:buClr>
              <a:buSzPts val="7200"/>
              <a:buFont typeface="Montserrat"/>
              <a:buNone/>
              <a:defRPr b="1" sz="7200">
                <a:solidFill>
                  <a:schemeClr val="dk1"/>
                </a:solidFill>
                <a:latin typeface="Montserrat"/>
                <a:ea typeface="Montserrat"/>
                <a:cs typeface="Montserrat"/>
                <a:sym typeface="Montserrat"/>
              </a:defRPr>
            </a:lvl9pPr>
          </a:lstStyle>
          <a:p/>
        </p:txBody>
      </p:sp>
      <p:sp>
        <p:nvSpPr>
          <p:cNvPr id="8" name="Google Shape;8;p1"/>
          <p:cNvSpPr txBox="1"/>
          <p:nvPr>
            <p:ph idx="1" type="body"/>
          </p:nvPr>
        </p:nvSpPr>
        <p:spPr>
          <a:xfrm>
            <a:off x="2093125" y="3122625"/>
            <a:ext cx="20182500" cy="8329500"/>
          </a:xfrm>
          <a:prstGeom prst="rect">
            <a:avLst/>
          </a:prstGeom>
          <a:noFill/>
          <a:ln>
            <a:noFill/>
          </a:ln>
        </p:spPr>
        <p:txBody>
          <a:bodyPr anchorCtr="0" anchor="t" bIns="243700" lIns="243700" spcFirstLastPara="1" rIns="243700" wrap="square" tIns="243700">
            <a:noAutofit/>
          </a:bodyPr>
          <a:lstStyle>
            <a:lvl1pPr indent="-533400" lvl="0" marL="457200" rtl="0">
              <a:lnSpc>
                <a:spcPct val="100000"/>
              </a:lnSpc>
              <a:spcBef>
                <a:spcPts val="0"/>
              </a:spcBef>
              <a:spcAft>
                <a:spcPts val="0"/>
              </a:spcAft>
              <a:buSzPts val="4800"/>
              <a:buFont typeface="Proxima Nova"/>
              <a:buChar char="●"/>
              <a:defRPr sz="4800">
                <a:latin typeface="Proxima Nova"/>
                <a:ea typeface="Proxima Nova"/>
                <a:cs typeface="Proxima Nova"/>
                <a:sym typeface="Proxima Nova"/>
              </a:defRPr>
            </a:lvl1pPr>
            <a:lvl2pPr indent="-533400" lvl="1" marL="914400" rtl="0">
              <a:lnSpc>
                <a:spcPct val="100000"/>
              </a:lnSpc>
              <a:spcBef>
                <a:spcPts val="0"/>
              </a:spcBef>
              <a:spcAft>
                <a:spcPts val="0"/>
              </a:spcAft>
              <a:buSzPts val="4800"/>
              <a:buFont typeface="Proxima Nova"/>
              <a:buChar char="○"/>
              <a:defRPr sz="4800">
                <a:latin typeface="Proxima Nova"/>
                <a:ea typeface="Proxima Nova"/>
                <a:cs typeface="Proxima Nova"/>
                <a:sym typeface="Proxima Nova"/>
              </a:defRPr>
            </a:lvl2pPr>
            <a:lvl3pPr indent="-533400" lvl="2" marL="1371600" rtl="0">
              <a:lnSpc>
                <a:spcPct val="100000"/>
              </a:lnSpc>
              <a:spcBef>
                <a:spcPts val="0"/>
              </a:spcBef>
              <a:spcAft>
                <a:spcPts val="0"/>
              </a:spcAft>
              <a:buSzPts val="4800"/>
              <a:buFont typeface="Proxima Nova"/>
              <a:buChar char="■"/>
              <a:defRPr sz="4800">
                <a:latin typeface="Proxima Nova"/>
                <a:ea typeface="Proxima Nova"/>
                <a:cs typeface="Proxima Nova"/>
                <a:sym typeface="Proxima Nova"/>
              </a:defRPr>
            </a:lvl3pPr>
            <a:lvl4pPr indent="-533400" lvl="3" marL="1828800" rtl="0">
              <a:lnSpc>
                <a:spcPct val="100000"/>
              </a:lnSpc>
              <a:spcBef>
                <a:spcPts val="0"/>
              </a:spcBef>
              <a:spcAft>
                <a:spcPts val="0"/>
              </a:spcAft>
              <a:buSzPts val="4800"/>
              <a:buFont typeface="Proxima Nova"/>
              <a:buChar char="●"/>
              <a:defRPr sz="4800">
                <a:latin typeface="Proxima Nova"/>
                <a:ea typeface="Proxima Nova"/>
                <a:cs typeface="Proxima Nova"/>
                <a:sym typeface="Proxima Nova"/>
              </a:defRPr>
            </a:lvl4pPr>
            <a:lvl5pPr indent="-533400" lvl="4" marL="2286000" rtl="0">
              <a:lnSpc>
                <a:spcPct val="100000"/>
              </a:lnSpc>
              <a:spcBef>
                <a:spcPts val="0"/>
              </a:spcBef>
              <a:spcAft>
                <a:spcPts val="0"/>
              </a:spcAft>
              <a:buSzPts val="4800"/>
              <a:buFont typeface="Proxima Nova"/>
              <a:buChar char="○"/>
              <a:defRPr sz="4800">
                <a:latin typeface="Proxima Nova"/>
                <a:ea typeface="Proxima Nova"/>
                <a:cs typeface="Proxima Nova"/>
                <a:sym typeface="Proxima Nova"/>
              </a:defRPr>
            </a:lvl5pPr>
            <a:lvl6pPr indent="-533400" lvl="5" marL="2743200" rtl="0">
              <a:lnSpc>
                <a:spcPct val="100000"/>
              </a:lnSpc>
              <a:spcBef>
                <a:spcPts val="0"/>
              </a:spcBef>
              <a:spcAft>
                <a:spcPts val="0"/>
              </a:spcAft>
              <a:buSzPts val="4800"/>
              <a:buFont typeface="Proxima Nova"/>
              <a:buChar char="■"/>
              <a:defRPr sz="4800">
                <a:latin typeface="Proxima Nova"/>
                <a:ea typeface="Proxima Nova"/>
                <a:cs typeface="Proxima Nova"/>
                <a:sym typeface="Proxima Nova"/>
              </a:defRPr>
            </a:lvl6pPr>
            <a:lvl7pPr indent="-533400" lvl="6" marL="3200400" rtl="0">
              <a:lnSpc>
                <a:spcPct val="100000"/>
              </a:lnSpc>
              <a:spcBef>
                <a:spcPts val="0"/>
              </a:spcBef>
              <a:spcAft>
                <a:spcPts val="0"/>
              </a:spcAft>
              <a:buSzPts val="4800"/>
              <a:buFont typeface="Proxima Nova"/>
              <a:buChar char="●"/>
              <a:defRPr sz="4800">
                <a:latin typeface="Proxima Nova"/>
                <a:ea typeface="Proxima Nova"/>
                <a:cs typeface="Proxima Nova"/>
                <a:sym typeface="Proxima Nova"/>
              </a:defRPr>
            </a:lvl7pPr>
            <a:lvl8pPr indent="-533400" lvl="7" marL="3657600" rtl="0">
              <a:lnSpc>
                <a:spcPct val="100000"/>
              </a:lnSpc>
              <a:spcBef>
                <a:spcPts val="0"/>
              </a:spcBef>
              <a:spcAft>
                <a:spcPts val="0"/>
              </a:spcAft>
              <a:buSzPts val="4800"/>
              <a:buFont typeface="Proxima Nova"/>
              <a:buChar char="○"/>
              <a:defRPr sz="4800">
                <a:latin typeface="Proxima Nova"/>
                <a:ea typeface="Proxima Nova"/>
                <a:cs typeface="Proxima Nova"/>
                <a:sym typeface="Proxima Nova"/>
              </a:defRPr>
            </a:lvl8pPr>
            <a:lvl9pPr indent="-533400" lvl="8" marL="4114800" rtl="0">
              <a:lnSpc>
                <a:spcPct val="100000"/>
              </a:lnSpc>
              <a:spcBef>
                <a:spcPts val="0"/>
              </a:spcBef>
              <a:spcAft>
                <a:spcPts val="0"/>
              </a:spcAft>
              <a:buSzPts val="4800"/>
              <a:buFont typeface="Proxima Nova"/>
              <a:buChar char="■"/>
              <a:defRPr sz="4800">
                <a:latin typeface="Proxima Nova"/>
                <a:ea typeface="Proxima Nova"/>
                <a:cs typeface="Proxima Nova"/>
                <a:sym typeface="Proxima Nova"/>
              </a:defRPr>
            </a:lvl9pPr>
          </a:lstStyle>
          <a:p/>
        </p:txBody>
      </p:sp>
      <p:sp>
        <p:nvSpPr>
          <p:cNvPr id="9" name="Google Shape;9;p1"/>
          <p:cNvSpPr/>
          <p:nvPr/>
        </p:nvSpPr>
        <p:spPr>
          <a:xfrm>
            <a:off x="22098734" y="0"/>
            <a:ext cx="738900" cy="893100"/>
          </a:xfrm>
          <a:prstGeom prst="rect">
            <a:avLst/>
          </a:prstGeom>
          <a:solidFill>
            <a:srgbClr val="FFD81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3600" u="none" cap="none" strike="noStrike">
              <a:solidFill>
                <a:srgbClr val="FFFFFF"/>
              </a:solidFill>
              <a:latin typeface="Lato"/>
              <a:ea typeface="Lato"/>
              <a:cs typeface="Lato"/>
              <a:sym typeface="Lato"/>
            </a:endParaRPr>
          </a:p>
        </p:txBody>
      </p:sp>
      <p:sp>
        <p:nvSpPr>
          <p:cNvPr id="10" name="Google Shape;10;p1"/>
          <p:cNvSpPr txBox="1"/>
          <p:nvPr/>
        </p:nvSpPr>
        <p:spPr>
          <a:xfrm>
            <a:off x="22051944" y="186018"/>
            <a:ext cx="888600" cy="523200"/>
          </a:xfrm>
          <a:prstGeom prst="rect">
            <a:avLst/>
          </a:prstGeom>
          <a:noFill/>
          <a:ln>
            <a:noFill/>
          </a:ln>
        </p:spPr>
        <p:txBody>
          <a:bodyPr anchorCtr="0" anchor="t" bIns="91400" lIns="182825" spcFirstLastPara="1" rIns="182825" wrap="square" tIns="91400">
            <a:noAutofit/>
          </a:bodyPr>
          <a:lstStyle/>
          <a:p>
            <a:pPr indent="0" lvl="0" marL="0" marR="0" rtl="0" algn="ctr">
              <a:lnSpc>
                <a:spcPct val="100000"/>
              </a:lnSpc>
              <a:spcBef>
                <a:spcPts val="0"/>
              </a:spcBef>
              <a:spcAft>
                <a:spcPts val="0"/>
              </a:spcAft>
              <a:buClr>
                <a:srgbClr val="FFFFFF"/>
              </a:buClr>
              <a:buFont typeface="Montserrat"/>
              <a:buNone/>
            </a:pPr>
            <a:fld id="{00000000-1234-1234-1234-123412341234}" type="slidenum">
              <a:rPr b="1" i="0" lang="en" sz="2200" u="none" cap="none" strike="noStrike">
                <a:solidFill>
                  <a:srgbClr val="FFFFFF"/>
                </a:solidFill>
                <a:latin typeface="Montserrat"/>
                <a:ea typeface="Montserrat"/>
                <a:cs typeface="Montserrat"/>
                <a:sym typeface="Montserrat"/>
              </a:rPr>
              <a:t>‹#›</a:t>
            </a:fld>
            <a:r>
              <a:rPr b="1" i="0" lang="en" sz="2200" u="none" cap="none" strike="noStrike">
                <a:solidFill>
                  <a:srgbClr val="FFFFFF"/>
                </a:solidFill>
                <a:latin typeface="Montserrat"/>
                <a:ea typeface="Montserrat"/>
                <a:cs typeface="Montserrat"/>
                <a:sym typeface="Montserrat"/>
              </a:rPr>
              <a:t>  </a:t>
            </a:r>
            <a:endParaRPr/>
          </a:p>
        </p:txBody>
      </p:sp>
      <p:pic>
        <p:nvPicPr>
          <p:cNvPr id="11" name="Google Shape;11;p1"/>
          <p:cNvPicPr preferRelativeResize="0"/>
          <p:nvPr/>
        </p:nvPicPr>
        <p:blipFill>
          <a:blip r:embed="rId2">
            <a:alphaModFix/>
          </a:blip>
          <a:stretch>
            <a:fillRect/>
          </a:stretch>
        </p:blipFill>
        <p:spPr>
          <a:xfrm>
            <a:off x="283225" y="0"/>
            <a:ext cx="2972025" cy="2972025"/>
          </a:xfrm>
          <a:prstGeom prst="rect">
            <a:avLst/>
          </a:prstGeom>
          <a:noFill/>
          <a:ln>
            <a:noFill/>
          </a:ln>
        </p:spPr>
      </p:pic>
      <p:sp>
        <p:nvSpPr>
          <p:cNvPr id="12" name="Google Shape;12;p1"/>
          <p:cNvSpPr/>
          <p:nvPr/>
        </p:nvSpPr>
        <p:spPr>
          <a:xfrm rot="10800000">
            <a:off x="750932" y="11751564"/>
            <a:ext cx="205500" cy="177900"/>
          </a:xfrm>
          <a:prstGeom prst="triangle">
            <a:avLst>
              <a:gd fmla="val 50000" name="adj"/>
            </a:avLst>
          </a:prstGeom>
          <a:solidFill>
            <a:srgbClr val="FFD816"/>
          </a:solidFill>
          <a:ln cap="flat" cmpd="sng" w="9525">
            <a:solidFill>
              <a:srgbClr val="FFD81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1"/>
          <p:cNvSpPr/>
          <p:nvPr/>
        </p:nvSpPr>
        <p:spPr>
          <a:xfrm rot="10800000">
            <a:off x="417020" y="11751583"/>
            <a:ext cx="336600" cy="291300"/>
          </a:xfrm>
          <a:prstGeom prst="triangle">
            <a:avLst>
              <a:gd fmla="val 50000" name="adj"/>
            </a:avLst>
          </a:prstGeom>
          <a:solidFill>
            <a:srgbClr val="FFD816"/>
          </a:solidFill>
          <a:ln cap="flat" cmpd="sng" w="9525">
            <a:solidFill>
              <a:srgbClr val="FFD81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 name="Google Shape;14;p1"/>
          <p:cNvSpPr/>
          <p:nvPr/>
        </p:nvSpPr>
        <p:spPr>
          <a:xfrm rot="10800000">
            <a:off x="1156538" y="12305261"/>
            <a:ext cx="205500" cy="177600"/>
          </a:xfrm>
          <a:prstGeom prst="triangle">
            <a:avLst>
              <a:gd fmla="val 50000" name="adj"/>
            </a:avLst>
          </a:prstGeom>
          <a:solidFill>
            <a:srgbClr val="FFD816"/>
          </a:solidFill>
          <a:ln cap="flat" cmpd="sng" w="9525">
            <a:solidFill>
              <a:srgbClr val="FFD81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1"/>
          <p:cNvSpPr/>
          <p:nvPr/>
        </p:nvSpPr>
        <p:spPr>
          <a:xfrm rot="10800000">
            <a:off x="283228" y="12482839"/>
            <a:ext cx="336600" cy="291000"/>
          </a:xfrm>
          <a:prstGeom prst="triangle">
            <a:avLst>
              <a:gd fmla="val 50000" name="adj"/>
            </a:avLst>
          </a:prstGeom>
          <a:solidFill>
            <a:srgbClr val="FFD816"/>
          </a:solidFill>
          <a:ln cap="flat" cmpd="sng" w="9525">
            <a:solidFill>
              <a:srgbClr val="FFD81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1"/>
          <p:cNvSpPr/>
          <p:nvPr/>
        </p:nvSpPr>
        <p:spPr>
          <a:xfrm rot="10800000">
            <a:off x="1161930" y="11130755"/>
            <a:ext cx="205500" cy="177600"/>
          </a:xfrm>
          <a:prstGeom prst="triangle">
            <a:avLst>
              <a:gd fmla="val 50000" name="adj"/>
            </a:avLst>
          </a:prstGeom>
          <a:solidFill>
            <a:srgbClr val="FFD816"/>
          </a:solidFill>
          <a:ln cap="flat" cmpd="sng" w="9525">
            <a:solidFill>
              <a:srgbClr val="FFD81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1"/>
          <p:cNvSpPr/>
          <p:nvPr/>
        </p:nvSpPr>
        <p:spPr>
          <a:xfrm>
            <a:off x="685384" y="10952850"/>
            <a:ext cx="205500" cy="177900"/>
          </a:xfrm>
          <a:prstGeom prst="triangle">
            <a:avLst>
              <a:gd fmla="val 50000" name="adj"/>
            </a:avLst>
          </a:prstGeom>
          <a:solidFill>
            <a:srgbClr val="FFD816"/>
          </a:solidFill>
          <a:ln cap="flat" cmpd="sng" w="9525">
            <a:solidFill>
              <a:srgbClr val="FFD81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 name="Google Shape;18;p1"/>
          <p:cNvSpPr/>
          <p:nvPr/>
        </p:nvSpPr>
        <p:spPr>
          <a:xfrm rot="10800000">
            <a:off x="619464" y="13124150"/>
            <a:ext cx="336600" cy="291300"/>
          </a:xfrm>
          <a:prstGeom prst="triangle">
            <a:avLst>
              <a:gd fmla="val 50000" name="adj"/>
            </a:avLst>
          </a:prstGeom>
          <a:solidFill>
            <a:srgbClr val="FFD815"/>
          </a:solidFill>
          <a:ln cap="flat" cmpd="sng" w="9525">
            <a:solidFill>
              <a:srgbClr val="FFD815"/>
            </a:solidFill>
            <a:prstDash val="solid"/>
            <a:round/>
            <a:headEnd len="sm" w="sm" type="none"/>
            <a:tailEnd len="sm" w="sm" type="none"/>
          </a:ln>
        </p:spPr>
        <p:txBody>
          <a:bodyPr anchorCtr="0" anchor="ctr" bIns="91450" lIns="91450" spcFirstLastPara="1" rIns="91450" wrap="square" tIns="91450">
            <a:noAutofit/>
          </a:bodyPr>
          <a:lstStyle/>
          <a:p>
            <a:pPr indent="0" lvl="0" marL="0" rtl="0" algn="l">
              <a:spcBef>
                <a:spcPts val="0"/>
              </a:spcBef>
              <a:spcAft>
                <a:spcPts val="0"/>
              </a:spcAft>
              <a:buNone/>
            </a:pPr>
            <a:r>
              <a:t/>
            </a:r>
            <a:endParaRPr/>
          </a:p>
        </p:txBody>
      </p:sp>
    </p:spTree>
  </p:cSld>
  <p:clrMap accent1="accent1" accent2="accent2" accent3="accent3" accent4="accent4" accent5="accent5" accent6="accent6" bg1="lt1" bg2="dk2" tx1="dk1" tx2="lt2" folHlink="folHlink" hlink="hlink"/>
  <p:sldLayoutIdLst>
    <p:sldLayoutId id="2147483648" r:id="rId3"/>
    <p:sldLayoutId id="2147483649" r:id="rId4"/>
    <p:sldLayoutId id="2147483650" r:id="rId5"/>
    <p:sldLayoutId id="2147483651" r:id="rId6"/>
    <p:sldLayoutId id="2147483652" r:id="rId7"/>
    <p:sldLayoutId id="2147483653" r:id="rId8"/>
    <p:sldLayoutId id="2147483654" r:id="rId9"/>
    <p:sldLayoutId id="2147483655" r:id="rId10"/>
    <p:sldLayoutId id="2147483656" r:id="rId11"/>
    <p:sldLayoutId id="2147483657"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4.xml"/><Relationship Id="rId3" Type="http://schemas.openxmlformats.org/officeDocument/2006/relationships/hyperlink" Target="https://lu.ma/berkeley_blockchain_innovation_forum_2024" TargetMode="External"/><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 Id="rId3" Type="http://schemas.openxmlformats.org/officeDocument/2006/relationships/hyperlink" Target="https://docs.cosmos.network/v0.46/CosmWasm/"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 Id="rId3" Type="http://schemas.openxmlformats.org/officeDocument/2006/relationships/hyperlink" Target="https://docs.cosmos.network/v0.46/CosmWasm/"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hyperlink" Target="https://docs.cosmos.network/v0.46/CosmWasm/"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 Id="rId3" Type="http://schemas.openxmlformats.org/officeDocument/2006/relationships/hyperlink" Target="https://docs.cosmos.network/v0.46/CosmWasm/"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 Id="rId3" Type="http://schemas.openxmlformats.org/officeDocument/2006/relationships/hyperlink" Target="https://docs.cosmos.network/v0.46/CosmWasm/"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 Id="rId3" Type="http://schemas.openxmlformats.org/officeDocument/2006/relationships/hyperlink" Target="https://docs.cosmos.network/v0.46/CosmWasm/"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 Id="rId3" Type="http://schemas.openxmlformats.org/officeDocument/2006/relationships/image" Target="../media/image7.png"/><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 Id="rId3" Type="http://schemas.openxmlformats.org/officeDocument/2006/relationships/image" Target="../media/image1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 Id="rId3" Type="http://schemas.openxmlformats.org/officeDocument/2006/relationships/image" Target="../media/image1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 Id="rId3" Type="http://schemas.openxmlformats.org/officeDocument/2006/relationships/image" Target="../media/image1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 Id="rId3" Type="http://schemas.openxmlformats.org/officeDocument/2006/relationships/image" Target="../media/image1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 Id="rId3" Type="http://schemas.openxmlformats.org/officeDocument/2006/relationships/hyperlink" Target="http://drive.google.com/file/d/1ouUBdsvZw0qxoh3D9IdLnpDMbb_pyEqY/view" TargetMode="External"/><Relationship Id="rId4" Type="http://schemas.openxmlformats.org/officeDocument/2006/relationships/image" Target="../media/image2.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 Id="rId3" Type="http://schemas.openxmlformats.org/officeDocument/2006/relationships/image" Target="../media/image13.png"/><Relationship Id="rId4" Type="http://schemas.openxmlformats.org/officeDocument/2006/relationships/image" Target="../media/image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 Id="rId3" Type="http://schemas.openxmlformats.org/officeDocument/2006/relationships/image" Target="../media/image10.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 Id="rId3" Type="http://schemas.openxmlformats.org/officeDocument/2006/relationships/hyperlink" Target="http://www.youtube.com/watch?v=ELwEdb_pD0k" TargetMode="External"/><Relationship Id="rId4" Type="http://schemas.openxmlformats.org/officeDocument/2006/relationships/image" Target="../media/image3.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 Id="rId3" Type="http://schemas.openxmlformats.org/officeDocument/2006/relationships/image" Target="../media/image5.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 Id="rId3" Type="http://schemas.openxmlformats.org/officeDocument/2006/relationships/hyperlink" Target="https://serde.rs/"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7.xml"/><Relationship Id="rId3" Type="http://schemas.openxmlformats.org/officeDocument/2006/relationships/image" Target="../media/image8.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sp>
        <p:nvSpPr>
          <p:cNvPr id="115" name="Google Shape;115;p12"/>
          <p:cNvSpPr txBox="1"/>
          <p:nvPr>
            <p:ph type="ctrTitle"/>
          </p:nvPr>
        </p:nvSpPr>
        <p:spPr>
          <a:xfrm>
            <a:off x="1432125" y="2783850"/>
            <a:ext cx="14606400" cy="4301400"/>
          </a:xfrm>
          <a:prstGeom prst="rect">
            <a:avLst/>
          </a:prstGeom>
        </p:spPr>
        <p:txBody>
          <a:bodyPr anchorCtr="0" anchor="b" bIns="243700" lIns="243700" spcFirstLastPara="1" rIns="243700" wrap="square" tIns="243700">
            <a:noAutofit/>
          </a:bodyPr>
          <a:lstStyle/>
          <a:p>
            <a:pPr indent="0" lvl="0" marL="0" rtl="0" algn="l">
              <a:spcBef>
                <a:spcPts val="0"/>
              </a:spcBef>
              <a:spcAft>
                <a:spcPts val="0"/>
              </a:spcAft>
              <a:buNone/>
            </a:pPr>
            <a:r>
              <a:rPr lang="en">
                <a:solidFill>
                  <a:srgbClr val="FFD815"/>
                </a:solidFill>
              </a:rPr>
              <a:t>CosmWasm Contracts</a:t>
            </a:r>
            <a:endParaRPr>
              <a:solidFill>
                <a:srgbClr val="FFFFFF"/>
              </a:solidFill>
            </a:endParaRPr>
          </a:p>
        </p:txBody>
      </p:sp>
      <p:sp>
        <p:nvSpPr>
          <p:cNvPr id="116" name="Google Shape;116;p12"/>
          <p:cNvSpPr txBox="1"/>
          <p:nvPr/>
        </p:nvSpPr>
        <p:spPr>
          <a:xfrm>
            <a:off x="16128450" y="12252750"/>
            <a:ext cx="7072200" cy="64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600">
                <a:solidFill>
                  <a:srgbClr val="FFFFFF"/>
                </a:solidFill>
                <a:latin typeface="Proxima Nova"/>
                <a:ea typeface="Proxima Nova"/>
                <a:cs typeface="Proxima Nova"/>
                <a:sym typeface="Proxima Nova"/>
              </a:rPr>
              <a:t>Author: Naman Kapasi</a:t>
            </a:r>
            <a:endParaRPr sz="3600">
              <a:latin typeface="Proxima Nova"/>
              <a:ea typeface="Proxima Nova"/>
              <a:cs typeface="Proxima Nova"/>
              <a:sym typeface="Proxima Nova"/>
            </a:endParaRPr>
          </a:p>
        </p:txBody>
      </p:sp>
      <p:sp>
        <p:nvSpPr>
          <p:cNvPr id="117" name="Google Shape;117;p12"/>
          <p:cNvSpPr txBox="1"/>
          <p:nvPr/>
        </p:nvSpPr>
        <p:spPr>
          <a:xfrm>
            <a:off x="1432125" y="8851240"/>
            <a:ext cx="11150100" cy="3207000"/>
          </a:xfrm>
          <a:prstGeom prst="rect">
            <a:avLst/>
          </a:prstGeom>
          <a:noFill/>
          <a:ln>
            <a:noFill/>
          </a:ln>
        </p:spPr>
        <p:txBody>
          <a:bodyPr anchorCtr="0" anchor="t" bIns="243700" lIns="243700" spcFirstLastPara="1" rIns="243700" wrap="square" tIns="243700">
            <a:noAutofit/>
          </a:bodyPr>
          <a:lstStyle/>
          <a:p>
            <a:pPr indent="0" lvl="0" marL="0" rtl="0" algn="l">
              <a:spcBef>
                <a:spcPts val="0"/>
              </a:spcBef>
              <a:spcAft>
                <a:spcPts val="0"/>
              </a:spcAft>
              <a:buNone/>
            </a:pPr>
            <a:r>
              <a:rPr b="1" lang="en" sz="6000">
                <a:solidFill>
                  <a:srgbClr val="FFFFFF"/>
                </a:solidFill>
                <a:latin typeface="Proxima Nova"/>
                <a:ea typeface="Proxima Nova"/>
                <a:cs typeface="Proxima Nova"/>
                <a:sym typeface="Proxima Nova"/>
              </a:rPr>
              <a:t>Riddhi Patel</a:t>
            </a:r>
            <a:br>
              <a:rPr b="1" lang="en" sz="6000">
                <a:solidFill>
                  <a:srgbClr val="FFFFFF"/>
                </a:solidFill>
                <a:latin typeface="Proxima Nova"/>
                <a:ea typeface="Proxima Nova"/>
                <a:cs typeface="Proxima Nova"/>
                <a:sym typeface="Proxima Nova"/>
              </a:rPr>
            </a:br>
            <a:r>
              <a:rPr b="1" lang="en" sz="6000">
                <a:solidFill>
                  <a:srgbClr val="FFFFFF"/>
                </a:solidFill>
                <a:latin typeface="Proxima Nova"/>
                <a:ea typeface="Proxima Nova"/>
                <a:cs typeface="Proxima Nova"/>
                <a:sym typeface="Proxima Nova"/>
              </a:rPr>
              <a:t>Krishna Mandal</a:t>
            </a:r>
            <a:endParaRPr b="1" sz="6000">
              <a:solidFill>
                <a:srgbClr val="FFFFFF"/>
              </a:solidFill>
              <a:latin typeface="Proxima Nova"/>
              <a:ea typeface="Proxima Nova"/>
              <a:cs typeface="Proxima Nova"/>
              <a:sym typeface="Proxima Nova"/>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13"/>
          <p:cNvSpPr txBox="1"/>
          <p:nvPr>
            <p:ph type="title"/>
          </p:nvPr>
        </p:nvSpPr>
        <p:spPr>
          <a:xfrm>
            <a:off x="2923657" y="893096"/>
            <a:ext cx="19457400" cy="1002900"/>
          </a:xfrm>
          <a:prstGeom prst="rect">
            <a:avLst/>
          </a:prstGeom>
        </p:spPr>
        <p:txBody>
          <a:bodyPr anchorCtr="0" anchor="ctr" bIns="243700" lIns="243700" spcFirstLastPara="1" rIns="243700" wrap="square" tIns="243700">
            <a:noAutofit/>
          </a:bodyPr>
          <a:lstStyle/>
          <a:p>
            <a:pPr indent="0" lvl="0" marL="0" marR="0" rtl="0" algn="l">
              <a:lnSpc>
                <a:spcPct val="130740"/>
              </a:lnSpc>
              <a:spcBef>
                <a:spcPts val="0"/>
              </a:spcBef>
              <a:spcAft>
                <a:spcPts val="0"/>
              </a:spcAft>
              <a:buClr>
                <a:srgbClr val="000000"/>
              </a:buClr>
              <a:buFont typeface="Montserrat"/>
              <a:buNone/>
            </a:pPr>
            <a:r>
              <a:rPr b="1" lang="en">
                <a:solidFill>
                  <a:srgbClr val="000000"/>
                </a:solidFill>
                <a:latin typeface="Montserrat"/>
                <a:ea typeface="Montserrat"/>
                <a:cs typeface="Montserrat"/>
                <a:sym typeface="Montserrat"/>
              </a:rPr>
              <a:t>LECTURE OVERVIEW</a:t>
            </a:r>
            <a:endParaRPr b="1">
              <a:solidFill>
                <a:srgbClr val="000000"/>
              </a:solidFill>
              <a:latin typeface="Montserrat"/>
              <a:ea typeface="Montserrat"/>
              <a:cs typeface="Montserrat"/>
              <a:sym typeface="Montserrat"/>
            </a:endParaRPr>
          </a:p>
        </p:txBody>
      </p:sp>
      <p:sp>
        <p:nvSpPr>
          <p:cNvPr id="123" name="Google Shape;123;p13"/>
          <p:cNvSpPr txBox="1"/>
          <p:nvPr>
            <p:ph idx="1" type="subTitle"/>
          </p:nvPr>
        </p:nvSpPr>
        <p:spPr>
          <a:xfrm>
            <a:off x="10967177" y="3252425"/>
            <a:ext cx="8227800" cy="569400"/>
          </a:xfrm>
          <a:prstGeom prst="rect">
            <a:avLst/>
          </a:prstGeom>
        </p:spPr>
        <p:txBody>
          <a:bodyPr anchorCtr="0" anchor="ctr" bIns="243700" lIns="243700" spcFirstLastPara="1" rIns="243700" wrap="square" tIns="243700">
            <a:noAutofit/>
          </a:bodyPr>
          <a:lstStyle/>
          <a:p>
            <a:pPr indent="0" lvl="0" marL="0" marR="0" rtl="0" algn="l">
              <a:lnSpc>
                <a:spcPct val="100000"/>
              </a:lnSpc>
              <a:spcBef>
                <a:spcPts val="0"/>
              </a:spcBef>
              <a:spcAft>
                <a:spcPts val="0"/>
              </a:spcAft>
              <a:buNone/>
            </a:pPr>
            <a:r>
              <a:rPr lang="en">
                <a:solidFill>
                  <a:schemeClr val="dk2"/>
                </a:solidFill>
                <a:latin typeface="Montserrat"/>
                <a:ea typeface="Montserrat"/>
                <a:cs typeface="Montserrat"/>
                <a:sym typeface="Montserrat"/>
              </a:rPr>
              <a:t>ANNOUNCEMENTS</a:t>
            </a:r>
            <a:endParaRPr/>
          </a:p>
        </p:txBody>
      </p:sp>
      <p:sp>
        <p:nvSpPr>
          <p:cNvPr id="124" name="Google Shape;124;p13"/>
          <p:cNvSpPr txBox="1"/>
          <p:nvPr>
            <p:ph idx="2" type="subTitle"/>
          </p:nvPr>
        </p:nvSpPr>
        <p:spPr>
          <a:xfrm>
            <a:off x="10967177" y="5124475"/>
            <a:ext cx="8227800" cy="5694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solidFill>
                  <a:schemeClr val="dk2"/>
                </a:solidFill>
                <a:latin typeface="Montserrat"/>
                <a:ea typeface="Montserrat"/>
                <a:cs typeface="Montserrat"/>
                <a:sym typeface="Montserrat"/>
              </a:rPr>
              <a:t>COSMWASM 2.0</a:t>
            </a:r>
            <a:endParaRPr/>
          </a:p>
        </p:txBody>
      </p:sp>
      <p:sp>
        <p:nvSpPr>
          <p:cNvPr id="125" name="Google Shape;125;p13"/>
          <p:cNvSpPr txBox="1"/>
          <p:nvPr>
            <p:ph idx="3" type="subTitle"/>
          </p:nvPr>
        </p:nvSpPr>
        <p:spPr>
          <a:xfrm>
            <a:off x="10971182" y="7072725"/>
            <a:ext cx="8230800" cy="5694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solidFill>
                  <a:schemeClr val="dk2"/>
                </a:solidFill>
                <a:latin typeface="Montserrat"/>
                <a:ea typeface="Montserrat"/>
                <a:cs typeface="Montserrat"/>
                <a:sym typeface="Montserrat"/>
              </a:rPr>
              <a:t>RUST QUIRKS</a:t>
            </a:r>
            <a:endParaRPr/>
          </a:p>
        </p:txBody>
      </p:sp>
      <p:sp>
        <p:nvSpPr>
          <p:cNvPr id="126" name="Google Shape;126;p13"/>
          <p:cNvSpPr txBox="1"/>
          <p:nvPr>
            <p:ph idx="4" type="subTitle"/>
          </p:nvPr>
        </p:nvSpPr>
        <p:spPr>
          <a:xfrm>
            <a:off x="10971182" y="9020975"/>
            <a:ext cx="8230800" cy="5694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solidFill>
                  <a:schemeClr val="dk2"/>
                </a:solidFill>
                <a:latin typeface="Montserrat"/>
                <a:ea typeface="Montserrat"/>
                <a:cs typeface="Montserrat"/>
                <a:sym typeface="Montserrat"/>
              </a:rPr>
              <a:t>JJ DEMO</a:t>
            </a:r>
            <a:endParaRPr>
              <a:solidFill>
                <a:schemeClr val="dk2"/>
              </a:solidFill>
              <a:latin typeface="Montserrat"/>
              <a:ea typeface="Montserrat"/>
              <a:cs typeface="Montserrat"/>
              <a:sym typeface="Montserrat"/>
            </a:endParaRPr>
          </a:p>
        </p:txBody>
      </p:sp>
      <p:sp>
        <p:nvSpPr>
          <p:cNvPr id="127" name="Google Shape;127;p13"/>
          <p:cNvSpPr txBox="1"/>
          <p:nvPr>
            <p:ph idx="5" type="subTitle"/>
          </p:nvPr>
        </p:nvSpPr>
        <p:spPr>
          <a:xfrm>
            <a:off x="10967177" y="10940275"/>
            <a:ext cx="8227800" cy="569400"/>
          </a:xfrm>
          <a:prstGeom prst="rect">
            <a:avLst/>
          </a:prstGeom>
        </p:spPr>
        <p:txBody>
          <a:bodyPr anchorCtr="0" anchor="ctr" bIns="243700" lIns="243700" spcFirstLastPara="1" rIns="243700" wrap="square" tIns="243700">
            <a:noAutofit/>
          </a:bodyPr>
          <a:lstStyle/>
          <a:p>
            <a:pPr indent="0" lvl="0" marL="0" marR="0" rtl="0" algn="l">
              <a:lnSpc>
                <a:spcPct val="100000"/>
              </a:lnSpc>
              <a:spcBef>
                <a:spcPts val="0"/>
              </a:spcBef>
              <a:spcAft>
                <a:spcPts val="0"/>
              </a:spcAft>
              <a:buNone/>
            </a:pPr>
            <a:r>
              <a:rPr lang="en">
                <a:solidFill>
                  <a:schemeClr val="dk2"/>
                </a:solidFill>
                <a:latin typeface="Montserrat"/>
                <a:ea typeface="Montserrat"/>
                <a:cs typeface="Montserrat"/>
                <a:sym typeface="Montserrat"/>
              </a:rPr>
              <a:t>TUTORIAL / HW</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14"/>
          <p:cNvSpPr txBox="1"/>
          <p:nvPr>
            <p:ph type="title"/>
          </p:nvPr>
        </p:nvSpPr>
        <p:spPr>
          <a:xfrm>
            <a:off x="8342500" y="5558738"/>
            <a:ext cx="8740500" cy="2598000"/>
          </a:xfrm>
          <a:prstGeom prst="rect">
            <a:avLst/>
          </a:prstGeom>
        </p:spPr>
        <p:txBody>
          <a:bodyPr anchorCtr="0" anchor="ctr" bIns="243700" lIns="243700" spcFirstLastPara="1" rIns="243700" wrap="square" tIns="243700">
            <a:noAutofit/>
          </a:bodyPr>
          <a:lstStyle/>
          <a:p>
            <a:pPr indent="0" lvl="0" marL="0" rtl="0" algn="ctr">
              <a:spcBef>
                <a:spcPts val="0"/>
              </a:spcBef>
              <a:spcAft>
                <a:spcPts val="0"/>
              </a:spcAft>
              <a:buNone/>
            </a:pPr>
            <a:r>
              <a:rPr lang="en" sz="8600"/>
              <a:t>Announcments</a:t>
            </a:r>
            <a:endParaRPr sz="8600"/>
          </a:p>
        </p:txBody>
      </p:sp>
      <p:sp>
        <p:nvSpPr>
          <p:cNvPr id="133" name="Google Shape;133;p14"/>
          <p:cNvSpPr txBox="1"/>
          <p:nvPr>
            <p:ph idx="1" type="subTitle"/>
          </p:nvPr>
        </p:nvSpPr>
        <p:spPr>
          <a:xfrm>
            <a:off x="3779650" y="4540000"/>
            <a:ext cx="4563000" cy="4650000"/>
          </a:xfrm>
          <a:prstGeom prst="rect">
            <a:avLst/>
          </a:prstGeom>
        </p:spPr>
        <p:txBody>
          <a:bodyPr anchorCtr="0" anchor="ctr" bIns="243700" lIns="243700" spcFirstLastPara="1" rIns="243700" wrap="square" tIns="243700">
            <a:noAutofit/>
          </a:bodyPr>
          <a:lstStyle/>
          <a:p>
            <a:pPr indent="0" lvl="0" marL="0" rtl="0" algn="r">
              <a:spcBef>
                <a:spcPts val="0"/>
              </a:spcBef>
              <a:spcAft>
                <a:spcPts val="0"/>
              </a:spcAft>
              <a:buNone/>
            </a:pPr>
            <a:r>
              <a:rPr lang="en"/>
              <a:t>1</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sp>
        <p:nvSpPr>
          <p:cNvPr id="139" name="Google Shape;139;p15"/>
          <p:cNvSpPr txBox="1"/>
          <p:nvPr/>
        </p:nvSpPr>
        <p:spPr>
          <a:xfrm>
            <a:off x="2923657" y="1079000"/>
            <a:ext cx="194574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30740"/>
              </a:lnSpc>
              <a:spcBef>
                <a:spcPts val="0"/>
              </a:spcBef>
              <a:spcAft>
                <a:spcPts val="0"/>
              </a:spcAft>
              <a:buClr>
                <a:srgbClr val="000000"/>
              </a:buClr>
              <a:buFont typeface="Montserrat"/>
              <a:buNone/>
            </a:pPr>
            <a:r>
              <a:rPr b="1" lang="en" sz="7200">
                <a:latin typeface="Montserrat"/>
                <a:ea typeface="Montserrat"/>
                <a:cs typeface="Montserrat"/>
                <a:sym typeface="Montserrat"/>
              </a:rPr>
              <a:t>Announcements</a:t>
            </a:r>
            <a:endParaRPr b="1" sz="7200">
              <a:latin typeface="Montserrat"/>
              <a:ea typeface="Montserrat"/>
              <a:cs typeface="Montserrat"/>
              <a:sym typeface="Montserrat"/>
            </a:endParaRPr>
          </a:p>
        </p:txBody>
      </p:sp>
      <p:sp>
        <p:nvSpPr>
          <p:cNvPr id="140" name="Google Shape;140;p15"/>
          <p:cNvSpPr txBox="1"/>
          <p:nvPr/>
        </p:nvSpPr>
        <p:spPr>
          <a:xfrm>
            <a:off x="2923657" y="1762950"/>
            <a:ext cx="12078900" cy="10029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D8D8D8"/>
              </a:buClr>
              <a:buFont typeface="Montserrat"/>
              <a:buNone/>
            </a:pPr>
            <a:r>
              <a:t/>
            </a:r>
            <a:endParaRPr b="1" sz="4500">
              <a:latin typeface="Proxima Nova"/>
              <a:ea typeface="Proxima Nova"/>
              <a:cs typeface="Proxima Nova"/>
              <a:sym typeface="Proxima Nova"/>
            </a:endParaRPr>
          </a:p>
        </p:txBody>
      </p:sp>
      <p:sp>
        <p:nvSpPr>
          <p:cNvPr id="141" name="Google Shape;141;p15"/>
          <p:cNvSpPr txBox="1"/>
          <p:nvPr/>
        </p:nvSpPr>
        <p:spPr>
          <a:xfrm>
            <a:off x="1372411" y="11980350"/>
            <a:ext cx="5361000" cy="14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sz="2400">
              <a:latin typeface="Montserrat SemiBold"/>
              <a:ea typeface="Montserrat SemiBold"/>
              <a:cs typeface="Montserrat SemiBold"/>
              <a:sym typeface="Montserrat SemiBold"/>
            </a:endParaRPr>
          </a:p>
          <a:p>
            <a:pPr indent="0" lvl="0" marL="0" rtl="0" algn="l">
              <a:spcBef>
                <a:spcPts val="0"/>
              </a:spcBef>
              <a:spcAft>
                <a:spcPts val="0"/>
              </a:spcAft>
              <a:buNone/>
            </a:pPr>
            <a:r>
              <a:rPr lang="en" sz="2400">
                <a:solidFill>
                  <a:srgbClr val="B7B7B7"/>
                </a:solidFill>
                <a:latin typeface="Montserrat SemiBold"/>
                <a:ea typeface="Montserrat SemiBold"/>
                <a:cs typeface="Montserrat SemiBold"/>
                <a:sym typeface="Montserrat SemiBold"/>
              </a:rPr>
              <a:t>AUTHOR: Krishna Mandal</a:t>
            </a:r>
            <a:endParaRPr sz="2400">
              <a:solidFill>
                <a:srgbClr val="B7B7B7"/>
              </a:solidFill>
              <a:latin typeface="Montserrat SemiBold"/>
              <a:ea typeface="Montserrat SemiBold"/>
              <a:cs typeface="Montserrat SemiBold"/>
              <a:sym typeface="Montserrat SemiBold"/>
            </a:endParaRPr>
          </a:p>
        </p:txBody>
      </p:sp>
      <p:sp>
        <p:nvSpPr>
          <p:cNvPr id="142" name="Google Shape;142;p15"/>
          <p:cNvSpPr txBox="1"/>
          <p:nvPr>
            <p:ph idx="4294967295" type="body"/>
          </p:nvPr>
        </p:nvSpPr>
        <p:spPr>
          <a:xfrm>
            <a:off x="1570472" y="3162963"/>
            <a:ext cx="13248300" cy="5419200"/>
          </a:xfrm>
          <a:prstGeom prst="rect">
            <a:avLst/>
          </a:prstGeom>
        </p:spPr>
        <p:txBody>
          <a:bodyPr anchorCtr="0" anchor="t" bIns="243750" lIns="243750" spcFirstLastPara="1" rIns="243750" wrap="square" tIns="243750">
            <a:noAutofit/>
          </a:bodyPr>
          <a:lstStyle/>
          <a:p>
            <a:pPr indent="-552450" lvl="0" marL="457200" marR="0" rtl="0" algn="l">
              <a:lnSpc>
                <a:spcPct val="150000"/>
              </a:lnSpc>
              <a:spcBef>
                <a:spcPts val="1000"/>
              </a:spcBef>
              <a:spcAft>
                <a:spcPts val="0"/>
              </a:spcAft>
              <a:buClr>
                <a:srgbClr val="424242"/>
              </a:buClr>
              <a:buSzPts val="5100"/>
              <a:buFont typeface="Proxima Nova"/>
              <a:buChar char="●"/>
            </a:pPr>
            <a:r>
              <a:rPr lang="en" sz="5100">
                <a:solidFill>
                  <a:srgbClr val="424242"/>
                </a:solidFill>
              </a:rPr>
              <a:t>Today’s Vitamin:</a:t>
            </a:r>
            <a:endParaRPr sz="5100">
              <a:solidFill>
                <a:srgbClr val="424242"/>
              </a:solidFill>
            </a:endParaRPr>
          </a:p>
          <a:p>
            <a:pPr indent="-933450" lvl="1" marL="2438400" marR="0" rtl="0" algn="l">
              <a:lnSpc>
                <a:spcPct val="150000"/>
              </a:lnSpc>
              <a:spcBef>
                <a:spcPts val="0"/>
              </a:spcBef>
              <a:spcAft>
                <a:spcPts val="0"/>
              </a:spcAft>
              <a:buClr>
                <a:srgbClr val="424242"/>
              </a:buClr>
              <a:buSzPts val="5100"/>
              <a:buChar char="○"/>
            </a:pPr>
            <a:r>
              <a:rPr lang="en" sz="5100" u="sng">
                <a:solidFill>
                  <a:schemeClr val="hlink"/>
                </a:solidFill>
                <a:hlinkClick r:id="rId3"/>
              </a:rPr>
              <a:t>Sign Up for our conference</a:t>
            </a:r>
            <a:endParaRPr sz="5100">
              <a:solidFill>
                <a:srgbClr val="424242"/>
              </a:solidFill>
            </a:endParaRPr>
          </a:p>
          <a:p>
            <a:pPr indent="-552450" lvl="0" marL="457200" marR="0" rtl="0" algn="l">
              <a:lnSpc>
                <a:spcPct val="150000"/>
              </a:lnSpc>
              <a:spcBef>
                <a:spcPts val="0"/>
              </a:spcBef>
              <a:spcAft>
                <a:spcPts val="0"/>
              </a:spcAft>
              <a:buClr>
                <a:srgbClr val="424242"/>
              </a:buClr>
              <a:buSzPts val="5100"/>
              <a:buChar char="●"/>
            </a:pPr>
            <a:r>
              <a:rPr lang="en" sz="5100">
                <a:solidFill>
                  <a:srgbClr val="424242"/>
                </a:solidFill>
              </a:rPr>
              <a:t>HW 8 </a:t>
            </a:r>
            <a:r>
              <a:rPr lang="en" sz="5100">
                <a:solidFill>
                  <a:srgbClr val="424242"/>
                </a:solidFill>
              </a:rPr>
              <a:t>has been updated with instructions for ex. 3 - 9</a:t>
            </a:r>
            <a:endParaRPr sz="5100">
              <a:solidFill>
                <a:srgbClr val="424242"/>
              </a:solidFill>
            </a:endParaRPr>
          </a:p>
          <a:p>
            <a:pPr indent="-933450" lvl="1" marL="2438400" marR="0" rtl="0" algn="l">
              <a:lnSpc>
                <a:spcPct val="150000"/>
              </a:lnSpc>
              <a:spcBef>
                <a:spcPts val="0"/>
              </a:spcBef>
              <a:spcAft>
                <a:spcPts val="0"/>
              </a:spcAft>
              <a:buClr>
                <a:srgbClr val="424242"/>
              </a:buClr>
              <a:buSzPts val="5100"/>
              <a:buChar char="○"/>
            </a:pPr>
            <a:r>
              <a:rPr lang="en" sz="5100">
                <a:solidFill>
                  <a:srgbClr val="424242"/>
                </a:solidFill>
              </a:rPr>
              <a:t>please pull the latest changes</a:t>
            </a:r>
            <a:endParaRPr sz="5100">
              <a:solidFill>
                <a:srgbClr val="424242"/>
              </a:solidFill>
            </a:endParaRPr>
          </a:p>
        </p:txBody>
      </p:sp>
      <p:pic>
        <p:nvPicPr>
          <p:cNvPr id="143" name="Google Shape;143;p15"/>
          <p:cNvPicPr preferRelativeResize="0"/>
          <p:nvPr/>
        </p:nvPicPr>
        <p:blipFill>
          <a:blip r:embed="rId4">
            <a:alphaModFix/>
          </a:blip>
          <a:stretch>
            <a:fillRect/>
          </a:stretch>
        </p:blipFill>
        <p:spPr>
          <a:xfrm>
            <a:off x="15154946" y="2234300"/>
            <a:ext cx="8151900" cy="81519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sp>
        <p:nvSpPr>
          <p:cNvPr id="148" name="Google Shape;148;p16"/>
          <p:cNvSpPr txBox="1"/>
          <p:nvPr>
            <p:ph type="title"/>
          </p:nvPr>
        </p:nvSpPr>
        <p:spPr>
          <a:xfrm>
            <a:off x="8342500" y="5558738"/>
            <a:ext cx="8740500" cy="2598000"/>
          </a:xfrm>
          <a:prstGeom prst="rect">
            <a:avLst/>
          </a:prstGeom>
        </p:spPr>
        <p:txBody>
          <a:bodyPr anchorCtr="0" anchor="ctr" bIns="243700" lIns="243700" spcFirstLastPara="1" rIns="243700" wrap="square" tIns="243700">
            <a:noAutofit/>
          </a:bodyPr>
          <a:lstStyle/>
          <a:p>
            <a:pPr indent="0" lvl="0" marL="0" rtl="0" algn="ctr">
              <a:spcBef>
                <a:spcPts val="0"/>
              </a:spcBef>
              <a:spcAft>
                <a:spcPts val="0"/>
              </a:spcAft>
              <a:buNone/>
            </a:pPr>
            <a:r>
              <a:rPr lang="en" sz="8600"/>
              <a:t>CosmWasm 2.0</a:t>
            </a:r>
            <a:endParaRPr sz="8600"/>
          </a:p>
        </p:txBody>
      </p:sp>
      <p:sp>
        <p:nvSpPr>
          <p:cNvPr id="149" name="Google Shape;149;p16"/>
          <p:cNvSpPr txBox="1"/>
          <p:nvPr>
            <p:ph idx="1" type="subTitle"/>
          </p:nvPr>
        </p:nvSpPr>
        <p:spPr>
          <a:xfrm>
            <a:off x="3779650" y="4540000"/>
            <a:ext cx="4563000" cy="4650000"/>
          </a:xfrm>
          <a:prstGeom prst="rect">
            <a:avLst/>
          </a:prstGeom>
        </p:spPr>
        <p:txBody>
          <a:bodyPr anchorCtr="0" anchor="ctr" bIns="243700" lIns="243700" spcFirstLastPara="1" rIns="243700" wrap="square" tIns="243700">
            <a:noAutofit/>
          </a:bodyPr>
          <a:lstStyle/>
          <a:p>
            <a:pPr indent="0" lvl="0" marL="0" rtl="0" algn="r">
              <a:spcBef>
                <a:spcPts val="0"/>
              </a:spcBef>
              <a:spcAft>
                <a:spcPts val="0"/>
              </a:spcAft>
              <a:buNone/>
            </a:pPr>
            <a:r>
              <a:rPr lang="en"/>
              <a:t>2</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17"/>
          <p:cNvSpPr txBox="1"/>
          <p:nvPr>
            <p:ph type="title"/>
          </p:nvPr>
        </p:nvSpPr>
        <p:spPr>
          <a:xfrm>
            <a:off x="2924725" y="893096"/>
            <a:ext cx="19464600" cy="10029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CosmWasm 2.0</a:t>
            </a:r>
            <a:endParaRPr/>
          </a:p>
        </p:txBody>
      </p:sp>
      <p:sp>
        <p:nvSpPr>
          <p:cNvPr id="155" name="Google Shape;155;p17"/>
          <p:cNvSpPr txBox="1"/>
          <p:nvPr/>
        </p:nvSpPr>
        <p:spPr>
          <a:xfrm>
            <a:off x="1178250" y="3175725"/>
            <a:ext cx="19891500" cy="8527800"/>
          </a:xfrm>
          <a:prstGeom prst="rect">
            <a:avLst/>
          </a:prstGeom>
          <a:noFill/>
          <a:ln>
            <a:noFill/>
          </a:ln>
        </p:spPr>
        <p:txBody>
          <a:bodyPr anchorCtr="0" anchor="t" bIns="91425" lIns="91425" spcFirstLastPara="1" rIns="91425" wrap="square" tIns="91425">
            <a:noAutofit/>
          </a:bodyPr>
          <a:lstStyle/>
          <a:p>
            <a:pPr indent="-495300" lvl="0" marL="457200" rtl="0" algn="l">
              <a:lnSpc>
                <a:spcPct val="115000"/>
              </a:lnSpc>
              <a:spcBef>
                <a:spcPts val="0"/>
              </a:spcBef>
              <a:spcAft>
                <a:spcPts val="0"/>
              </a:spcAft>
              <a:buSzPts val="4200"/>
              <a:buFont typeface="Proxima Nova"/>
              <a:buChar char="●"/>
            </a:pPr>
            <a:r>
              <a:rPr lang="en" sz="4200">
                <a:latin typeface="Proxima Nova"/>
                <a:ea typeface="Proxima Nova"/>
                <a:cs typeface="Proxima Nova"/>
                <a:sym typeface="Proxima Nova"/>
              </a:rPr>
              <a:t>On March 12, Two years after the first stable release of CosmWasm, CosmWasm 2.0 was published. </a:t>
            </a:r>
            <a:endParaRPr sz="4200">
              <a:latin typeface="Proxima Nova"/>
              <a:ea typeface="Proxima Nova"/>
              <a:cs typeface="Proxima Nova"/>
              <a:sym typeface="Proxima Nova"/>
            </a:endParaRPr>
          </a:p>
          <a:p>
            <a:pPr indent="-495300" lvl="1" marL="1371600" rtl="0" algn="l">
              <a:lnSpc>
                <a:spcPct val="115000"/>
              </a:lnSpc>
              <a:spcBef>
                <a:spcPts val="0"/>
              </a:spcBef>
              <a:spcAft>
                <a:spcPts val="0"/>
              </a:spcAft>
              <a:buSzPts val="4200"/>
              <a:buFont typeface="Proxima Nova"/>
              <a:buChar char="○"/>
            </a:pPr>
            <a:r>
              <a:rPr lang="en" sz="4200">
                <a:latin typeface="Proxima Nova"/>
                <a:ea typeface="Proxima Nova"/>
                <a:cs typeface="Proxima Nova"/>
                <a:sym typeface="Proxima Nova"/>
              </a:rPr>
              <a:t>New Fixes Include:</a:t>
            </a:r>
            <a:endParaRPr sz="4200">
              <a:latin typeface="Proxima Nova"/>
              <a:ea typeface="Proxima Nova"/>
              <a:cs typeface="Proxima Nova"/>
              <a:sym typeface="Proxima Nova"/>
            </a:endParaRPr>
          </a:p>
          <a:p>
            <a:pPr indent="-495300" lvl="2" marL="1828800" rtl="0" algn="l">
              <a:lnSpc>
                <a:spcPct val="115000"/>
              </a:lnSpc>
              <a:spcBef>
                <a:spcPts val="0"/>
              </a:spcBef>
              <a:spcAft>
                <a:spcPts val="0"/>
              </a:spcAft>
              <a:buSzPts val="4200"/>
              <a:buFont typeface="Proxima Nova"/>
              <a:buChar char="■"/>
            </a:pPr>
            <a:r>
              <a:rPr lang="en" sz="4200">
                <a:latin typeface="Proxima Nova"/>
                <a:ea typeface="Proxima Nova"/>
                <a:cs typeface="Proxima Nova"/>
                <a:sym typeface="Proxima Nova"/>
              </a:rPr>
              <a:t>Error messages in replies</a:t>
            </a:r>
            <a:endParaRPr sz="4200">
              <a:latin typeface="Proxima Nova"/>
              <a:ea typeface="Proxima Nova"/>
              <a:cs typeface="Proxima Nova"/>
              <a:sym typeface="Proxima Nova"/>
            </a:endParaRPr>
          </a:p>
          <a:p>
            <a:pPr indent="-495300" lvl="2" marL="1828800" rtl="0" algn="l">
              <a:lnSpc>
                <a:spcPct val="115000"/>
              </a:lnSpc>
              <a:spcBef>
                <a:spcPts val="0"/>
              </a:spcBef>
              <a:spcAft>
                <a:spcPts val="0"/>
              </a:spcAft>
              <a:buSzPts val="4200"/>
              <a:buFont typeface="Proxima Nova"/>
              <a:buChar char="■"/>
            </a:pPr>
            <a:r>
              <a:rPr lang="en" sz="4200">
                <a:latin typeface="Proxima Nova"/>
                <a:ea typeface="Proxima Nova"/>
                <a:cs typeface="Proxima Nova"/>
                <a:sym typeface="Proxima Nova"/>
              </a:rPr>
              <a:t>Grpc query</a:t>
            </a:r>
            <a:endParaRPr sz="4200">
              <a:latin typeface="Proxima Nova"/>
              <a:ea typeface="Proxima Nova"/>
              <a:cs typeface="Proxima Nova"/>
              <a:sym typeface="Proxima Nova"/>
            </a:endParaRPr>
          </a:p>
          <a:p>
            <a:pPr indent="-495300" lvl="2" marL="1828800" rtl="0" algn="l">
              <a:lnSpc>
                <a:spcPct val="115000"/>
              </a:lnSpc>
              <a:spcBef>
                <a:spcPts val="0"/>
              </a:spcBef>
              <a:spcAft>
                <a:spcPts val="0"/>
              </a:spcAft>
              <a:buSzPts val="4200"/>
              <a:buFont typeface="Proxima Nova"/>
              <a:buChar char="■"/>
            </a:pPr>
            <a:r>
              <a:rPr lang="en" sz="4200">
                <a:latin typeface="Proxima Nova"/>
                <a:ea typeface="Proxima Nova"/>
                <a:cs typeface="Proxima Nova"/>
                <a:sym typeface="Proxima Nova"/>
              </a:rPr>
              <a:t>Submessage payloads</a:t>
            </a:r>
            <a:endParaRPr sz="4200">
              <a:latin typeface="Proxima Nova"/>
              <a:ea typeface="Proxima Nova"/>
              <a:cs typeface="Proxima Nova"/>
              <a:sym typeface="Proxima Nova"/>
            </a:endParaRPr>
          </a:p>
          <a:p>
            <a:pPr indent="-495300" lvl="2" marL="1828800" rtl="0" algn="l">
              <a:lnSpc>
                <a:spcPct val="115000"/>
              </a:lnSpc>
              <a:spcBef>
                <a:spcPts val="0"/>
              </a:spcBef>
              <a:spcAft>
                <a:spcPts val="0"/>
              </a:spcAft>
              <a:buSzPts val="4200"/>
              <a:buFont typeface="Proxima Nova"/>
              <a:buChar char="■"/>
            </a:pPr>
            <a:r>
              <a:rPr lang="en" sz="4200">
                <a:latin typeface="Proxima Nova"/>
                <a:ea typeface="Proxima Nova"/>
                <a:cs typeface="Proxima Nova"/>
                <a:sym typeface="Proxima Nova"/>
              </a:rPr>
              <a:t>Message responses</a:t>
            </a:r>
            <a:endParaRPr sz="4200">
              <a:latin typeface="Proxima Nova"/>
              <a:ea typeface="Proxima Nova"/>
              <a:cs typeface="Proxima Nova"/>
              <a:sym typeface="Proxima Nova"/>
            </a:endParaRPr>
          </a:p>
          <a:p>
            <a:pPr indent="-495300" lvl="2" marL="1828800" rtl="0" algn="l">
              <a:lnSpc>
                <a:spcPct val="115000"/>
              </a:lnSpc>
              <a:spcBef>
                <a:spcPts val="0"/>
              </a:spcBef>
              <a:spcAft>
                <a:spcPts val="0"/>
              </a:spcAft>
              <a:buSzPts val="4200"/>
              <a:buFont typeface="Proxima Nova"/>
              <a:buChar char="■"/>
            </a:pPr>
            <a:r>
              <a:rPr lang="en" sz="4200">
                <a:latin typeface="Proxima Nova"/>
                <a:ea typeface="Proxima Nova"/>
                <a:cs typeface="Proxima Nova"/>
                <a:sym typeface="Proxima Nova"/>
              </a:rPr>
              <a:t>Optional acknowledgments</a:t>
            </a:r>
            <a:endParaRPr sz="4200">
              <a:latin typeface="Proxima Nova"/>
              <a:ea typeface="Proxima Nova"/>
              <a:cs typeface="Proxima Nova"/>
              <a:sym typeface="Proxima Nova"/>
            </a:endParaRPr>
          </a:p>
          <a:p>
            <a:pPr indent="-495300" lvl="2" marL="1828800" rtl="0" algn="l">
              <a:lnSpc>
                <a:spcPct val="115000"/>
              </a:lnSpc>
              <a:spcBef>
                <a:spcPts val="0"/>
              </a:spcBef>
              <a:spcAft>
                <a:spcPts val="0"/>
              </a:spcAft>
              <a:buSzPts val="4200"/>
              <a:buFont typeface="Proxima Nova"/>
              <a:buChar char="■"/>
            </a:pPr>
            <a:r>
              <a:rPr lang="en" sz="4200">
                <a:latin typeface="Proxima Nova"/>
                <a:ea typeface="Proxima Nova"/>
                <a:cs typeface="Proxima Nova"/>
                <a:sym typeface="Proxima Nova"/>
              </a:rPr>
              <a:t>memo field in IbcMsg::Transfer</a:t>
            </a:r>
            <a:endParaRPr sz="4200">
              <a:latin typeface="Proxima Nova"/>
              <a:ea typeface="Proxima Nova"/>
              <a:cs typeface="Proxima Nova"/>
              <a:sym typeface="Proxima Nova"/>
            </a:endParaRPr>
          </a:p>
          <a:p>
            <a:pPr indent="0" lvl="0" marL="914400" rtl="0" algn="l">
              <a:lnSpc>
                <a:spcPct val="115000"/>
              </a:lnSpc>
              <a:spcBef>
                <a:spcPts val="0"/>
              </a:spcBef>
              <a:spcAft>
                <a:spcPts val="0"/>
              </a:spcAft>
              <a:buNone/>
            </a:pPr>
            <a:r>
              <a:t/>
            </a:r>
            <a:endParaRPr sz="4200">
              <a:latin typeface="Proxima Nova"/>
              <a:ea typeface="Proxima Nova"/>
              <a:cs typeface="Proxima Nova"/>
              <a:sym typeface="Proxima Nova"/>
            </a:endParaRPr>
          </a:p>
          <a:p>
            <a:pPr indent="0" lvl="0" marL="914400" rtl="0" algn="l">
              <a:lnSpc>
                <a:spcPct val="115000"/>
              </a:lnSpc>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p:txBody>
      </p:sp>
      <p:sp>
        <p:nvSpPr>
          <p:cNvPr id="156" name="Google Shape;156;p17"/>
          <p:cNvSpPr txBox="1"/>
          <p:nvPr/>
        </p:nvSpPr>
        <p:spPr>
          <a:xfrm>
            <a:off x="3257700" y="1969250"/>
            <a:ext cx="13170000" cy="399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600">
                <a:latin typeface="Proxima Nova"/>
                <a:ea typeface="Proxima Nova"/>
                <a:cs typeface="Proxima Nova"/>
                <a:sym typeface="Proxima Nova"/>
              </a:rPr>
              <a:t>CosmWasm</a:t>
            </a:r>
            <a:endParaRPr sz="3600">
              <a:latin typeface="Proxima Nova"/>
              <a:ea typeface="Proxima Nova"/>
              <a:cs typeface="Proxima Nova"/>
              <a:sym typeface="Proxima Nova"/>
            </a:endParaRPr>
          </a:p>
        </p:txBody>
      </p:sp>
      <p:sp>
        <p:nvSpPr>
          <p:cNvPr id="157" name="Google Shape;157;p17"/>
          <p:cNvSpPr txBox="1"/>
          <p:nvPr/>
        </p:nvSpPr>
        <p:spPr>
          <a:xfrm>
            <a:off x="1405400" y="13004400"/>
            <a:ext cx="10247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Proxima Nova"/>
                <a:ea typeface="Proxima Nova"/>
                <a:cs typeface="Proxima Nova"/>
                <a:sym typeface="Proxima Nova"/>
              </a:rPr>
              <a:t>Source: </a:t>
            </a:r>
            <a:r>
              <a:rPr lang="en" sz="1100" u="sng">
                <a:solidFill>
                  <a:schemeClr val="hlink"/>
                </a:solidFill>
                <a:hlinkClick r:id="rId3"/>
              </a:rPr>
              <a:t>https://docs.cosmos.network/v0.46/CosmWasm/</a:t>
            </a:r>
            <a:endParaRPr>
              <a:latin typeface="Proxima Nova"/>
              <a:ea typeface="Proxima Nova"/>
              <a:cs typeface="Proxima Nova"/>
              <a:sym typeface="Proxima Nova"/>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p18"/>
          <p:cNvSpPr txBox="1"/>
          <p:nvPr>
            <p:ph type="title"/>
          </p:nvPr>
        </p:nvSpPr>
        <p:spPr>
          <a:xfrm>
            <a:off x="2924725" y="893096"/>
            <a:ext cx="19464600" cy="10029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Error messages in replies</a:t>
            </a:r>
            <a:endParaRPr/>
          </a:p>
        </p:txBody>
      </p:sp>
      <p:sp>
        <p:nvSpPr>
          <p:cNvPr id="163" name="Google Shape;163;p18"/>
          <p:cNvSpPr txBox="1"/>
          <p:nvPr/>
        </p:nvSpPr>
        <p:spPr>
          <a:xfrm>
            <a:off x="1178250" y="3175725"/>
            <a:ext cx="19891500" cy="8527800"/>
          </a:xfrm>
          <a:prstGeom prst="rect">
            <a:avLst/>
          </a:prstGeom>
          <a:noFill/>
          <a:ln>
            <a:noFill/>
          </a:ln>
        </p:spPr>
        <p:txBody>
          <a:bodyPr anchorCtr="0" anchor="t" bIns="91425" lIns="91425" spcFirstLastPara="1" rIns="91425" wrap="square" tIns="91425">
            <a:noAutofit/>
          </a:bodyPr>
          <a:lstStyle/>
          <a:p>
            <a:pPr indent="-495300" lvl="0" marL="914400" rtl="0" algn="l">
              <a:lnSpc>
                <a:spcPct val="115000"/>
              </a:lnSpc>
              <a:spcBef>
                <a:spcPts val="0"/>
              </a:spcBef>
              <a:spcAft>
                <a:spcPts val="0"/>
              </a:spcAft>
              <a:buSzPts val="4200"/>
              <a:buFont typeface="Proxima Nova"/>
              <a:buChar char="●"/>
            </a:pPr>
            <a:r>
              <a:rPr lang="en" sz="4200">
                <a:latin typeface="Proxima Nova"/>
                <a:ea typeface="Proxima Nova"/>
                <a:cs typeface="Proxima Nova"/>
                <a:sym typeface="Proxima Nova"/>
              </a:rPr>
              <a:t>Whenever an error is coming from a smart contract, we know it is deterministic.</a:t>
            </a:r>
            <a:endParaRPr sz="4200">
              <a:latin typeface="Proxima Nova"/>
              <a:ea typeface="Proxima Nova"/>
              <a:cs typeface="Proxima Nova"/>
              <a:sym typeface="Proxima Nova"/>
            </a:endParaRPr>
          </a:p>
          <a:p>
            <a:pPr indent="-495300" lvl="0" marL="914400" rtl="0" algn="l">
              <a:lnSpc>
                <a:spcPct val="115000"/>
              </a:lnSpc>
              <a:spcBef>
                <a:spcPts val="0"/>
              </a:spcBef>
              <a:spcAft>
                <a:spcPts val="0"/>
              </a:spcAft>
              <a:buSzPts val="4200"/>
              <a:buFont typeface="Proxima Nova"/>
              <a:buChar char="●"/>
            </a:pPr>
            <a:r>
              <a:rPr lang="en" sz="4200">
                <a:latin typeface="Proxima Nova"/>
                <a:ea typeface="Proxima Nova"/>
                <a:cs typeface="Proxima Nova"/>
                <a:sym typeface="Proxima Nova"/>
              </a:rPr>
              <a:t>In those cases, we now skip redacting the error in wasmd and preserve the full text in the reply (SubMsgResult::Err). </a:t>
            </a:r>
            <a:endParaRPr sz="4200">
              <a:latin typeface="Proxima Nova"/>
              <a:ea typeface="Proxima Nova"/>
              <a:cs typeface="Proxima Nova"/>
              <a:sym typeface="Proxima Nova"/>
            </a:endParaRPr>
          </a:p>
          <a:p>
            <a:pPr indent="-495300" lvl="0" marL="914400" rtl="0" algn="l">
              <a:lnSpc>
                <a:spcPct val="115000"/>
              </a:lnSpc>
              <a:spcBef>
                <a:spcPts val="0"/>
              </a:spcBef>
              <a:spcAft>
                <a:spcPts val="0"/>
              </a:spcAft>
              <a:buSzPts val="4200"/>
              <a:buFont typeface="Proxima Nova"/>
              <a:buChar char="●"/>
            </a:pPr>
            <a:r>
              <a:rPr lang="en" sz="4200">
                <a:latin typeface="Proxima Nova"/>
                <a:ea typeface="Proxima Nova"/>
                <a:cs typeface="Proxima Nova"/>
                <a:sym typeface="Proxima Nova"/>
              </a:rPr>
              <a:t>While this is great for debugging and logging, developers should not make assumptions about the text contents of those errors, which might be changed by the other contract.</a:t>
            </a:r>
            <a:endParaRPr sz="4200">
              <a:latin typeface="Proxima Nova"/>
              <a:ea typeface="Proxima Nova"/>
              <a:cs typeface="Proxima Nova"/>
              <a:sym typeface="Proxima Nova"/>
            </a:endParaRPr>
          </a:p>
          <a:p>
            <a:pPr indent="0" lvl="0" marL="0" rtl="0" algn="l">
              <a:lnSpc>
                <a:spcPct val="115000"/>
              </a:lnSpc>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p:txBody>
      </p:sp>
      <p:sp>
        <p:nvSpPr>
          <p:cNvPr id="164" name="Google Shape;164;p18"/>
          <p:cNvSpPr txBox="1"/>
          <p:nvPr/>
        </p:nvSpPr>
        <p:spPr>
          <a:xfrm>
            <a:off x="3257700" y="1969250"/>
            <a:ext cx="13170000" cy="399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600">
                <a:latin typeface="Proxima Nova"/>
                <a:ea typeface="Proxima Nova"/>
                <a:cs typeface="Proxima Nova"/>
                <a:sym typeface="Proxima Nova"/>
              </a:rPr>
              <a:t>CosmWasm</a:t>
            </a:r>
            <a:endParaRPr sz="3600">
              <a:latin typeface="Proxima Nova"/>
              <a:ea typeface="Proxima Nova"/>
              <a:cs typeface="Proxima Nova"/>
              <a:sym typeface="Proxima Nova"/>
            </a:endParaRPr>
          </a:p>
        </p:txBody>
      </p:sp>
      <p:sp>
        <p:nvSpPr>
          <p:cNvPr id="165" name="Google Shape;165;p18"/>
          <p:cNvSpPr txBox="1"/>
          <p:nvPr/>
        </p:nvSpPr>
        <p:spPr>
          <a:xfrm>
            <a:off x="1405400" y="13004400"/>
            <a:ext cx="10247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Proxima Nova"/>
                <a:ea typeface="Proxima Nova"/>
                <a:cs typeface="Proxima Nova"/>
                <a:sym typeface="Proxima Nova"/>
              </a:rPr>
              <a:t>Source: </a:t>
            </a:r>
            <a:r>
              <a:rPr lang="en" sz="1100" u="sng">
                <a:solidFill>
                  <a:schemeClr val="hlink"/>
                </a:solidFill>
                <a:hlinkClick r:id="rId3"/>
              </a:rPr>
              <a:t>https://docs.cosmos.network/v0.46/CosmWasm/</a:t>
            </a:r>
            <a:endParaRPr>
              <a:latin typeface="Proxima Nova"/>
              <a:ea typeface="Proxima Nova"/>
              <a:cs typeface="Proxima Nova"/>
              <a:sym typeface="Proxima Nova"/>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19"/>
          <p:cNvSpPr txBox="1"/>
          <p:nvPr>
            <p:ph type="title"/>
          </p:nvPr>
        </p:nvSpPr>
        <p:spPr>
          <a:xfrm>
            <a:off x="2924725" y="893096"/>
            <a:ext cx="19464600" cy="10029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Grpc query &amp; Submessage payloads</a:t>
            </a:r>
            <a:endParaRPr/>
          </a:p>
        </p:txBody>
      </p:sp>
      <p:sp>
        <p:nvSpPr>
          <p:cNvPr id="171" name="Google Shape;171;p19"/>
          <p:cNvSpPr txBox="1"/>
          <p:nvPr/>
        </p:nvSpPr>
        <p:spPr>
          <a:xfrm>
            <a:off x="1178250" y="3175725"/>
            <a:ext cx="19891500" cy="8527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4600">
                <a:latin typeface="Proxima Nova"/>
                <a:ea typeface="Proxima Nova"/>
                <a:cs typeface="Proxima Nova"/>
                <a:sym typeface="Proxima Nova"/>
              </a:rPr>
              <a:t>Grpc query:</a:t>
            </a:r>
            <a:endParaRPr b="1" sz="4600">
              <a:latin typeface="Proxima Nova"/>
              <a:ea typeface="Proxima Nova"/>
              <a:cs typeface="Proxima Nova"/>
              <a:sym typeface="Proxima Nova"/>
            </a:endParaRPr>
          </a:p>
          <a:p>
            <a:pPr indent="0" lvl="0" marL="0" rtl="0" algn="l">
              <a:spcBef>
                <a:spcPts val="0"/>
              </a:spcBef>
              <a:spcAft>
                <a:spcPts val="0"/>
              </a:spcAft>
              <a:buClr>
                <a:schemeClr val="dk1"/>
              </a:buClr>
              <a:buSzPts val="1100"/>
              <a:buFont typeface="Arial"/>
              <a:buNone/>
            </a:pPr>
            <a:r>
              <a:rPr lang="en" sz="4600">
                <a:latin typeface="Proxima Nova"/>
                <a:ea typeface="Proxima Nova"/>
                <a:cs typeface="Proxima Nova"/>
                <a:sym typeface="Proxima Nova"/>
              </a:rPr>
              <a:t>The Grpc query is a protobuf-in protobuf-out replacement for Stargate query. This way, responses can be processed more efficiently and use a well-specified encoding. As before, chains have to specify which queries they want to allow.</a:t>
            </a:r>
            <a:endParaRPr sz="4600">
              <a:latin typeface="Proxima Nova"/>
              <a:ea typeface="Proxima Nova"/>
              <a:cs typeface="Proxima Nova"/>
              <a:sym typeface="Proxima Nova"/>
            </a:endParaRPr>
          </a:p>
          <a:p>
            <a:pPr indent="0" lvl="0" marL="0" rtl="0" algn="l">
              <a:spcBef>
                <a:spcPts val="0"/>
              </a:spcBef>
              <a:spcAft>
                <a:spcPts val="0"/>
              </a:spcAft>
              <a:buClr>
                <a:schemeClr val="dk1"/>
              </a:buClr>
              <a:buSzPts val="1100"/>
              <a:buFont typeface="Arial"/>
              <a:buNone/>
            </a:pPr>
            <a:r>
              <a:t/>
            </a:r>
            <a:endParaRPr sz="4600">
              <a:latin typeface="Proxima Nova"/>
              <a:ea typeface="Proxima Nova"/>
              <a:cs typeface="Proxima Nova"/>
              <a:sym typeface="Proxima Nova"/>
            </a:endParaRPr>
          </a:p>
          <a:p>
            <a:pPr indent="0" lvl="0" marL="0" rtl="0" algn="l">
              <a:spcBef>
                <a:spcPts val="0"/>
              </a:spcBef>
              <a:spcAft>
                <a:spcPts val="0"/>
              </a:spcAft>
              <a:buClr>
                <a:schemeClr val="dk1"/>
              </a:buClr>
              <a:buSzPts val="1100"/>
              <a:buFont typeface="Arial"/>
              <a:buNone/>
            </a:pPr>
            <a:r>
              <a:rPr b="1" lang="en" sz="4600">
                <a:latin typeface="Proxima Nova"/>
                <a:ea typeface="Proxima Nova"/>
                <a:cs typeface="Proxima Nova"/>
                <a:sym typeface="Proxima Nova"/>
              </a:rPr>
              <a:t>Submessage payloads:</a:t>
            </a:r>
            <a:endParaRPr b="1" sz="4600">
              <a:latin typeface="Proxima Nova"/>
              <a:ea typeface="Proxima Nova"/>
              <a:cs typeface="Proxima Nova"/>
              <a:sym typeface="Proxima Nova"/>
            </a:endParaRPr>
          </a:p>
          <a:p>
            <a:pPr indent="0" lvl="0" marL="0" rtl="0" algn="l">
              <a:spcBef>
                <a:spcPts val="0"/>
              </a:spcBef>
              <a:spcAft>
                <a:spcPts val="0"/>
              </a:spcAft>
              <a:buClr>
                <a:schemeClr val="dk1"/>
              </a:buClr>
              <a:buSzPts val="1100"/>
              <a:buFont typeface="Arial"/>
              <a:buNone/>
            </a:pPr>
            <a:r>
              <a:rPr lang="en" sz="4600">
                <a:latin typeface="Proxima Nova"/>
                <a:ea typeface="Proxima Nova"/>
                <a:cs typeface="Proxima Nova"/>
                <a:sym typeface="Proxima Nova"/>
              </a:rPr>
              <a:t>A SubMsg can now get a binary payload that is returned untouched in the reply. This allows you to pass context from the original call to the replay without having to store it to state.</a:t>
            </a:r>
            <a:endParaRPr sz="4600">
              <a:latin typeface="Proxima Nova"/>
              <a:ea typeface="Proxima Nova"/>
              <a:cs typeface="Proxima Nova"/>
              <a:sym typeface="Proxima Nova"/>
            </a:endParaRPr>
          </a:p>
          <a:p>
            <a:pPr indent="0" lvl="0" marL="0" rtl="0" algn="l">
              <a:spcBef>
                <a:spcPts val="0"/>
              </a:spcBef>
              <a:spcAft>
                <a:spcPts val="0"/>
              </a:spcAft>
              <a:buNone/>
            </a:pPr>
            <a:r>
              <a:t/>
            </a:r>
            <a:endParaRPr sz="46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p:txBody>
      </p:sp>
      <p:sp>
        <p:nvSpPr>
          <p:cNvPr id="172" name="Google Shape;172;p19"/>
          <p:cNvSpPr txBox="1"/>
          <p:nvPr/>
        </p:nvSpPr>
        <p:spPr>
          <a:xfrm>
            <a:off x="3257700" y="1969250"/>
            <a:ext cx="13170000" cy="399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600">
                <a:latin typeface="Proxima Nova"/>
                <a:ea typeface="Proxima Nova"/>
                <a:cs typeface="Proxima Nova"/>
                <a:sym typeface="Proxima Nova"/>
              </a:rPr>
              <a:t>CosmWasm</a:t>
            </a:r>
            <a:endParaRPr sz="3600">
              <a:latin typeface="Proxima Nova"/>
              <a:ea typeface="Proxima Nova"/>
              <a:cs typeface="Proxima Nova"/>
              <a:sym typeface="Proxima Nova"/>
            </a:endParaRPr>
          </a:p>
        </p:txBody>
      </p:sp>
      <p:sp>
        <p:nvSpPr>
          <p:cNvPr id="173" name="Google Shape;173;p19"/>
          <p:cNvSpPr txBox="1"/>
          <p:nvPr/>
        </p:nvSpPr>
        <p:spPr>
          <a:xfrm>
            <a:off x="1405400" y="13004400"/>
            <a:ext cx="10247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Proxima Nova"/>
                <a:ea typeface="Proxima Nova"/>
                <a:cs typeface="Proxima Nova"/>
                <a:sym typeface="Proxima Nova"/>
              </a:rPr>
              <a:t>Source: </a:t>
            </a:r>
            <a:r>
              <a:rPr lang="en" sz="1100" u="sng">
                <a:solidFill>
                  <a:schemeClr val="hlink"/>
                </a:solidFill>
                <a:hlinkClick r:id="rId3"/>
              </a:rPr>
              <a:t>https://docs.cosmos.network/v0.46/CosmWasm/</a:t>
            </a:r>
            <a:endParaRPr>
              <a:latin typeface="Proxima Nova"/>
              <a:ea typeface="Proxima Nova"/>
              <a:cs typeface="Proxima Nova"/>
              <a:sym typeface="Proxima Nova"/>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p20"/>
          <p:cNvSpPr txBox="1"/>
          <p:nvPr>
            <p:ph type="title"/>
          </p:nvPr>
        </p:nvSpPr>
        <p:spPr>
          <a:xfrm>
            <a:off x="2924725" y="893096"/>
            <a:ext cx="19464600" cy="10029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Message responses</a:t>
            </a:r>
            <a:endParaRPr/>
          </a:p>
        </p:txBody>
      </p:sp>
      <p:sp>
        <p:nvSpPr>
          <p:cNvPr id="179" name="Google Shape;179;p20"/>
          <p:cNvSpPr txBox="1"/>
          <p:nvPr/>
        </p:nvSpPr>
        <p:spPr>
          <a:xfrm>
            <a:off x="1178250" y="3175725"/>
            <a:ext cx="19891500" cy="8527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4200">
                <a:latin typeface="Proxima Nova"/>
                <a:ea typeface="Proxima Nova"/>
                <a:cs typeface="Proxima Nova"/>
                <a:sym typeface="Proxima Nova"/>
              </a:rPr>
              <a:t>A SubMsgResponse now has msg_responses next to data. In there the message execution results are stored as a list of protobuf Anys. This is needed for getting the data on chains running Cosmos SDK 0.50.</a:t>
            </a:r>
            <a:endParaRPr sz="4200">
              <a:latin typeface="Proxima Nova"/>
              <a:ea typeface="Proxima Nova"/>
              <a:cs typeface="Proxima Nova"/>
              <a:sym typeface="Proxima Nova"/>
            </a:endParaRPr>
          </a:p>
          <a:p>
            <a:pPr indent="0" lvl="0" marL="0" rtl="0" algn="l">
              <a:spcBef>
                <a:spcPts val="0"/>
              </a:spcBef>
              <a:spcAft>
                <a:spcPts val="0"/>
              </a:spcAft>
              <a:buClr>
                <a:schemeClr val="dk1"/>
              </a:buClr>
              <a:buSzPts val="1100"/>
              <a:buFont typeface="Arial"/>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p:txBody>
      </p:sp>
      <p:sp>
        <p:nvSpPr>
          <p:cNvPr id="180" name="Google Shape;180;p20"/>
          <p:cNvSpPr txBox="1"/>
          <p:nvPr/>
        </p:nvSpPr>
        <p:spPr>
          <a:xfrm>
            <a:off x="3257700" y="1969250"/>
            <a:ext cx="13170000" cy="399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600">
                <a:latin typeface="Proxima Nova"/>
                <a:ea typeface="Proxima Nova"/>
                <a:cs typeface="Proxima Nova"/>
                <a:sym typeface="Proxima Nova"/>
              </a:rPr>
              <a:t>CosmWasm</a:t>
            </a:r>
            <a:endParaRPr sz="3600">
              <a:latin typeface="Proxima Nova"/>
              <a:ea typeface="Proxima Nova"/>
              <a:cs typeface="Proxima Nova"/>
              <a:sym typeface="Proxima Nova"/>
            </a:endParaRPr>
          </a:p>
        </p:txBody>
      </p:sp>
      <p:sp>
        <p:nvSpPr>
          <p:cNvPr id="181" name="Google Shape;181;p20"/>
          <p:cNvSpPr txBox="1"/>
          <p:nvPr/>
        </p:nvSpPr>
        <p:spPr>
          <a:xfrm>
            <a:off x="1405400" y="13004400"/>
            <a:ext cx="10247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Proxima Nova"/>
                <a:ea typeface="Proxima Nova"/>
                <a:cs typeface="Proxima Nova"/>
                <a:sym typeface="Proxima Nova"/>
              </a:rPr>
              <a:t>Source: </a:t>
            </a:r>
            <a:r>
              <a:rPr lang="en" sz="1100" u="sng">
                <a:solidFill>
                  <a:schemeClr val="hlink"/>
                </a:solidFill>
                <a:hlinkClick r:id="rId3"/>
              </a:rPr>
              <a:t>https://docs.cosmos.network/v0.46/CosmWasm/</a:t>
            </a:r>
            <a:endParaRPr>
              <a:latin typeface="Proxima Nova"/>
              <a:ea typeface="Proxima Nova"/>
              <a:cs typeface="Proxima Nova"/>
              <a:sym typeface="Proxima Nova"/>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sp>
        <p:nvSpPr>
          <p:cNvPr id="186" name="Google Shape;186;p21"/>
          <p:cNvSpPr txBox="1"/>
          <p:nvPr>
            <p:ph type="title"/>
          </p:nvPr>
        </p:nvSpPr>
        <p:spPr>
          <a:xfrm>
            <a:off x="2924725" y="893096"/>
            <a:ext cx="19464600" cy="10029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Things that were removed</a:t>
            </a:r>
            <a:endParaRPr/>
          </a:p>
        </p:txBody>
      </p:sp>
      <p:sp>
        <p:nvSpPr>
          <p:cNvPr id="187" name="Google Shape;187;p21"/>
          <p:cNvSpPr txBox="1"/>
          <p:nvPr/>
        </p:nvSpPr>
        <p:spPr>
          <a:xfrm>
            <a:off x="1178250" y="3175725"/>
            <a:ext cx="19891500" cy="8527800"/>
          </a:xfrm>
          <a:prstGeom prst="rect">
            <a:avLst/>
          </a:prstGeom>
          <a:noFill/>
          <a:ln>
            <a:noFill/>
          </a:ln>
        </p:spPr>
        <p:txBody>
          <a:bodyPr anchorCtr="0" anchor="t" bIns="91425" lIns="91425" spcFirstLastPara="1" rIns="91425" wrap="square" tIns="91425">
            <a:noAutofit/>
          </a:bodyPr>
          <a:lstStyle/>
          <a:p>
            <a:pPr indent="-495300" lvl="0" marL="457200" rtl="0" algn="l">
              <a:spcBef>
                <a:spcPts val="0"/>
              </a:spcBef>
              <a:spcAft>
                <a:spcPts val="0"/>
              </a:spcAft>
              <a:buSzPts val="4200"/>
              <a:buFont typeface="Proxima Nova"/>
              <a:buChar char="●"/>
            </a:pPr>
            <a:r>
              <a:rPr lang="en" sz="4200">
                <a:latin typeface="Proxima Nova"/>
                <a:ea typeface="Proxima Nova"/>
                <a:cs typeface="Proxima Nova"/>
                <a:sym typeface="Proxima Nova"/>
              </a:rPr>
              <a:t>Time to say goodbye to things not relevant anymore today:</a:t>
            </a:r>
            <a:endParaRPr sz="4200">
              <a:latin typeface="Proxima Nova"/>
              <a:ea typeface="Proxima Nova"/>
              <a:cs typeface="Proxima Nova"/>
              <a:sym typeface="Proxima Nova"/>
            </a:endParaRPr>
          </a:p>
          <a:p>
            <a:pPr indent="0" lvl="0" marL="457200" rtl="0" algn="l">
              <a:spcBef>
                <a:spcPts val="0"/>
              </a:spcBef>
              <a:spcAft>
                <a:spcPts val="0"/>
              </a:spcAft>
              <a:buNone/>
            </a:pPr>
            <a:r>
              <a:t/>
            </a:r>
            <a:endParaRPr sz="4200">
              <a:latin typeface="Proxima Nova"/>
              <a:ea typeface="Proxima Nova"/>
              <a:cs typeface="Proxima Nova"/>
              <a:sym typeface="Proxima Nova"/>
            </a:endParaRPr>
          </a:p>
          <a:p>
            <a:pPr indent="-495300" lvl="0" marL="457200" rtl="0" algn="l">
              <a:spcBef>
                <a:spcPts val="0"/>
              </a:spcBef>
              <a:spcAft>
                <a:spcPts val="0"/>
              </a:spcAft>
              <a:buSzPts val="4200"/>
              <a:buFont typeface="Proxima Nova"/>
              <a:buChar char="●"/>
            </a:pPr>
            <a:r>
              <a:rPr lang="en" sz="4200">
                <a:latin typeface="Proxima Nova"/>
                <a:ea typeface="Proxima Nova"/>
                <a:cs typeface="Proxima Nova"/>
                <a:sym typeface="Proxima Nova"/>
              </a:rPr>
              <a:t>The cosmwasm-storage crate. Use cw-storage-plus for types storage access or cosmwasm-std for raw access.</a:t>
            </a:r>
            <a:endParaRPr sz="4200">
              <a:latin typeface="Proxima Nova"/>
              <a:ea typeface="Proxima Nova"/>
              <a:cs typeface="Proxima Nova"/>
              <a:sym typeface="Proxima Nova"/>
            </a:endParaRPr>
          </a:p>
          <a:p>
            <a:pPr indent="0" lvl="0" marL="457200" rtl="0" algn="l">
              <a:spcBef>
                <a:spcPts val="0"/>
              </a:spcBef>
              <a:spcAft>
                <a:spcPts val="0"/>
              </a:spcAft>
              <a:buNone/>
            </a:pPr>
            <a:r>
              <a:t/>
            </a:r>
            <a:endParaRPr sz="4200">
              <a:latin typeface="Proxima Nova"/>
              <a:ea typeface="Proxima Nova"/>
              <a:cs typeface="Proxima Nova"/>
              <a:sym typeface="Proxima Nova"/>
            </a:endParaRPr>
          </a:p>
          <a:p>
            <a:pPr indent="-495300" lvl="0" marL="457200" rtl="0" algn="l">
              <a:spcBef>
                <a:spcPts val="0"/>
              </a:spcBef>
              <a:spcAft>
                <a:spcPts val="0"/>
              </a:spcAft>
              <a:buSzPts val="4200"/>
              <a:buFont typeface="Proxima Nova"/>
              <a:buChar char="●"/>
            </a:pPr>
            <a:r>
              <a:rPr lang="en" sz="4200">
                <a:latin typeface="Proxima Nova"/>
                <a:ea typeface="Proxima Nova"/>
                <a:cs typeface="Proxima Nova"/>
                <a:sym typeface="Proxima Nova"/>
              </a:rPr>
              <a:t>Addr and String/&amp;str cannot be compared directly anymore for safety reasons. It’s recommended to convert both sides to an Addr first.</a:t>
            </a:r>
            <a:endParaRPr sz="4200">
              <a:latin typeface="Proxima Nova"/>
              <a:ea typeface="Proxima Nova"/>
              <a:cs typeface="Proxima Nova"/>
              <a:sym typeface="Proxima Nova"/>
            </a:endParaRPr>
          </a:p>
          <a:p>
            <a:pPr indent="0" lvl="0" marL="457200" rtl="0" algn="l">
              <a:spcBef>
                <a:spcPts val="0"/>
              </a:spcBef>
              <a:spcAft>
                <a:spcPts val="0"/>
              </a:spcAft>
              <a:buNone/>
            </a:pPr>
            <a:r>
              <a:t/>
            </a:r>
            <a:endParaRPr sz="4200">
              <a:latin typeface="Proxima Nova"/>
              <a:ea typeface="Proxima Nova"/>
              <a:cs typeface="Proxima Nova"/>
              <a:sym typeface="Proxima Nova"/>
            </a:endParaRPr>
          </a:p>
          <a:p>
            <a:pPr indent="-495300" lvl="0" marL="457200" rtl="0" algn="l">
              <a:spcBef>
                <a:spcPts val="0"/>
              </a:spcBef>
              <a:spcAft>
                <a:spcPts val="0"/>
              </a:spcAft>
              <a:buSzPts val="4200"/>
              <a:buFont typeface="Proxima Nova"/>
              <a:buChar char="●"/>
            </a:pPr>
            <a:r>
              <a:rPr lang="en" sz="4200">
                <a:latin typeface="Proxima Nova"/>
                <a:ea typeface="Proxima Nova"/>
                <a:cs typeface="Proxima Nova"/>
                <a:sym typeface="Proxima Nova"/>
              </a:rPr>
              <a:t>Mixed type arithmetics were removed (especially multiply Decimal with Uint*). The functions Uint{128,256}::mul_floor or Uint{128,256}::mul_ceil can be used instead.</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p:txBody>
      </p:sp>
      <p:sp>
        <p:nvSpPr>
          <p:cNvPr id="188" name="Google Shape;188;p21"/>
          <p:cNvSpPr txBox="1"/>
          <p:nvPr/>
        </p:nvSpPr>
        <p:spPr>
          <a:xfrm>
            <a:off x="3257700" y="1969250"/>
            <a:ext cx="13170000" cy="399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600">
                <a:latin typeface="Proxima Nova"/>
                <a:ea typeface="Proxima Nova"/>
                <a:cs typeface="Proxima Nova"/>
                <a:sym typeface="Proxima Nova"/>
              </a:rPr>
              <a:t>CosmWasm</a:t>
            </a:r>
            <a:endParaRPr sz="3600">
              <a:latin typeface="Proxima Nova"/>
              <a:ea typeface="Proxima Nova"/>
              <a:cs typeface="Proxima Nova"/>
              <a:sym typeface="Proxima Nova"/>
            </a:endParaRPr>
          </a:p>
        </p:txBody>
      </p:sp>
      <p:sp>
        <p:nvSpPr>
          <p:cNvPr id="189" name="Google Shape;189;p21"/>
          <p:cNvSpPr txBox="1"/>
          <p:nvPr/>
        </p:nvSpPr>
        <p:spPr>
          <a:xfrm>
            <a:off x="1405400" y="13004400"/>
            <a:ext cx="10247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Proxima Nova"/>
                <a:ea typeface="Proxima Nova"/>
                <a:cs typeface="Proxima Nova"/>
                <a:sym typeface="Proxima Nova"/>
              </a:rPr>
              <a:t>Source: </a:t>
            </a:r>
            <a:r>
              <a:rPr lang="en" sz="1100" u="sng">
                <a:solidFill>
                  <a:schemeClr val="hlink"/>
                </a:solidFill>
                <a:hlinkClick r:id="rId3"/>
              </a:rPr>
              <a:t>https://docs.cosmos.network/v0.46/CosmWasm/</a:t>
            </a:r>
            <a:endParaRPr>
              <a:latin typeface="Proxima Nova"/>
              <a:ea typeface="Proxima Nova"/>
              <a:cs typeface="Proxima Nova"/>
              <a:sym typeface="Proxima Nova"/>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22"/>
          <p:cNvSpPr txBox="1"/>
          <p:nvPr>
            <p:ph type="title"/>
          </p:nvPr>
        </p:nvSpPr>
        <p:spPr>
          <a:xfrm>
            <a:off x="2924725" y="893096"/>
            <a:ext cx="19464600" cy="10029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Error messages in replies</a:t>
            </a:r>
            <a:endParaRPr/>
          </a:p>
        </p:txBody>
      </p:sp>
      <p:sp>
        <p:nvSpPr>
          <p:cNvPr id="195" name="Google Shape;195;p22"/>
          <p:cNvSpPr txBox="1"/>
          <p:nvPr/>
        </p:nvSpPr>
        <p:spPr>
          <a:xfrm>
            <a:off x="1178250" y="3175725"/>
            <a:ext cx="19891500" cy="8527800"/>
          </a:xfrm>
          <a:prstGeom prst="rect">
            <a:avLst/>
          </a:prstGeom>
          <a:noFill/>
          <a:ln>
            <a:noFill/>
          </a:ln>
        </p:spPr>
        <p:txBody>
          <a:bodyPr anchorCtr="0" anchor="t" bIns="91425" lIns="91425" spcFirstLastPara="1" rIns="91425" wrap="square" tIns="91425">
            <a:noAutofit/>
          </a:bodyPr>
          <a:lstStyle/>
          <a:p>
            <a:pPr indent="-495300" lvl="0" marL="914400" rtl="0" algn="l">
              <a:lnSpc>
                <a:spcPct val="115000"/>
              </a:lnSpc>
              <a:spcBef>
                <a:spcPts val="0"/>
              </a:spcBef>
              <a:spcAft>
                <a:spcPts val="0"/>
              </a:spcAft>
              <a:buSzPts val="4200"/>
              <a:buFont typeface="Proxima Nova"/>
              <a:buChar char="●"/>
            </a:pPr>
            <a:r>
              <a:rPr lang="en" sz="4200">
                <a:latin typeface="Proxima Nova"/>
                <a:ea typeface="Proxima Nova"/>
                <a:cs typeface="Proxima Nova"/>
                <a:sym typeface="Proxima Nova"/>
              </a:rPr>
              <a:t>Whenever an error is coming from a smart contract, we know it is deterministic.</a:t>
            </a:r>
            <a:endParaRPr sz="4200">
              <a:latin typeface="Proxima Nova"/>
              <a:ea typeface="Proxima Nova"/>
              <a:cs typeface="Proxima Nova"/>
              <a:sym typeface="Proxima Nova"/>
            </a:endParaRPr>
          </a:p>
          <a:p>
            <a:pPr indent="-495300" lvl="0" marL="914400" rtl="0" algn="l">
              <a:lnSpc>
                <a:spcPct val="115000"/>
              </a:lnSpc>
              <a:spcBef>
                <a:spcPts val="0"/>
              </a:spcBef>
              <a:spcAft>
                <a:spcPts val="0"/>
              </a:spcAft>
              <a:buSzPts val="4200"/>
              <a:buFont typeface="Proxima Nova"/>
              <a:buChar char="●"/>
            </a:pPr>
            <a:r>
              <a:rPr lang="en" sz="4200">
                <a:latin typeface="Proxima Nova"/>
                <a:ea typeface="Proxima Nova"/>
                <a:cs typeface="Proxima Nova"/>
                <a:sym typeface="Proxima Nova"/>
              </a:rPr>
              <a:t>In those cases, we now skip redacting the error in wasmd and preserve the full text in the reply (SubMsgResult::Err). </a:t>
            </a:r>
            <a:endParaRPr sz="4200">
              <a:latin typeface="Proxima Nova"/>
              <a:ea typeface="Proxima Nova"/>
              <a:cs typeface="Proxima Nova"/>
              <a:sym typeface="Proxima Nova"/>
            </a:endParaRPr>
          </a:p>
          <a:p>
            <a:pPr indent="-495300" lvl="0" marL="914400" rtl="0" algn="l">
              <a:lnSpc>
                <a:spcPct val="115000"/>
              </a:lnSpc>
              <a:spcBef>
                <a:spcPts val="0"/>
              </a:spcBef>
              <a:spcAft>
                <a:spcPts val="0"/>
              </a:spcAft>
              <a:buSzPts val="4200"/>
              <a:buFont typeface="Proxima Nova"/>
              <a:buChar char="●"/>
            </a:pPr>
            <a:r>
              <a:rPr lang="en" sz="4200">
                <a:latin typeface="Proxima Nova"/>
                <a:ea typeface="Proxima Nova"/>
                <a:cs typeface="Proxima Nova"/>
                <a:sym typeface="Proxima Nova"/>
              </a:rPr>
              <a:t>While this is great for debugging and logging, developers should not make assumptions about the text contents of those errors, which might be changed by the other contract.</a:t>
            </a:r>
            <a:endParaRPr sz="4200">
              <a:latin typeface="Proxima Nova"/>
              <a:ea typeface="Proxima Nova"/>
              <a:cs typeface="Proxima Nova"/>
              <a:sym typeface="Proxima Nova"/>
            </a:endParaRPr>
          </a:p>
          <a:p>
            <a:pPr indent="0" lvl="0" marL="0" rtl="0" algn="l">
              <a:lnSpc>
                <a:spcPct val="115000"/>
              </a:lnSpc>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p:txBody>
      </p:sp>
      <p:sp>
        <p:nvSpPr>
          <p:cNvPr id="196" name="Google Shape;196;p22"/>
          <p:cNvSpPr txBox="1"/>
          <p:nvPr/>
        </p:nvSpPr>
        <p:spPr>
          <a:xfrm>
            <a:off x="3257700" y="1969250"/>
            <a:ext cx="13170000" cy="399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600">
                <a:latin typeface="Proxima Nova"/>
                <a:ea typeface="Proxima Nova"/>
                <a:cs typeface="Proxima Nova"/>
                <a:sym typeface="Proxima Nova"/>
              </a:rPr>
              <a:t>CosmWasm</a:t>
            </a:r>
            <a:endParaRPr sz="3600">
              <a:latin typeface="Proxima Nova"/>
              <a:ea typeface="Proxima Nova"/>
              <a:cs typeface="Proxima Nova"/>
              <a:sym typeface="Proxima Nova"/>
            </a:endParaRPr>
          </a:p>
        </p:txBody>
      </p:sp>
      <p:sp>
        <p:nvSpPr>
          <p:cNvPr id="197" name="Google Shape;197;p22"/>
          <p:cNvSpPr txBox="1"/>
          <p:nvPr/>
        </p:nvSpPr>
        <p:spPr>
          <a:xfrm>
            <a:off x="1405400" y="13004400"/>
            <a:ext cx="10247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Proxima Nova"/>
                <a:ea typeface="Proxima Nova"/>
                <a:cs typeface="Proxima Nova"/>
                <a:sym typeface="Proxima Nova"/>
              </a:rPr>
              <a:t>Source: </a:t>
            </a:r>
            <a:r>
              <a:rPr lang="en" sz="1100" u="sng">
                <a:solidFill>
                  <a:schemeClr val="hlink"/>
                </a:solidFill>
                <a:hlinkClick r:id="rId3"/>
              </a:rPr>
              <a:t>https://docs.cosmos.network/v0.46/CosmWasm/</a:t>
            </a:r>
            <a:endParaRPr>
              <a:latin typeface="Proxima Nova"/>
              <a:ea typeface="Proxima Nova"/>
              <a:cs typeface="Proxima Nova"/>
              <a:sym typeface="Proxima Nova"/>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p23"/>
          <p:cNvSpPr txBox="1"/>
          <p:nvPr>
            <p:ph type="title"/>
          </p:nvPr>
        </p:nvSpPr>
        <p:spPr>
          <a:xfrm>
            <a:off x="2924725" y="893096"/>
            <a:ext cx="19464600" cy="10029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Soooo, what’s Cosmos?</a:t>
            </a:r>
            <a:endParaRPr/>
          </a:p>
        </p:txBody>
      </p:sp>
      <p:sp>
        <p:nvSpPr>
          <p:cNvPr id="203" name="Google Shape;203;p23"/>
          <p:cNvSpPr txBox="1"/>
          <p:nvPr/>
        </p:nvSpPr>
        <p:spPr>
          <a:xfrm>
            <a:off x="1178250" y="3175725"/>
            <a:ext cx="19891500" cy="8527800"/>
          </a:xfrm>
          <a:prstGeom prst="rect">
            <a:avLst/>
          </a:prstGeom>
          <a:noFill/>
          <a:ln>
            <a:noFill/>
          </a:ln>
        </p:spPr>
        <p:txBody>
          <a:bodyPr anchorCtr="0" anchor="t" bIns="91425" lIns="91425" spcFirstLastPara="1" rIns="91425" wrap="square" tIns="91425">
            <a:noAutofit/>
          </a:bodyPr>
          <a:lstStyle/>
          <a:p>
            <a:pPr indent="-495300" lvl="0" marL="457200" rtl="0" algn="l">
              <a:lnSpc>
                <a:spcPct val="115000"/>
              </a:lnSpc>
              <a:spcBef>
                <a:spcPts val="0"/>
              </a:spcBef>
              <a:spcAft>
                <a:spcPts val="0"/>
              </a:spcAft>
              <a:buSzPts val="4200"/>
              <a:buFont typeface="Proxima Nova"/>
              <a:buChar char="●"/>
            </a:pPr>
            <a:r>
              <a:rPr lang="en" sz="4200">
                <a:latin typeface="Proxima Nova"/>
                <a:ea typeface="Proxima Nova"/>
                <a:cs typeface="Proxima Nova"/>
                <a:sym typeface="Proxima Nova"/>
              </a:rPr>
              <a:t>The Cosmos Network is a decentralized network of independent blockchains</a:t>
            </a:r>
            <a:endParaRPr sz="4200">
              <a:latin typeface="Proxima Nova"/>
              <a:ea typeface="Proxima Nova"/>
              <a:cs typeface="Proxima Nova"/>
              <a:sym typeface="Proxima Nova"/>
            </a:endParaRPr>
          </a:p>
          <a:p>
            <a:pPr indent="-495300" lvl="0" marL="457200" rtl="0" algn="l">
              <a:lnSpc>
                <a:spcPct val="115000"/>
              </a:lnSpc>
              <a:spcBef>
                <a:spcPts val="0"/>
              </a:spcBef>
              <a:spcAft>
                <a:spcPts val="0"/>
              </a:spcAft>
              <a:buSzPts val="4200"/>
              <a:buFont typeface="Proxima Nova"/>
              <a:buChar char="●"/>
            </a:pPr>
            <a:r>
              <a:rPr lang="en" sz="4200">
                <a:latin typeface="Proxima Nova"/>
                <a:ea typeface="Proxima Nova"/>
                <a:cs typeface="Proxima Nova"/>
                <a:sym typeface="Proxima Nova"/>
              </a:rPr>
              <a:t>Before the Cosmos Network, blockchains were siloed and unable to communicate with each other.</a:t>
            </a:r>
            <a:endParaRPr sz="4200">
              <a:latin typeface="Proxima Nova"/>
              <a:ea typeface="Proxima Nova"/>
              <a:cs typeface="Proxima Nova"/>
              <a:sym typeface="Proxima Nova"/>
            </a:endParaRPr>
          </a:p>
          <a:p>
            <a:pPr indent="-495300" lvl="1" marL="1371600" rtl="0" algn="l">
              <a:lnSpc>
                <a:spcPct val="115000"/>
              </a:lnSpc>
              <a:spcBef>
                <a:spcPts val="0"/>
              </a:spcBef>
              <a:spcAft>
                <a:spcPts val="0"/>
              </a:spcAft>
              <a:buSzPts val="4200"/>
              <a:buFont typeface="Proxima Nova"/>
              <a:buChar char="○"/>
            </a:pPr>
            <a:r>
              <a:rPr lang="en" sz="4200">
                <a:latin typeface="Proxima Nova"/>
                <a:ea typeface="Proxima Nova"/>
                <a:cs typeface="Proxima Nova"/>
                <a:sym typeface="Proxima Nova"/>
              </a:rPr>
              <a:t>Osmosis: Primary DEX on Cosmos</a:t>
            </a:r>
            <a:endParaRPr sz="4200">
              <a:latin typeface="Proxima Nova"/>
              <a:ea typeface="Proxima Nova"/>
              <a:cs typeface="Proxima Nova"/>
              <a:sym typeface="Proxima Nova"/>
            </a:endParaRPr>
          </a:p>
          <a:p>
            <a:pPr indent="-495300" lvl="2" marL="1828800" rtl="0" algn="l">
              <a:lnSpc>
                <a:spcPct val="115000"/>
              </a:lnSpc>
              <a:spcBef>
                <a:spcPts val="0"/>
              </a:spcBef>
              <a:spcAft>
                <a:spcPts val="0"/>
              </a:spcAft>
              <a:buSzPts val="4200"/>
              <a:buFont typeface="Proxima Nova"/>
              <a:buChar char="■"/>
            </a:pPr>
            <a:r>
              <a:rPr lang="en" sz="4200">
                <a:latin typeface="Proxima Nova"/>
                <a:ea typeface="Proxima Nova"/>
                <a:cs typeface="Proxima Nova"/>
                <a:sym typeface="Proxima Nova"/>
              </a:rPr>
              <a:t>B@B’s Office!!</a:t>
            </a:r>
            <a:endParaRPr sz="4200">
              <a:latin typeface="Proxima Nova"/>
              <a:ea typeface="Proxima Nova"/>
              <a:cs typeface="Proxima Nova"/>
              <a:sym typeface="Proxima Nova"/>
            </a:endParaRPr>
          </a:p>
          <a:p>
            <a:pPr indent="-495300" lvl="1" marL="1371600" rtl="0" algn="l">
              <a:lnSpc>
                <a:spcPct val="115000"/>
              </a:lnSpc>
              <a:spcBef>
                <a:spcPts val="0"/>
              </a:spcBef>
              <a:spcAft>
                <a:spcPts val="0"/>
              </a:spcAft>
              <a:buSzPts val="4200"/>
              <a:buFont typeface="Proxima Nova"/>
              <a:buChar char="○"/>
            </a:pPr>
            <a:r>
              <a:rPr lang="en" sz="4200">
                <a:latin typeface="Proxima Nova"/>
                <a:ea typeface="Proxima Nova"/>
                <a:cs typeface="Proxima Nova"/>
                <a:sym typeface="Proxima Nova"/>
              </a:rPr>
              <a:t>Mars: Primary lending protocol</a:t>
            </a:r>
            <a:endParaRPr sz="4200">
              <a:latin typeface="Proxima Nova"/>
              <a:ea typeface="Proxima Nova"/>
              <a:cs typeface="Proxima Nova"/>
              <a:sym typeface="Proxima Nova"/>
            </a:endParaRPr>
          </a:p>
          <a:p>
            <a:pPr indent="-495300" lvl="1" marL="1371600" rtl="0" algn="l">
              <a:lnSpc>
                <a:spcPct val="115000"/>
              </a:lnSpc>
              <a:spcBef>
                <a:spcPts val="0"/>
              </a:spcBef>
              <a:spcAft>
                <a:spcPts val="0"/>
              </a:spcAft>
              <a:buSzPts val="4200"/>
              <a:buFont typeface="Proxima Nova"/>
              <a:buChar char="○"/>
            </a:pPr>
            <a:r>
              <a:rPr lang="en" sz="4200">
                <a:latin typeface="Proxima Nova"/>
                <a:ea typeface="Proxima Nova"/>
                <a:cs typeface="Proxima Nova"/>
                <a:sym typeface="Proxima Nova"/>
              </a:rPr>
              <a:t>Etc.</a:t>
            </a:r>
            <a:endParaRPr sz="4200">
              <a:latin typeface="Proxima Nova"/>
              <a:ea typeface="Proxima Nova"/>
              <a:cs typeface="Proxima Nova"/>
              <a:sym typeface="Proxima Nova"/>
            </a:endParaRPr>
          </a:p>
          <a:p>
            <a:pPr indent="0" lvl="0" marL="914400" rtl="0" algn="l">
              <a:lnSpc>
                <a:spcPct val="115000"/>
              </a:lnSpc>
              <a:spcBef>
                <a:spcPts val="0"/>
              </a:spcBef>
              <a:spcAft>
                <a:spcPts val="0"/>
              </a:spcAft>
              <a:buNone/>
            </a:pPr>
            <a:r>
              <a:t/>
            </a:r>
            <a:endParaRPr sz="4200">
              <a:latin typeface="Proxima Nova"/>
              <a:ea typeface="Proxima Nova"/>
              <a:cs typeface="Proxima Nova"/>
              <a:sym typeface="Proxima Nova"/>
            </a:endParaRPr>
          </a:p>
          <a:p>
            <a:pPr indent="0" lvl="0" marL="914400" rtl="0" algn="l">
              <a:lnSpc>
                <a:spcPct val="115000"/>
              </a:lnSpc>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p:txBody>
      </p:sp>
      <p:sp>
        <p:nvSpPr>
          <p:cNvPr id="204" name="Google Shape;204;p23"/>
          <p:cNvSpPr txBox="1"/>
          <p:nvPr/>
        </p:nvSpPr>
        <p:spPr>
          <a:xfrm>
            <a:off x="3257700" y="1969250"/>
            <a:ext cx="13170000" cy="399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600">
                <a:latin typeface="Proxima Nova"/>
                <a:ea typeface="Proxima Nova"/>
                <a:cs typeface="Proxima Nova"/>
                <a:sym typeface="Proxima Nova"/>
              </a:rPr>
              <a:t>Cosmos</a:t>
            </a:r>
            <a:endParaRPr sz="3600">
              <a:latin typeface="Proxima Nova"/>
              <a:ea typeface="Proxima Nova"/>
              <a:cs typeface="Proxima Nova"/>
              <a:sym typeface="Proxima Nova"/>
            </a:endParaRPr>
          </a:p>
        </p:txBody>
      </p:sp>
      <p:pic>
        <p:nvPicPr>
          <p:cNvPr id="205" name="Google Shape;205;p23"/>
          <p:cNvPicPr preferRelativeResize="0"/>
          <p:nvPr/>
        </p:nvPicPr>
        <p:blipFill>
          <a:blip r:embed="rId3">
            <a:alphaModFix/>
          </a:blip>
          <a:stretch>
            <a:fillRect/>
          </a:stretch>
        </p:blipFill>
        <p:spPr>
          <a:xfrm>
            <a:off x="10742750" y="4522649"/>
            <a:ext cx="2054500" cy="2054500"/>
          </a:xfrm>
          <a:prstGeom prst="rect">
            <a:avLst/>
          </a:prstGeom>
          <a:noFill/>
          <a:ln>
            <a:noFill/>
          </a:ln>
        </p:spPr>
      </p:pic>
      <p:pic>
        <p:nvPicPr>
          <p:cNvPr id="206" name="Google Shape;206;p23"/>
          <p:cNvPicPr preferRelativeResize="0"/>
          <p:nvPr/>
        </p:nvPicPr>
        <p:blipFill>
          <a:blip r:embed="rId4">
            <a:alphaModFix/>
          </a:blip>
          <a:stretch>
            <a:fillRect/>
          </a:stretch>
        </p:blipFill>
        <p:spPr>
          <a:xfrm>
            <a:off x="10400400" y="6608625"/>
            <a:ext cx="1662000" cy="16620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sp>
        <p:nvSpPr>
          <p:cNvPr id="211" name="Google Shape;211;p24"/>
          <p:cNvSpPr txBox="1"/>
          <p:nvPr>
            <p:ph type="title"/>
          </p:nvPr>
        </p:nvSpPr>
        <p:spPr>
          <a:xfrm>
            <a:off x="2924725" y="893096"/>
            <a:ext cx="19464600" cy="10029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Now, why is CosmWasm a Big Deal?</a:t>
            </a:r>
            <a:endParaRPr/>
          </a:p>
        </p:txBody>
      </p:sp>
      <p:sp>
        <p:nvSpPr>
          <p:cNvPr id="212" name="Google Shape;212;p24"/>
          <p:cNvSpPr txBox="1"/>
          <p:nvPr>
            <p:ph idx="1" type="body"/>
          </p:nvPr>
        </p:nvSpPr>
        <p:spPr>
          <a:xfrm>
            <a:off x="2093125" y="3122625"/>
            <a:ext cx="20182500" cy="8329500"/>
          </a:xfrm>
          <a:prstGeom prst="rect">
            <a:avLst/>
          </a:prstGeom>
        </p:spPr>
        <p:txBody>
          <a:bodyPr anchorCtr="0" anchor="t" bIns="243700" lIns="243700" spcFirstLastPara="1" rIns="243700" wrap="square" tIns="243700">
            <a:noAutofit/>
          </a:bodyPr>
          <a:lstStyle/>
          <a:p>
            <a:pPr indent="-533400" lvl="0" marL="457200" rtl="0" algn="l">
              <a:lnSpc>
                <a:spcPct val="115000"/>
              </a:lnSpc>
              <a:spcBef>
                <a:spcPts val="0"/>
              </a:spcBef>
              <a:spcAft>
                <a:spcPts val="0"/>
              </a:spcAft>
              <a:buSzPts val="4800"/>
              <a:buChar char="●"/>
            </a:pPr>
            <a:r>
              <a:rPr lang="en"/>
              <a:t>Host for all smart contracts on the Cosmos network</a:t>
            </a:r>
            <a:endParaRPr/>
          </a:p>
          <a:p>
            <a:pPr indent="-533400" lvl="1" marL="914400" rtl="0" algn="l">
              <a:lnSpc>
                <a:spcPct val="115000"/>
              </a:lnSpc>
              <a:spcBef>
                <a:spcPts val="0"/>
              </a:spcBef>
              <a:spcAft>
                <a:spcPts val="0"/>
              </a:spcAft>
              <a:buSzPts val="4800"/>
              <a:buChar char="○"/>
            </a:pPr>
            <a:r>
              <a:rPr lang="en"/>
              <a:t>Enables communication and transactions between Cosmos appchains</a:t>
            </a:r>
            <a:endParaRPr/>
          </a:p>
          <a:p>
            <a:pPr indent="0" lvl="0" marL="0" rtl="0" algn="l">
              <a:spcBef>
                <a:spcPts val="0"/>
              </a:spcBef>
              <a:spcAft>
                <a:spcPts val="0"/>
              </a:spcAft>
              <a:buNone/>
            </a:pPr>
            <a:r>
              <a:t/>
            </a:r>
            <a:endParaRPr/>
          </a:p>
        </p:txBody>
      </p:sp>
      <p:sp>
        <p:nvSpPr>
          <p:cNvPr id="213" name="Google Shape;213;p24"/>
          <p:cNvSpPr txBox="1"/>
          <p:nvPr>
            <p:ph idx="2" type="subTitle"/>
          </p:nvPr>
        </p:nvSpPr>
        <p:spPr>
          <a:xfrm>
            <a:off x="2924725" y="1896000"/>
            <a:ext cx="14307600" cy="6111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b="0" lang="en"/>
              <a:t>CosmWasm’s Value </a:t>
            </a:r>
            <a:endParaRPr b="0"/>
          </a:p>
        </p:txBody>
      </p:sp>
      <p:sp>
        <p:nvSpPr>
          <p:cNvPr id="214" name="Google Shape;214;p24"/>
          <p:cNvSpPr txBox="1"/>
          <p:nvPr>
            <p:ph idx="3" type="subTitle"/>
          </p:nvPr>
        </p:nvSpPr>
        <p:spPr>
          <a:xfrm>
            <a:off x="494125" y="12511000"/>
            <a:ext cx="5719200" cy="6111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sp>
        <p:nvSpPr>
          <p:cNvPr id="219" name="Google Shape;219;p25"/>
          <p:cNvSpPr txBox="1"/>
          <p:nvPr>
            <p:ph type="title"/>
          </p:nvPr>
        </p:nvSpPr>
        <p:spPr>
          <a:xfrm>
            <a:off x="8342500" y="5558738"/>
            <a:ext cx="8740500" cy="2598000"/>
          </a:xfrm>
          <a:prstGeom prst="rect">
            <a:avLst/>
          </a:prstGeom>
        </p:spPr>
        <p:txBody>
          <a:bodyPr anchorCtr="0" anchor="ctr" bIns="243700" lIns="243700" spcFirstLastPara="1" rIns="243700" wrap="square" tIns="243700">
            <a:noAutofit/>
          </a:bodyPr>
          <a:lstStyle/>
          <a:p>
            <a:pPr indent="0" lvl="0" marL="0" rtl="0" algn="ctr">
              <a:spcBef>
                <a:spcPts val="0"/>
              </a:spcBef>
              <a:spcAft>
                <a:spcPts val="0"/>
              </a:spcAft>
              <a:buNone/>
            </a:pPr>
            <a:r>
              <a:rPr lang="en" sz="8600"/>
              <a:t>Rust Quirks</a:t>
            </a:r>
            <a:endParaRPr sz="8600"/>
          </a:p>
        </p:txBody>
      </p:sp>
      <p:sp>
        <p:nvSpPr>
          <p:cNvPr id="220" name="Google Shape;220;p25"/>
          <p:cNvSpPr txBox="1"/>
          <p:nvPr>
            <p:ph idx="1" type="subTitle"/>
          </p:nvPr>
        </p:nvSpPr>
        <p:spPr>
          <a:xfrm>
            <a:off x="3779650" y="4540000"/>
            <a:ext cx="4563000" cy="4650000"/>
          </a:xfrm>
          <a:prstGeom prst="rect">
            <a:avLst/>
          </a:prstGeom>
        </p:spPr>
        <p:txBody>
          <a:bodyPr anchorCtr="0" anchor="ctr" bIns="243700" lIns="243700" spcFirstLastPara="1" rIns="243700" wrap="square" tIns="243700">
            <a:noAutofit/>
          </a:bodyPr>
          <a:lstStyle/>
          <a:p>
            <a:pPr indent="0" lvl="0" marL="0" rtl="0" algn="r">
              <a:spcBef>
                <a:spcPts val="0"/>
              </a:spcBef>
              <a:spcAft>
                <a:spcPts val="0"/>
              </a:spcAft>
              <a:buNone/>
            </a:pPr>
            <a:r>
              <a:rPr lang="en"/>
              <a:t>3</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sp>
        <p:nvSpPr>
          <p:cNvPr id="225" name="Google Shape;225;p26"/>
          <p:cNvSpPr txBox="1"/>
          <p:nvPr>
            <p:ph type="title"/>
          </p:nvPr>
        </p:nvSpPr>
        <p:spPr>
          <a:xfrm>
            <a:off x="2924725" y="893096"/>
            <a:ext cx="19464600" cy="10029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Quirks</a:t>
            </a:r>
            <a:endParaRPr/>
          </a:p>
        </p:txBody>
      </p:sp>
      <p:sp>
        <p:nvSpPr>
          <p:cNvPr id="226" name="Google Shape;226;p26"/>
          <p:cNvSpPr txBox="1"/>
          <p:nvPr/>
        </p:nvSpPr>
        <p:spPr>
          <a:xfrm>
            <a:off x="1178250" y="3175725"/>
            <a:ext cx="19891500" cy="8527800"/>
          </a:xfrm>
          <a:prstGeom prst="rect">
            <a:avLst/>
          </a:prstGeom>
          <a:noFill/>
          <a:ln>
            <a:noFill/>
          </a:ln>
        </p:spPr>
        <p:txBody>
          <a:bodyPr anchorCtr="0" anchor="t" bIns="91425" lIns="91425" spcFirstLastPara="1" rIns="91425" wrap="square" tIns="91425">
            <a:noAutofit/>
          </a:bodyPr>
          <a:lstStyle/>
          <a:p>
            <a:pPr indent="0" lvl="0" marL="457200" rtl="0" algn="l">
              <a:lnSpc>
                <a:spcPct val="115000"/>
              </a:lnSpc>
              <a:spcBef>
                <a:spcPts val="0"/>
              </a:spcBef>
              <a:spcAft>
                <a:spcPts val="0"/>
              </a:spcAft>
              <a:buNone/>
            </a:pPr>
            <a:r>
              <a:t/>
            </a:r>
            <a:endParaRPr sz="4200">
              <a:latin typeface="Proxima Nova"/>
              <a:ea typeface="Proxima Nova"/>
              <a:cs typeface="Proxima Nova"/>
              <a:sym typeface="Proxima Nova"/>
            </a:endParaRPr>
          </a:p>
          <a:p>
            <a:pPr indent="0" lvl="0" marL="45720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p:txBody>
      </p:sp>
      <p:sp>
        <p:nvSpPr>
          <p:cNvPr id="227" name="Google Shape;227;p26"/>
          <p:cNvSpPr txBox="1"/>
          <p:nvPr/>
        </p:nvSpPr>
        <p:spPr>
          <a:xfrm>
            <a:off x="3257700" y="1969250"/>
            <a:ext cx="13170000" cy="399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600">
                <a:latin typeface="Proxima Nova"/>
                <a:ea typeface="Proxima Nova"/>
                <a:cs typeface="Proxima Nova"/>
                <a:sym typeface="Proxima Nova"/>
              </a:rPr>
              <a:t>Control flow</a:t>
            </a:r>
            <a:endParaRPr sz="3600">
              <a:latin typeface="Proxima Nova"/>
              <a:ea typeface="Proxima Nova"/>
              <a:cs typeface="Proxima Nova"/>
              <a:sym typeface="Proxima Nova"/>
            </a:endParaRPr>
          </a:p>
        </p:txBody>
      </p:sp>
      <p:sp>
        <p:nvSpPr>
          <p:cNvPr id="228" name="Google Shape;228;p26"/>
          <p:cNvSpPr txBox="1"/>
          <p:nvPr/>
        </p:nvSpPr>
        <p:spPr>
          <a:xfrm>
            <a:off x="1472300" y="11703525"/>
            <a:ext cx="15081300" cy="672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latin typeface="Proxima Nova"/>
                <a:ea typeface="Proxima Nova"/>
                <a:cs typeface="Proxima Nova"/>
                <a:sym typeface="Proxima Nova"/>
              </a:rPr>
              <a:t>Source: https://google.github.io/comprehensive-rust/control-flow/novel.html</a:t>
            </a:r>
            <a:endParaRPr sz="2400">
              <a:latin typeface="Proxima Nova"/>
              <a:ea typeface="Proxima Nova"/>
              <a:cs typeface="Proxima Nova"/>
              <a:sym typeface="Proxima Nova"/>
            </a:endParaRPr>
          </a:p>
        </p:txBody>
      </p:sp>
      <p:pic>
        <p:nvPicPr>
          <p:cNvPr id="229" name="Google Shape;229;p26"/>
          <p:cNvPicPr preferRelativeResize="0"/>
          <p:nvPr/>
        </p:nvPicPr>
        <p:blipFill>
          <a:blip r:embed="rId3">
            <a:alphaModFix/>
          </a:blip>
          <a:stretch>
            <a:fillRect/>
          </a:stretch>
        </p:blipFill>
        <p:spPr>
          <a:xfrm>
            <a:off x="1831050" y="3079330"/>
            <a:ext cx="21202800" cy="744087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sp>
        <p:nvSpPr>
          <p:cNvPr id="234" name="Google Shape;234;p27"/>
          <p:cNvSpPr txBox="1"/>
          <p:nvPr>
            <p:ph type="title"/>
          </p:nvPr>
        </p:nvSpPr>
        <p:spPr>
          <a:xfrm>
            <a:off x="2924725" y="893096"/>
            <a:ext cx="19464600" cy="10029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Quirks</a:t>
            </a:r>
            <a:endParaRPr/>
          </a:p>
        </p:txBody>
      </p:sp>
      <p:sp>
        <p:nvSpPr>
          <p:cNvPr id="235" name="Google Shape;235;p27"/>
          <p:cNvSpPr txBox="1"/>
          <p:nvPr/>
        </p:nvSpPr>
        <p:spPr>
          <a:xfrm>
            <a:off x="1178250" y="3175725"/>
            <a:ext cx="19891500" cy="8527800"/>
          </a:xfrm>
          <a:prstGeom prst="rect">
            <a:avLst/>
          </a:prstGeom>
          <a:noFill/>
          <a:ln>
            <a:noFill/>
          </a:ln>
        </p:spPr>
        <p:txBody>
          <a:bodyPr anchorCtr="0" anchor="t" bIns="91425" lIns="91425" spcFirstLastPara="1" rIns="91425" wrap="square" tIns="91425">
            <a:noAutofit/>
          </a:bodyPr>
          <a:lstStyle/>
          <a:p>
            <a:pPr indent="0" lvl="0" marL="457200" rtl="0" algn="l">
              <a:lnSpc>
                <a:spcPct val="115000"/>
              </a:lnSpc>
              <a:spcBef>
                <a:spcPts val="0"/>
              </a:spcBef>
              <a:spcAft>
                <a:spcPts val="0"/>
              </a:spcAft>
              <a:buNone/>
            </a:pPr>
            <a:r>
              <a:t/>
            </a:r>
            <a:endParaRPr sz="4200">
              <a:latin typeface="Proxima Nova"/>
              <a:ea typeface="Proxima Nova"/>
              <a:cs typeface="Proxima Nova"/>
              <a:sym typeface="Proxima Nova"/>
            </a:endParaRPr>
          </a:p>
          <a:p>
            <a:pPr indent="0" lvl="0" marL="45720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p:txBody>
      </p:sp>
      <p:sp>
        <p:nvSpPr>
          <p:cNvPr id="236" name="Google Shape;236;p27"/>
          <p:cNvSpPr txBox="1"/>
          <p:nvPr/>
        </p:nvSpPr>
        <p:spPr>
          <a:xfrm>
            <a:off x="3257700" y="1969250"/>
            <a:ext cx="13170000" cy="399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600">
                <a:latin typeface="Proxima Nova"/>
                <a:ea typeface="Proxima Nova"/>
                <a:cs typeface="Proxima Nova"/>
                <a:sym typeface="Proxima Nova"/>
              </a:rPr>
              <a:t>Control flow</a:t>
            </a:r>
            <a:endParaRPr sz="3600">
              <a:latin typeface="Proxima Nova"/>
              <a:ea typeface="Proxima Nova"/>
              <a:cs typeface="Proxima Nova"/>
              <a:sym typeface="Proxima Nova"/>
            </a:endParaRPr>
          </a:p>
        </p:txBody>
      </p:sp>
      <p:sp>
        <p:nvSpPr>
          <p:cNvPr id="237" name="Google Shape;237;p27"/>
          <p:cNvSpPr txBox="1"/>
          <p:nvPr/>
        </p:nvSpPr>
        <p:spPr>
          <a:xfrm>
            <a:off x="1472300" y="11703525"/>
            <a:ext cx="15081300" cy="672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latin typeface="Proxima Nova"/>
                <a:ea typeface="Proxima Nova"/>
                <a:cs typeface="Proxima Nova"/>
                <a:sym typeface="Proxima Nova"/>
              </a:rPr>
              <a:t>Source: https://google.github.io/comprehensive-rust/control-flow/novel.html</a:t>
            </a:r>
            <a:endParaRPr sz="2400">
              <a:latin typeface="Proxima Nova"/>
              <a:ea typeface="Proxima Nova"/>
              <a:cs typeface="Proxima Nova"/>
              <a:sym typeface="Proxima Nova"/>
            </a:endParaRPr>
          </a:p>
        </p:txBody>
      </p:sp>
      <p:pic>
        <p:nvPicPr>
          <p:cNvPr id="238" name="Google Shape;238;p27"/>
          <p:cNvPicPr preferRelativeResize="0"/>
          <p:nvPr/>
        </p:nvPicPr>
        <p:blipFill>
          <a:blip r:embed="rId3">
            <a:alphaModFix/>
          </a:blip>
          <a:stretch>
            <a:fillRect/>
          </a:stretch>
        </p:blipFill>
        <p:spPr>
          <a:xfrm>
            <a:off x="2442275" y="3023825"/>
            <a:ext cx="18627477" cy="7942689"/>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 name="Shape 242"/>
        <p:cNvGrpSpPr/>
        <p:nvPr/>
      </p:nvGrpSpPr>
      <p:grpSpPr>
        <a:xfrm>
          <a:off x="0" y="0"/>
          <a:ext cx="0" cy="0"/>
          <a:chOff x="0" y="0"/>
          <a:chExt cx="0" cy="0"/>
        </a:xfrm>
      </p:grpSpPr>
      <p:sp>
        <p:nvSpPr>
          <p:cNvPr id="243" name="Google Shape;243;p28"/>
          <p:cNvSpPr txBox="1"/>
          <p:nvPr>
            <p:ph type="title"/>
          </p:nvPr>
        </p:nvSpPr>
        <p:spPr>
          <a:xfrm>
            <a:off x="2924725" y="893096"/>
            <a:ext cx="19464600" cy="10029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Quirks</a:t>
            </a:r>
            <a:endParaRPr/>
          </a:p>
        </p:txBody>
      </p:sp>
      <p:sp>
        <p:nvSpPr>
          <p:cNvPr id="244" name="Google Shape;244;p28"/>
          <p:cNvSpPr txBox="1"/>
          <p:nvPr/>
        </p:nvSpPr>
        <p:spPr>
          <a:xfrm>
            <a:off x="1178250" y="3175725"/>
            <a:ext cx="19891500" cy="8527800"/>
          </a:xfrm>
          <a:prstGeom prst="rect">
            <a:avLst/>
          </a:prstGeom>
          <a:noFill/>
          <a:ln>
            <a:noFill/>
          </a:ln>
        </p:spPr>
        <p:txBody>
          <a:bodyPr anchorCtr="0" anchor="t" bIns="91425" lIns="91425" spcFirstLastPara="1" rIns="91425" wrap="square" tIns="91425">
            <a:noAutofit/>
          </a:bodyPr>
          <a:lstStyle/>
          <a:p>
            <a:pPr indent="0" lvl="0" marL="457200" rtl="0" algn="l">
              <a:lnSpc>
                <a:spcPct val="115000"/>
              </a:lnSpc>
              <a:spcBef>
                <a:spcPts val="0"/>
              </a:spcBef>
              <a:spcAft>
                <a:spcPts val="0"/>
              </a:spcAft>
              <a:buNone/>
            </a:pPr>
            <a:r>
              <a:t/>
            </a:r>
            <a:endParaRPr sz="4200">
              <a:latin typeface="Proxima Nova"/>
              <a:ea typeface="Proxima Nova"/>
              <a:cs typeface="Proxima Nova"/>
              <a:sym typeface="Proxima Nova"/>
            </a:endParaRPr>
          </a:p>
          <a:p>
            <a:pPr indent="0" lvl="0" marL="45720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p:txBody>
      </p:sp>
      <p:sp>
        <p:nvSpPr>
          <p:cNvPr id="245" name="Google Shape;245;p28"/>
          <p:cNvSpPr txBox="1"/>
          <p:nvPr/>
        </p:nvSpPr>
        <p:spPr>
          <a:xfrm>
            <a:off x="3257700" y="1969250"/>
            <a:ext cx="13170000" cy="399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600">
                <a:latin typeface="Proxima Nova"/>
                <a:ea typeface="Proxima Nova"/>
                <a:cs typeface="Proxima Nova"/>
                <a:sym typeface="Proxima Nova"/>
              </a:rPr>
              <a:t>Control flow</a:t>
            </a:r>
            <a:endParaRPr sz="3600">
              <a:latin typeface="Proxima Nova"/>
              <a:ea typeface="Proxima Nova"/>
              <a:cs typeface="Proxima Nova"/>
              <a:sym typeface="Proxima Nova"/>
            </a:endParaRPr>
          </a:p>
        </p:txBody>
      </p:sp>
      <p:sp>
        <p:nvSpPr>
          <p:cNvPr id="246" name="Google Shape;246;p28"/>
          <p:cNvSpPr txBox="1"/>
          <p:nvPr/>
        </p:nvSpPr>
        <p:spPr>
          <a:xfrm>
            <a:off x="1472300" y="11703525"/>
            <a:ext cx="15081300" cy="672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latin typeface="Proxima Nova"/>
                <a:ea typeface="Proxima Nova"/>
                <a:cs typeface="Proxima Nova"/>
                <a:sym typeface="Proxima Nova"/>
              </a:rPr>
              <a:t>https://google.github.io/comprehensive-rust/structs/field-shorthand.html</a:t>
            </a:r>
            <a:endParaRPr sz="2400">
              <a:latin typeface="Proxima Nova"/>
              <a:ea typeface="Proxima Nova"/>
              <a:cs typeface="Proxima Nova"/>
              <a:sym typeface="Proxima Nova"/>
            </a:endParaRPr>
          </a:p>
        </p:txBody>
      </p:sp>
      <p:pic>
        <p:nvPicPr>
          <p:cNvPr id="247" name="Google Shape;247;p28"/>
          <p:cNvPicPr preferRelativeResize="0"/>
          <p:nvPr/>
        </p:nvPicPr>
        <p:blipFill>
          <a:blip r:embed="rId3">
            <a:alphaModFix/>
          </a:blip>
          <a:stretch>
            <a:fillRect/>
          </a:stretch>
        </p:blipFill>
        <p:spPr>
          <a:xfrm>
            <a:off x="3104125" y="3175725"/>
            <a:ext cx="18921200" cy="811232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 name="Shape 251"/>
        <p:cNvGrpSpPr/>
        <p:nvPr/>
      </p:nvGrpSpPr>
      <p:grpSpPr>
        <a:xfrm>
          <a:off x="0" y="0"/>
          <a:ext cx="0" cy="0"/>
          <a:chOff x="0" y="0"/>
          <a:chExt cx="0" cy="0"/>
        </a:xfrm>
      </p:grpSpPr>
      <p:sp>
        <p:nvSpPr>
          <p:cNvPr id="252" name="Google Shape;252;p29"/>
          <p:cNvSpPr txBox="1"/>
          <p:nvPr>
            <p:ph type="title"/>
          </p:nvPr>
        </p:nvSpPr>
        <p:spPr>
          <a:xfrm>
            <a:off x="2924725" y="893096"/>
            <a:ext cx="19464600" cy="10029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Quirks</a:t>
            </a:r>
            <a:endParaRPr/>
          </a:p>
        </p:txBody>
      </p:sp>
      <p:sp>
        <p:nvSpPr>
          <p:cNvPr id="253" name="Google Shape;253;p29"/>
          <p:cNvSpPr txBox="1"/>
          <p:nvPr/>
        </p:nvSpPr>
        <p:spPr>
          <a:xfrm>
            <a:off x="1178250" y="3175725"/>
            <a:ext cx="19891500" cy="8527800"/>
          </a:xfrm>
          <a:prstGeom prst="rect">
            <a:avLst/>
          </a:prstGeom>
          <a:noFill/>
          <a:ln>
            <a:noFill/>
          </a:ln>
        </p:spPr>
        <p:txBody>
          <a:bodyPr anchorCtr="0" anchor="t" bIns="91425" lIns="91425" spcFirstLastPara="1" rIns="91425" wrap="square" tIns="91425">
            <a:noAutofit/>
          </a:bodyPr>
          <a:lstStyle/>
          <a:p>
            <a:pPr indent="0" lvl="0" marL="457200" rtl="0" algn="l">
              <a:lnSpc>
                <a:spcPct val="115000"/>
              </a:lnSpc>
              <a:spcBef>
                <a:spcPts val="0"/>
              </a:spcBef>
              <a:spcAft>
                <a:spcPts val="0"/>
              </a:spcAft>
              <a:buNone/>
            </a:pPr>
            <a:r>
              <a:t/>
            </a:r>
            <a:endParaRPr sz="4200">
              <a:latin typeface="Proxima Nova"/>
              <a:ea typeface="Proxima Nova"/>
              <a:cs typeface="Proxima Nova"/>
              <a:sym typeface="Proxima Nova"/>
            </a:endParaRPr>
          </a:p>
          <a:p>
            <a:pPr indent="0" lvl="0" marL="45720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p:txBody>
      </p:sp>
      <p:sp>
        <p:nvSpPr>
          <p:cNvPr id="254" name="Google Shape;254;p29"/>
          <p:cNvSpPr txBox="1"/>
          <p:nvPr/>
        </p:nvSpPr>
        <p:spPr>
          <a:xfrm>
            <a:off x="3257700" y="1969250"/>
            <a:ext cx="13170000" cy="399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600">
                <a:latin typeface="Proxima Nova"/>
                <a:ea typeface="Proxima Nova"/>
                <a:cs typeface="Proxima Nova"/>
                <a:sym typeface="Proxima Nova"/>
              </a:rPr>
              <a:t>Control flow</a:t>
            </a:r>
            <a:endParaRPr sz="3600">
              <a:latin typeface="Proxima Nova"/>
              <a:ea typeface="Proxima Nova"/>
              <a:cs typeface="Proxima Nova"/>
              <a:sym typeface="Proxima Nova"/>
            </a:endParaRPr>
          </a:p>
        </p:txBody>
      </p:sp>
      <p:sp>
        <p:nvSpPr>
          <p:cNvPr id="255" name="Google Shape;255;p29"/>
          <p:cNvSpPr txBox="1"/>
          <p:nvPr/>
        </p:nvSpPr>
        <p:spPr>
          <a:xfrm>
            <a:off x="1472300" y="11703525"/>
            <a:ext cx="15081300" cy="672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latin typeface="Proxima Nova"/>
                <a:ea typeface="Proxima Nova"/>
                <a:cs typeface="Proxima Nova"/>
                <a:sym typeface="Proxima Nova"/>
              </a:rPr>
              <a:t>Source: https://google.github.io/comprehensive-rust/control-flow/novel.html</a:t>
            </a:r>
            <a:endParaRPr sz="2400">
              <a:latin typeface="Proxima Nova"/>
              <a:ea typeface="Proxima Nova"/>
              <a:cs typeface="Proxima Nova"/>
              <a:sym typeface="Proxima Nova"/>
            </a:endParaRPr>
          </a:p>
        </p:txBody>
      </p:sp>
      <p:pic>
        <p:nvPicPr>
          <p:cNvPr id="256" name="Google Shape;256;p29"/>
          <p:cNvPicPr preferRelativeResize="0"/>
          <p:nvPr/>
        </p:nvPicPr>
        <p:blipFill>
          <a:blip r:embed="rId3">
            <a:alphaModFix/>
          </a:blip>
          <a:stretch>
            <a:fillRect/>
          </a:stretch>
        </p:blipFill>
        <p:spPr>
          <a:xfrm>
            <a:off x="4184363" y="3001000"/>
            <a:ext cx="16000024" cy="82871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 name="Shape 260"/>
        <p:cNvGrpSpPr/>
        <p:nvPr/>
      </p:nvGrpSpPr>
      <p:grpSpPr>
        <a:xfrm>
          <a:off x="0" y="0"/>
          <a:ext cx="0" cy="0"/>
          <a:chOff x="0" y="0"/>
          <a:chExt cx="0" cy="0"/>
        </a:xfrm>
      </p:grpSpPr>
      <p:sp>
        <p:nvSpPr>
          <p:cNvPr id="261" name="Google Shape;261;p30"/>
          <p:cNvSpPr txBox="1"/>
          <p:nvPr>
            <p:ph type="title"/>
          </p:nvPr>
        </p:nvSpPr>
        <p:spPr>
          <a:xfrm>
            <a:off x="8342500" y="5558738"/>
            <a:ext cx="8740500" cy="25980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sz="8600"/>
              <a:t>JJ Demo</a:t>
            </a:r>
            <a:endParaRPr sz="8600"/>
          </a:p>
        </p:txBody>
      </p:sp>
      <p:sp>
        <p:nvSpPr>
          <p:cNvPr id="262" name="Google Shape;262;p30"/>
          <p:cNvSpPr txBox="1"/>
          <p:nvPr>
            <p:ph idx="1" type="subTitle"/>
          </p:nvPr>
        </p:nvSpPr>
        <p:spPr>
          <a:xfrm>
            <a:off x="3779650" y="4540000"/>
            <a:ext cx="4563000" cy="4650000"/>
          </a:xfrm>
          <a:prstGeom prst="rect">
            <a:avLst/>
          </a:prstGeom>
        </p:spPr>
        <p:txBody>
          <a:bodyPr anchorCtr="0" anchor="ctr" bIns="243700" lIns="243700" spcFirstLastPara="1" rIns="243700" wrap="square" tIns="243700">
            <a:noAutofit/>
          </a:bodyPr>
          <a:lstStyle/>
          <a:p>
            <a:pPr indent="0" lvl="0" marL="0" rtl="0" algn="r">
              <a:spcBef>
                <a:spcPts val="0"/>
              </a:spcBef>
              <a:spcAft>
                <a:spcPts val="0"/>
              </a:spcAft>
              <a:buNone/>
            </a:pPr>
            <a:r>
              <a:rPr lang="en"/>
              <a:t>4</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sp>
        <p:nvSpPr>
          <p:cNvPr id="267" name="Google Shape;267;p31"/>
          <p:cNvSpPr txBox="1"/>
          <p:nvPr>
            <p:ph type="title"/>
          </p:nvPr>
        </p:nvSpPr>
        <p:spPr>
          <a:xfrm>
            <a:off x="2924725" y="893096"/>
            <a:ext cx="19464600" cy="10029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Rust Demo</a:t>
            </a:r>
            <a:endParaRPr/>
          </a:p>
        </p:txBody>
      </p:sp>
      <p:sp>
        <p:nvSpPr>
          <p:cNvPr id="268" name="Google Shape;268;p31"/>
          <p:cNvSpPr txBox="1"/>
          <p:nvPr/>
        </p:nvSpPr>
        <p:spPr>
          <a:xfrm>
            <a:off x="1178250" y="3175725"/>
            <a:ext cx="19891500" cy="8527800"/>
          </a:xfrm>
          <a:prstGeom prst="rect">
            <a:avLst/>
          </a:prstGeom>
          <a:noFill/>
          <a:ln>
            <a:noFill/>
          </a:ln>
        </p:spPr>
        <p:txBody>
          <a:bodyPr anchorCtr="0" anchor="t" bIns="91425" lIns="91425" spcFirstLastPara="1" rIns="91425" wrap="square" tIns="91425">
            <a:noAutofit/>
          </a:bodyPr>
          <a:lstStyle/>
          <a:p>
            <a:pPr indent="0" lvl="0" marL="457200" rtl="0" algn="l">
              <a:lnSpc>
                <a:spcPct val="115000"/>
              </a:lnSpc>
              <a:spcBef>
                <a:spcPts val="0"/>
              </a:spcBef>
              <a:spcAft>
                <a:spcPts val="0"/>
              </a:spcAft>
              <a:buNone/>
            </a:pPr>
            <a:r>
              <a:t/>
            </a:r>
            <a:endParaRPr sz="4200">
              <a:latin typeface="Proxima Nova"/>
              <a:ea typeface="Proxima Nova"/>
              <a:cs typeface="Proxima Nova"/>
              <a:sym typeface="Proxima Nova"/>
            </a:endParaRPr>
          </a:p>
          <a:p>
            <a:pPr indent="0" lvl="0" marL="45720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p:txBody>
      </p:sp>
      <p:pic>
        <p:nvPicPr>
          <p:cNvPr id="269" name="Google Shape;269;p31" title="video1229424147.mp4">
            <a:hlinkClick r:id="rId3"/>
          </p:cNvPr>
          <p:cNvPicPr preferRelativeResize="0"/>
          <p:nvPr/>
        </p:nvPicPr>
        <p:blipFill>
          <a:blip r:embed="rId4">
            <a:alphaModFix/>
          </a:blip>
          <a:stretch>
            <a:fillRect/>
          </a:stretch>
        </p:blipFill>
        <p:spPr>
          <a:xfrm>
            <a:off x="3866288" y="2162325"/>
            <a:ext cx="14515425" cy="939135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9"/>
                                        </p:tgtEl>
                                        <p:attrNameLst>
                                          <p:attrName>style.visibility</p:attrName>
                                        </p:attrNameLst>
                                      </p:cBhvr>
                                      <p:to>
                                        <p:strVal val="visible"/>
                                      </p:to>
                                    </p:set>
                                    <p:animEffect filter="fade" transition="in">
                                      <p:cBhvr>
                                        <p:cTn dur="1000"/>
                                        <p:tgtEl>
                                          <p:spTgt spid="26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3" name="Shape 273"/>
        <p:cNvGrpSpPr/>
        <p:nvPr/>
      </p:nvGrpSpPr>
      <p:grpSpPr>
        <a:xfrm>
          <a:off x="0" y="0"/>
          <a:ext cx="0" cy="0"/>
          <a:chOff x="0" y="0"/>
          <a:chExt cx="0" cy="0"/>
        </a:xfrm>
      </p:grpSpPr>
      <p:sp>
        <p:nvSpPr>
          <p:cNvPr id="274" name="Google Shape;274;p32"/>
          <p:cNvSpPr txBox="1"/>
          <p:nvPr>
            <p:ph type="title"/>
          </p:nvPr>
        </p:nvSpPr>
        <p:spPr>
          <a:xfrm>
            <a:off x="8342500" y="5558738"/>
            <a:ext cx="8740500" cy="25980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sz="8600"/>
              <a:t>Tutorial/HW</a:t>
            </a:r>
            <a:endParaRPr sz="8600"/>
          </a:p>
        </p:txBody>
      </p:sp>
      <p:sp>
        <p:nvSpPr>
          <p:cNvPr id="275" name="Google Shape;275;p32"/>
          <p:cNvSpPr txBox="1"/>
          <p:nvPr>
            <p:ph idx="1" type="subTitle"/>
          </p:nvPr>
        </p:nvSpPr>
        <p:spPr>
          <a:xfrm>
            <a:off x="3779650" y="4540000"/>
            <a:ext cx="4563000" cy="4650000"/>
          </a:xfrm>
          <a:prstGeom prst="rect">
            <a:avLst/>
          </a:prstGeom>
        </p:spPr>
        <p:txBody>
          <a:bodyPr anchorCtr="0" anchor="ctr" bIns="243700" lIns="243700" spcFirstLastPara="1" rIns="243700" wrap="square" tIns="243700">
            <a:noAutofit/>
          </a:bodyPr>
          <a:lstStyle/>
          <a:p>
            <a:pPr indent="0" lvl="0" marL="0" rtl="0" algn="r">
              <a:spcBef>
                <a:spcPts val="0"/>
              </a:spcBef>
              <a:spcAft>
                <a:spcPts val="0"/>
              </a:spcAft>
              <a:buNone/>
            </a:pPr>
            <a:r>
              <a:rPr lang="en"/>
              <a:t>5</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 name="Shape 279"/>
        <p:cNvGrpSpPr/>
        <p:nvPr/>
      </p:nvGrpSpPr>
      <p:grpSpPr>
        <a:xfrm>
          <a:off x="0" y="0"/>
          <a:ext cx="0" cy="0"/>
          <a:chOff x="0" y="0"/>
          <a:chExt cx="0" cy="0"/>
        </a:xfrm>
      </p:grpSpPr>
      <p:sp>
        <p:nvSpPr>
          <p:cNvPr id="280" name="Google Shape;280;p33"/>
          <p:cNvSpPr txBox="1"/>
          <p:nvPr>
            <p:ph type="title"/>
          </p:nvPr>
        </p:nvSpPr>
        <p:spPr>
          <a:xfrm>
            <a:off x="2924725" y="158871"/>
            <a:ext cx="19464600" cy="10029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Installation</a:t>
            </a:r>
            <a:endParaRPr/>
          </a:p>
        </p:txBody>
      </p:sp>
      <p:pic>
        <p:nvPicPr>
          <p:cNvPr id="281" name="Google Shape;281;p33"/>
          <p:cNvPicPr preferRelativeResize="0"/>
          <p:nvPr/>
        </p:nvPicPr>
        <p:blipFill>
          <a:blip r:embed="rId3">
            <a:alphaModFix/>
          </a:blip>
          <a:stretch>
            <a:fillRect/>
          </a:stretch>
        </p:blipFill>
        <p:spPr>
          <a:xfrm>
            <a:off x="1847650" y="3338500"/>
            <a:ext cx="15217036" cy="4726775"/>
          </a:xfrm>
          <a:prstGeom prst="rect">
            <a:avLst/>
          </a:prstGeom>
          <a:noFill/>
          <a:ln>
            <a:noFill/>
          </a:ln>
        </p:spPr>
      </p:pic>
      <p:pic>
        <p:nvPicPr>
          <p:cNvPr id="282" name="Google Shape;282;p33"/>
          <p:cNvPicPr preferRelativeResize="0"/>
          <p:nvPr/>
        </p:nvPicPr>
        <p:blipFill>
          <a:blip r:embed="rId4">
            <a:alphaModFix/>
          </a:blip>
          <a:stretch>
            <a:fillRect/>
          </a:stretch>
        </p:blipFill>
        <p:spPr>
          <a:xfrm>
            <a:off x="2607950" y="7926275"/>
            <a:ext cx="13207376" cy="424827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6" name="Shape 286"/>
        <p:cNvGrpSpPr/>
        <p:nvPr/>
      </p:nvGrpSpPr>
      <p:grpSpPr>
        <a:xfrm>
          <a:off x="0" y="0"/>
          <a:ext cx="0" cy="0"/>
          <a:chOff x="0" y="0"/>
          <a:chExt cx="0" cy="0"/>
        </a:xfrm>
      </p:grpSpPr>
      <p:sp>
        <p:nvSpPr>
          <p:cNvPr id="287" name="Google Shape;287;p34"/>
          <p:cNvSpPr txBox="1"/>
          <p:nvPr>
            <p:ph type="title"/>
          </p:nvPr>
        </p:nvSpPr>
        <p:spPr>
          <a:xfrm>
            <a:off x="2924725" y="158871"/>
            <a:ext cx="19464600" cy="10029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Exercise</a:t>
            </a:r>
            <a:r>
              <a:rPr lang="en"/>
              <a:t> 1 - Hello World</a:t>
            </a:r>
            <a:endParaRPr/>
          </a:p>
        </p:txBody>
      </p:sp>
      <p:sp>
        <p:nvSpPr>
          <p:cNvPr id="288" name="Google Shape;288;p34"/>
          <p:cNvSpPr txBox="1"/>
          <p:nvPr/>
        </p:nvSpPr>
        <p:spPr>
          <a:xfrm>
            <a:off x="5593425" y="4524625"/>
            <a:ext cx="10688100" cy="4443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700">
                <a:latin typeface="Montserrat"/>
                <a:ea typeface="Montserrat"/>
                <a:cs typeface="Montserrat"/>
                <a:sym typeface="Montserrat"/>
              </a:rPr>
              <a:t>Using the println macro, add code to print the contents of hello_msg.</a:t>
            </a:r>
            <a:endParaRPr sz="3700">
              <a:latin typeface="Montserrat"/>
              <a:ea typeface="Montserrat"/>
              <a:cs typeface="Montserrat"/>
              <a:sym typeface="Montserrat"/>
            </a:endParaRPr>
          </a:p>
          <a:p>
            <a:pPr indent="0" lvl="0" marL="0" rtl="0" algn="l">
              <a:spcBef>
                <a:spcPts val="0"/>
              </a:spcBef>
              <a:spcAft>
                <a:spcPts val="0"/>
              </a:spcAft>
              <a:buNone/>
            </a:pPr>
            <a:r>
              <a:t/>
            </a:r>
            <a:endParaRPr sz="3700">
              <a:latin typeface="Montserrat"/>
              <a:ea typeface="Montserrat"/>
              <a:cs typeface="Montserrat"/>
              <a:sym typeface="Montserrat"/>
            </a:endParaRPr>
          </a:p>
          <a:p>
            <a:pPr indent="0" lvl="0" marL="0" rtl="0" algn="l">
              <a:spcBef>
                <a:spcPts val="0"/>
              </a:spcBef>
              <a:spcAft>
                <a:spcPts val="0"/>
              </a:spcAft>
              <a:buNone/>
            </a:pPr>
            <a:r>
              <a:rPr lang="en" sz="3700">
                <a:latin typeface="Montserrat"/>
                <a:ea typeface="Montserrat"/>
                <a:cs typeface="Montserrat"/>
                <a:sym typeface="Montserrat"/>
              </a:rPr>
              <a:t>Using the println macro, add code to print the contents of species_msg</a:t>
            </a:r>
            <a:endParaRPr sz="3700">
              <a:latin typeface="Montserrat"/>
              <a:ea typeface="Montserrat"/>
              <a:cs typeface="Montserrat"/>
              <a:sym typeface="Montserrat"/>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2" name="Shape 292"/>
        <p:cNvGrpSpPr/>
        <p:nvPr/>
      </p:nvGrpSpPr>
      <p:grpSpPr>
        <a:xfrm>
          <a:off x="0" y="0"/>
          <a:ext cx="0" cy="0"/>
          <a:chOff x="0" y="0"/>
          <a:chExt cx="0" cy="0"/>
        </a:xfrm>
      </p:grpSpPr>
      <p:sp>
        <p:nvSpPr>
          <p:cNvPr id="293" name="Google Shape;293;p35"/>
          <p:cNvSpPr txBox="1"/>
          <p:nvPr>
            <p:ph type="title"/>
          </p:nvPr>
        </p:nvSpPr>
        <p:spPr>
          <a:xfrm>
            <a:off x="2924725" y="158871"/>
            <a:ext cx="19464600" cy="10029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Exercise 2 - Contract Instantiation</a:t>
            </a:r>
            <a:endParaRPr/>
          </a:p>
        </p:txBody>
      </p:sp>
      <p:sp>
        <p:nvSpPr>
          <p:cNvPr id="294" name="Google Shape;294;p35"/>
          <p:cNvSpPr txBox="1"/>
          <p:nvPr/>
        </p:nvSpPr>
        <p:spPr>
          <a:xfrm>
            <a:off x="2452075" y="1941525"/>
            <a:ext cx="19464600" cy="10316100"/>
          </a:xfrm>
          <a:prstGeom prst="rect">
            <a:avLst/>
          </a:prstGeom>
          <a:noFill/>
          <a:ln>
            <a:noFill/>
          </a:ln>
        </p:spPr>
        <p:txBody>
          <a:bodyPr anchorCtr="0" anchor="t" bIns="91425" lIns="91425" spcFirstLastPara="1" rIns="91425" wrap="square" tIns="91425">
            <a:noAutofit/>
          </a:bodyPr>
          <a:lstStyle/>
          <a:p>
            <a:pPr indent="-412750" lvl="0" marL="457200" rtl="0" algn="l">
              <a:spcBef>
                <a:spcPts val="0"/>
              </a:spcBef>
              <a:spcAft>
                <a:spcPts val="0"/>
              </a:spcAft>
              <a:buSzPts val="2900"/>
              <a:buFont typeface="Montserrat"/>
              <a:buChar char="●"/>
            </a:pPr>
            <a:r>
              <a:rPr lang="en" sz="2900">
                <a:latin typeface="Montserrat"/>
                <a:ea typeface="Montserrat"/>
                <a:cs typeface="Montserrat"/>
                <a:sym typeface="Montserrat"/>
              </a:rPr>
              <a:t>You can think of smart contract code as the blueprint for the contract itself. It does not truly become a useful part of a blockchain until it has been instantiated. Once it is established on the blockchain it can be interacted with.</a:t>
            </a:r>
            <a:endParaRPr sz="2900">
              <a:latin typeface="Montserrat"/>
              <a:ea typeface="Montserrat"/>
              <a:cs typeface="Montserrat"/>
              <a:sym typeface="Montserrat"/>
            </a:endParaRPr>
          </a:p>
          <a:p>
            <a:pPr indent="0" lvl="0" marL="457200" rtl="0" algn="l">
              <a:spcBef>
                <a:spcPts val="0"/>
              </a:spcBef>
              <a:spcAft>
                <a:spcPts val="0"/>
              </a:spcAft>
              <a:buNone/>
            </a:pPr>
            <a:r>
              <a:t/>
            </a:r>
            <a:endParaRPr sz="2900">
              <a:latin typeface="Montserrat"/>
              <a:ea typeface="Montserrat"/>
              <a:cs typeface="Montserrat"/>
              <a:sym typeface="Montserrat"/>
            </a:endParaRPr>
          </a:p>
          <a:p>
            <a:pPr indent="-412750" lvl="0" marL="457200" rtl="0" algn="l">
              <a:spcBef>
                <a:spcPts val="0"/>
              </a:spcBef>
              <a:spcAft>
                <a:spcPts val="0"/>
              </a:spcAft>
              <a:buSzPts val="2900"/>
              <a:buFont typeface="Montserrat"/>
              <a:buChar char="●"/>
            </a:pPr>
            <a:r>
              <a:rPr lang="en" sz="2900">
                <a:latin typeface="Montserrat"/>
                <a:ea typeface="Montserrat"/>
                <a:cs typeface="Montserrat"/>
                <a:sym typeface="Montserrat"/>
              </a:rPr>
              <a:t>In this exercise and the next few we're going to work on the instantiate entry point (as well as two others).</a:t>
            </a:r>
            <a:endParaRPr sz="2900">
              <a:latin typeface="Montserrat"/>
              <a:ea typeface="Montserrat"/>
              <a:cs typeface="Montserrat"/>
              <a:sym typeface="Montserrat"/>
            </a:endParaRPr>
          </a:p>
          <a:p>
            <a:pPr indent="0" lvl="0" marL="457200" rtl="0" algn="l">
              <a:spcBef>
                <a:spcPts val="0"/>
              </a:spcBef>
              <a:spcAft>
                <a:spcPts val="0"/>
              </a:spcAft>
              <a:buNone/>
            </a:pPr>
            <a:r>
              <a:t/>
            </a:r>
            <a:endParaRPr sz="2900">
              <a:latin typeface="Montserrat"/>
              <a:ea typeface="Montserrat"/>
              <a:cs typeface="Montserrat"/>
              <a:sym typeface="Montserrat"/>
            </a:endParaRPr>
          </a:p>
          <a:p>
            <a:pPr indent="-412750" lvl="0" marL="457200" rtl="0" algn="l">
              <a:spcBef>
                <a:spcPts val="0"/>
              </a:spcBef>
              <a:spcAft>
                <a:spcPts val="0"/>
              </a:spcAft>
              <a:buSzPts val="2900"/>
              <a:buFont typeface="Montserrat"/>
              <a:buChar char="●"/>
            </a:pPr>
            <a:r>
              <a:rPr lang="en" sz="2900">
                <a:latin typeface="Montserrat"/>
                <a:ea typeface="Montserrat"/>
                <a:cs typeface="Montserrat"/>
                <a:sym typeface="Montserrat"/>
              </a:rPr>
              <a:t>In Rust (and other C/C++ and Java-like languages), there is the concept of an "entry point". This is typically called main and is the first function called when a compiled application is executed. When compiling a traditional Rust app, the compiler expects there to be a main function from which the rest of the application will start and run.</a:t>
            </a:r>
            <a:endParaRPr sz="2900">
              <a:latin typeface="Montserrat"/>
              <a:ea typeface="Montserrat"/>
              <a:cs typeface="Montserrat"/>
              <a:sym typeface="Montserrat"/>
            </a:endParaRPr>
          </a:p>
          <a:p>
            <a:pPr indent="0" lvl="0" marL="457200" rtl="0" algn="l">
              <a:spcBef>
                <a:spcPts val="0"/>
              </a:spcBef>
              <a:spcAft>
                <a:spcPts val="0"/>
              </a:spcAft>
              <a:buNone/>
            </a:pPr>
            <a:r>
              <a:t/>
            </a:r>
            <a:endParaRPr sz="2900">
              <a:latin typeface="Montserrat"/>
              <a:ea typeface="Montserrat"/>
              <a:cs typeface="Montserrat"/>
              <a:sym typeface="Montserrat"/>
            </a:endParaRPr>
          </a:p>
          <a:p>
            <a:pPr indent="-412750" lvl="0" marL="457200" rtl="0" algn="l">
              <a:spcBef>
                <a:spcPts val="0"/>
              </a:spcBef>
              <a:spcAft>
                <a:spcPts val="0"/>
              </a:spcAft>
              <a:buSzPts val="2900"/>
              <a:buFont typeface="Montserrat"/>
              <a:buChar char="●"/>
            </a:pPr>
            <a:r>
              <a:rPr lang="en" sz="2900">
                <a:latin typeface="Montserrat"/>
                <a:ea typeface="Montserrat"/>
                <a:cs typeface="Montserrat"/>
                <a:sym typeface="Montserrat"/>
              </a:rPr>
              <a:t>There is no main function in CosmWasm - so how does it know instantiate is an entry point (the other two notwithstanding)?</a:t>
            </a:r>
            <a:endParaRPr sz="2900">
              <a:latin typeface="Montserrat"/>
              <a:ea typeface="Montserrat"/>
              <a:cs typeface="Montserrat"/>
              <a:sym typeface="Montserrat"/>
            </a:endParaRPr>
          </a:p>
          <a:p>
            <a:pPr indent="0" lvl="0" marL="457200" rtl="0" algn="l">
              <a:spcBef>
                <a:spcPts val="0"/>
              </a:spcBef>
              <a:spcAft>
                <a:spcPts val="0"/>
              </a:spcAft>
              <a:buNone/>
            </a:pPr>
            <a:r>
              <a:t/>
            </a:r>
            <a:endParaRPr sz="2900">
              <a:latin typeface="Montserrat"/>
              <a:ea typeface="Montserrat"/>
              <a:cs typeface="Montserrat"/>
              <a:sym typeface="Montserrat"/>
            </a:endParaRPr>
          </a:p>
          <a:p>
            <a:pPr indent="-412750" lvl="0" marL="457200" rtl="0" algn="l">
              <a:spcBef>
                <a:spcPts val="0"/>
              </a:spcBef>
              <a:spcAft>
                <a:spcPts val="0"/>
              </a:spcAft>
              <a:buSzPts val="2900"/>
              <a:buFont typeface="Montserrat"/>
              <a:buChar char="●"/>
            </a:pPr>
            <a:r>
              <a:rPr lang="en" sz="2900">
                <a:latin typeface="Montserrat"/>
                <a:ea typeface="Montserrat"/>
                <a:cs typeface="Montserrat"/>
                <a:sym typeface="Montserrat"/>
              </a:rPr>
              <a:t>We instruct the code of that fact with a function attribute, using entry_point from the cosmwasm_std library:</a:t>
            </a:r>
            <a:endParaRPr sz="2900">
              <a:latin typeface="Montserrat"/>
              <a:ea typeface="Montserrat"/>
              <a:cs typeface="Montserrat"/>
              <a:sym typeface="Montserrat"/>
            </a:endParaRPr>
          </a:p>
          <a:p>
            <a:pPr indent="-412750" lvl="0" marL="457200" rtl="0" algn="l">
              <a:spcBef>
                <a:spcPts val="0"/>
              </a:spcBef>
              <a:spcAft>
                <a:spcPts val="0"/>
              </a:spcAft>
              <a:buSzPts val="2900"/>
              <a:buFont typeface="Montserrat"/>
              <a:buChar char="●"/>
            </a:pPr>
            <a:r>
              <a:rPr lang="en" sz="2900">
                <a:latin typeface="Montserrat"/>
                <a:ea typeface="Montserrat"/>
                <a:cs typeface="Montserrat"/>
                <a:sym typeface="Montserrat"/>
              </a:rPr>
              <a:t>Instantiate is one of three such entry points into a smart contract. It's used during deployment to initialize settings for a contract that's been stored on-chain, and create an address on the blockchain where the contract can be called. Maybe you recognize this pattern, as it's called a Constructor in many programming languages.</a:t>
            </a:r>
            <a:endParaRPr sz="2900">
              <a:latin typeface="Montserrat"/>
              <a:ea typeface="Montserrat"/>
              <a:cs typeface="Montserrat"/>
              <a:sym typeface="Montserrat"/>
            </a:endParaRPr>
          </a:p>
          <a:p>
            <a:pPr indent="0" lvl="0" marL="0" rtl="0" algn="l">
              <a:spcBef>
                <a:spcPts val="0"/>
              </a:spcBef>
              <a:spcAft>
                <a:spcPts val="0"/>
              </a:spcAft>
              <a:buNone/>
            </a:pPr>
            <a:r>
              <a:t/>
            </a:r>
            <a:endParaRPr sz="2900">
              <a:latin typeface="Montserrat"/>
              <a:ea typeface="Montserrat"/>
              <a:cs typeface="Montserrat"/>
              <a:sym typeface="Montserrat"/>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8" name="Shape 298"/>
        <p:cNvGrpSpPr/>
        <p:nvPr/>
      </p:nvGrpSpPr>
      <p:grpSpPr>
        <a:xfrm>
          <a:off x="0" y="0"/>
          <a:ext cx="0" cy="0"/>
          <a:chOff x="0" y="0"/>
          <a:chExt cx="0" cy="0"/>
        </a:xfrm>
      </p:grpSpPr>
      <p:sp>
        <p:nvSpPr>
          <p:cNvPr id="299" name="Google Shape;299;p36"/>
          <p:cNvSpPr txBox="1"/>
          <p:nvPr>
            <p:ph type="title"/>
          </p:nvPr>
        </p:nvSpPr>
        <p:spPr>
          <a:xfrm>
            <a:off x="2924725" y="158871"/>
            <a:ext cx="19464600" cy="10029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Exercise 2 - Contract Instantiation</a:t>
            </a:r>
            <a:endParaRPr/>
          </a:p>
        </p:txBody>
      </p:sp>
      <p:sp>
        <p:nvSpPr>
          <p:cNvPr id="300" name="Google Shape;300;p36"/>
          <p:cNvSpPr txBox="1"/>
          <p:nvPr/>
        </p:nvSpPr>
        <p:spPr>
          <a:xfrm>
            <a:off x="2452075" y="2745700"/>
            <a:ext cx="19464600" cy="9146400"/>
          </a:xfrm>
          <a:prstGeom prst="rect">
            <a:avLst/>
          </a:prstGeom>
          <a:noFill/>
          <a:ln>
            <a:noFill/>
          </a:ln>
        </p:spPr>
        <p:txBody>
          <a:bodyPr anchorCtr="0" anchor="t" bIns="91425" lIns="91425" spcFirstLastPara="1" rIns="91425" wrap="square" tIns="91425">
            <a:noAutofit/>
          </a:bodyPr>
          <a:lstStyle/>
          <a:p>
            <a:pPr indent="-412750" lvl="0" marL="457200" rtl="0" algn="l">
              <a:lnSpc>
                <a:spcPct val="200000"/>
              </a:lnSpc>
              <a:spcBef>
                <a:spcPts val="0"/>
              </a:spcBef>
              <a:spcAft>
                <a:spcPts val="0"/>
              </a:spcAft>
              <a:buSzPts val="2900"/>
              <a:buFont typeface="Montserrat"/>
              <a:buChar char="●"/>
            </a:pPr>
            <a:r>
              <a:rPr lang="en" sz="2900">
                <a:latin typeface="Montserrat"/>
                <a:ea typeface="Montserrat"/>
                <a:cs typeface="Montserrat"/>
                <a:sym typeface="Montserrat"/>
              </a:rPr>
              <a:t>Let's create an empty instantiate function. Here are the steps we're interested in:</a:t>
            </a:r>
            <a:endParaRPr sz="2900">
              <a:latin typeface="Montserrat"/>
              <a:ea typeface="Montserrat"/>
              <a:cs typeface="Montserrat"/>
              <a:sym typeface="Montserrat"/>
            </a:endParaRPr>
          </a:p>
          <a:p>
            <a:pPr indent="-412750" lvl="1" marL="914400" rtl="0" algn="l">
              <a:lnSpc>
                <a:spcPct val="200000"/>
              </a:lnSpc>
              <a:spcBef>
                <a:spcPts val="0"/>
              </a:spcBef>
              <a:spcAft>
                <a:spcPts val="0"/>
              </a:spcAft>
              <a:buSzPts val="2900"/>
              <a:buFont typeface="Montserrat"/>
              <a:buChar char="○"/>
            </a:pPr>
            <a:r>
              <a:rPr lang="en" sz="2900">
                <a:latin typeface="Montserrat"/>
                <a:ea typeface="Montserrat"/>
                <a:cs typeface="Montserrat"/>
                <a:sym typeface="Montserrat"/>
              </a:rPr>
              <a:t>Write a use declaration to get access to the entry_point attribute from the CW library.</a:t>
            </a:r>
            <a:endParaRPr sz="2900">
              <a:latin typeface="Montserrat"/>
              <a:ea typeface="Montserrat"/>
              <a:cs typeface="Montserrat"/>
              <a:sym typeface="Montserrat"/>
            </a:endParaRPr>
          </a:p>
          <a:p>
            <a:pPr indent="-412750" lvl="1" marL="914400" rtl="0" algn="l">
              <a:lnSpc>
                <a:spcPct val="200000"/>
              </a:lnSpc>
              <a:spcBef>
                <a:spcPts val="0"/>
              </a:spcBef>
              <a:spcAft>
                <a:spcPts val="0"/>
              </a:spcAft>
              <a:buSzPts val="2900"/>
              <a:buFont typeface="Montserrat"/>
              <a:buChar char="○"/>
            </a:pPr>
            <a:r>
              <a:rPr lang="en" sz="2900">
                <a:latin typeface="Montserrat"/>
                <a:ea typeface="Montserrat"/>
                <a:cs typeface="Montserrat"/>
                <a:sym typeface="Montserrat"/>
              </a:rPr>
              <a:t>Write the signature for a public Rust function called instantiate. For now, we only want to write the function with an empty parameters list, and empty body and no return, like this </a:t>
            </a:r>
            <a:r>
              <a:rPr lang="en" sz="2900">
                <a:solidFill>
                  <a:srgbClr val="96D13D"/>
                </a:solidFill>
                <a:highlight>
                  <a:schemeClr val="dk1"/>
                </a:highlight>
                <a:latin typeface="Montserrat"/>
                <a:ea typeface="Montserrat"/>
                <a:cs typeface="Montserrat"/>
                <a:sym typeface="Montserrat"/>
              </a:rPr>
              <a:t>pub fn my_function() {}</a:t>
            </a:r>
            <a:r>
              <a:rPr lang="en" sz="2900">
                <a:latin typeface="Montserrat"/>
                <a:ea typeface="Montserrat"/>
                <a:cs typeface="Montserrat"/>
                <a:sym typeface="Montserrat"/>
              </a:rPr>
              <a:t>. We'll fill in the rest as we go along.</a:t>
            </a:r>
            <a:endParaRPr sz="2900">
              <a:latin typeface="Montserrat"/>
              <a:ea typeface="Montserrat"/>
              <a:cs typeface="Montserrat"/>
              <a:sym typeface="Montserrat"/>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4" name="Shape 304"/>
        <p:cNvGrpSpPr/>
        <p:nvPr/>
      </p:nvGrpSpPr>
      <p:grpSpPr>
        <a:xfrm>
          <a:off x="0" y="0"/>
          <a:ext cx="0" cy="0"/>
          <a:chOff x="0" y="0"/>
          <a:chExt cx="0" cy="0"/>
        </a:xfrm>
      </p:grpSpPr>
      <p:sp>
        <p:nvSpPr>
          <p:cNvPr id="305" name="Google Shape;305;p37"/>
          <p:cNvSpPr txBox="1"/>
          <p:nvPr>
            <p:ph type="title"/>
          </p:nvPr>
        </p:nvSpPr>
        <p:spPr>
          <a:xfrm>
            <a:off x="2862400" y="907021"/>
            <a:ext cx="19464600" cy="10029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Exercise 3 - Returned Value of Instantiate</a:t>
            </a:r>
            <a:endParaRPr/>
          </a:p>
        </p:txBody>
      </p:sp>
      <p:sp>
        <p:nvSpPr>
          <p:cNvPr id="306" name="Google Shape;306;p37"/>
          <p:cNvSpPr txBox="1"/>
          <p:nvPr/>
        </p:nvSpPr>
        <p:spPr>
          <a:xfrm>
            <a:off x="2452075" y="2745700"/>
            <a:ext cx="19464600" cy="6387900"/>
          </a:xfrm>
          <a:prstGeom prst="rect">
            <a:avLst/>
          </a:prstGeom>
          <a:noFill/>
          <a:ln>
            <a:noFill/>
          </a:ln>
        </p:spPr>
        <p:txBody>
          <a:bodyPr anchorCtr="0" anchor="t" bIns="91425" lIns="91425" spcFirstLastPara="1" rIns="91425" wrap="square" tIns="91425">
            <a:noAutofit/>
          </a:bodyPr>
          <a:lstStyle/>
          <a:p>
            <a:pPr indent="-412750" lvl="0" marL="457200" rtl="0" algn="l">
              <a:lnSpc>
                <a:spcPct val="200000"/>
              </a:lnSpc>
              <a:spcBef>
                <a:spcPts val="0"/>
              </a:spcBef>
              <a:spcAft>
                <a:spcPts val="0"/>
              </a:spcAft>
              <a:buSzPts val="2900"/>
              <a:buFont typeface="Montserrat"/>
              <a:buChar char="●"/>
            </a:pPr>
            <a:r>
              <a:rPr lang="en" sz="2900">
                <a:latin typeface="Montserrat"/>
                <a:ea typeface="Montserrat"/>
                <a:cs typeface="Montserrat"/>
                <a:sym typeface="Montserrat"/>
              </a:rPr>
              <a:t>The instantiate entry point returns a Rust Result, taking a CosmWasm Response struct and an error type.</a:t>
            </a:r>
            <a:endParaRPr sz="2900">
              <a:latin typeface="Montserrat"/>
              <a:ea typeface="Montserrat"/>
              <a:cs typeface="Montserrat"/>
              <a:sym typeface="Montserrat"/>
            </a:endParaRPr>
          </a:p>
          <a:p>
            <a:pPr indent="-412750" lvl="0" marL="457200" rtl="0" algn="l">
              <a:lnSpc>
                <a:spcPct val="200000"/>
              </a:lnSpc>
              <a:spcBef>
                <a:spcPts val="0"/>
              </a:spcBef>
              <a:spcAft>
                <a:spcPts val="0"/>
              </a:spcAft>
              <a:buSzPts val="2900"/>
              <a:buFont typeface="Montserrat"/>
              <a:buChar char="●"/>
            </a:pPr>
            <a:r>
              <a:rPr lang="en" sz="2900">
                <a:latin typeface="Montserrat"/>
                <a:ea typeface="Montserrat"/>
                <a:cs typeface="Montserrat"/>
                <a:sym typeface="Montserrat"/>
              </a:rPr>
              <a:t>The Response struct returns a few items that allow the contract to communicate back to the caller. It has several types in it for sending messages and data back.</a:t>
            </a:r>
            <a:endParaRPr sz="2900">
              <a:latin typeface="Montserrat"/>
              <a:ea typeface="Montserrat"/>
              <a:cs typeface="Montserrat"/>
              <a:sym typeface="Montserrat"/>
            </a:endParaRPr>
          </a:p>
          <a:p>
            <a:pPr indent="-412750" lvl="0" marL="457200" rtl="0" algn="l">
              <a:lnSpc>
                <a:spcPct val="200000"/>
              </a:lnSpc>
              <a:spcBef>
                <a:spcPts val="0"/>
              </a:spcBef>
              <a:spcAft>
                <a:spcPts val="0"/>
              </a:spcAft>
              <a:buSzPts val="2900"/>
              <a:buFont typeface="Montserrat"/>
              <a:buChar char="●"/>
            </a:pPr>
            <a:r>
              <a:rPr lang="en" sz="2900">
                <a:latin typeface="Montserrat"/>
                <a:ea typeface="Montserrat"/>
                <a:cs typeface="Montserrat"/>
                <a:sym typeface="Montserrat"/>
              </a:rPr>
              <a:t>CosmWasm is based on the Actor Model design pattern. In this pattern, Actors do not talk directly to one another (i.e., do not call functions directly) but rather send messages to one another. Here's a basic interface for the Actor model:</a:t>
            </a:r>
            <a:endParaRPr sz="2900">
              <a:latin typeface="Montserrat"/>
              <a:ea typeface="Montserrat"/>
              <a:cs typeface="Montserrat"/>
              <a:sym typeface="Montserrat"/>
            </a:endParaRPr>
          </a:p>
          <a:p>
            <a:pPr indent="0" lvl="0" marL="457200" rtl="0" algn="l">
              <a:lnSpc>
                <a:spcPct val="200000"/>
              </a:lnSpc>
              <a:spcBef>
                <a:spcPts val="0"/>
              </a:spcBef>
              <a:spcAft>
                <a:spcPts val="0"/>
              </a:spcAft>
              <a:buNone/>
            </a:pPr>
            <a:r>
              <a:t/>
            </a:r>
            <a:endParaRPr sz="2900">
              <a:latin typeface="Montserrat"/>
              <a:ea typeface="Montserrat"/>
              <a:cs typeface="Montserrat"/>
              <a:sym typeface="Montserrat"/>
            </a:endParaRPr>
          </a:p>
        </p:txBody>
      </p:sp>
      <p:pic>
        <p:nvPicPr>
          <p:cNvPr id="307" name="Google Shape;307;p37"/>
          <p:cNvPicPr preferRelativeResize="0"/>
          <p:nvPr/>
        </p:nvPicPr>
        <p:blipFill>
          <a:blip r:embed="rId3">
            <a:alphaModFix/>
          </a:blip>
          <a:stretch>
            <a:fillRect/>
          </a:stretch>
        </p:blipFill>
        <p:spPr>
          <a:xfrm>
            <a:off x="3113800" y="8940575"/>
            <a:ext cx="9916399" cy="3970125"/>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1" name="Shape 311"/>
        <p:cNvGrpSpPr/>
        <p:nvPr/>
      </p:nvGrpSpPr>
      <p:grpSpPr>
        <a:xfrm>
          <a:off x="0" y="0"/>
          <a:ext cx="0" cy="0"/>
          <a:chOff x="0" y="0"/>
          <a:chExt cx="0" cy="0"/>
        </a:xfrm>
      </p:grpSpPr>
      <p:sp>
        <p:nvSpPr>
          <p:cNvPr id="312" name="Google Shape;312;p38"/>
          <p:cNvSpPr txBox="1"/>
          <p:nvPr>
            <p:ph type="title"/>
          </p:nvPr>
        </p:nvSpPr>
        <p:spPr>
          <a:xfrm>
            <a:off x="2924725" y="1182346"/>
            <a:ext cx="19464600" cy="10029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What is the Actor Model?</a:t>
            </a:r>
            <a:endParaRPr/>
          </a:p>
          <a:p>
            <a:pPr indent="0" lvl="0" marL="0" rtl="0" algn="l">
              <a:spcBef>
                <a:spcPts val="0"/>
              </a:spcBef>
              <a:spcAft>
                <a:spcPts val="0"/>
              </a:spcAft>
              <a:buNone/>
            </a:pPr>
            <a:r>
              <a:t/>
            </a:r>
            <a:endParaRPr/>
          </a:p>
        </p:txBody>
      </p:sp>
      <p:pic>
        <p:nvPicPr>
          <p:cNvPr descr="In this video, we are talking about the Actor Model. I hope you'll find it useful. &#10;&#10;Also, please check the related blog post&#10;http://finematics.com/actor-model-explained/&#10;&#10;Seven Concurrency Models in Seven Weeks ► https://amzn.to/37nDkBj (great book on different concurrency models including the Actor Model - affiliate link)&#10;&#10;If you have more time please check this excellent video where Carl Hewitt talks more about the Actor Model&#10;https://www.youtube.com/watch?v=7erJ1DV_Tlo&#10;&#10;Website ► http://finematics.com&#10;&#10;Follow me on Twitter ► https://twitter.com/finematics&#10;&#10;Donations:&#10;Bitcoin ► 18ngQa7qzfg9RpstBz3ZCSm2fAzm6tqaa4&#10;Lightning ► https://tippin.me/@finematics&#10;&#10;Referral links:&#10;Brave Browser ► https://brave.com/fin661 (ads-free browsing) &#10;Ledger Nano S ► https://shop.ledger.com?r=2af228941155 (hardware wallet for crypto)&#10;&#10;If you like this video, give it a like, share it and subscribe to my channel.&#10;Thanks for watching!" id="313" name="Google Shape;313;p38" title="Actor Model Explained">
            <a:hlinkClick r:id="rId3"/>
          </p:cNvPr>
          <p:cNvPicPr preferRelativeResize="0"/>
          <p:nvPr/>
        </p:nvPicPr>
        <p:blipFill>
          <a:blip r:embed="rId4">
            <a:alphaModFix/>
          </a:blip>
          <a:stretch>
            <a:fillRect/>
          </a:stretch>
        </p:blipFill>
        <p:spPr>
          <a:xfrm>
            <a:off x="3300425" y="1860771"/>
            <a:ext cx="17767900" cy="99944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3"/>
                                        </p:tgtEl>
                                        <p:attrNameLst>
                                          <p:attrName>style.visibility</p:attrName>
                                        </p:attrNameLst>
                                      </p:cBhvr>
                                      <p:to>
                                        <p:strVal val="visible"/>
                                      </p:to>
                                    </p:set>
                                    <p:animEffect filter="fade" transition="in">
                                      <p:cBhvr>
                                        <p:cTn dur="1000"/>
                                        <p:tgtEl>
                                          <p:spTgt spid="31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7" name="Shape 317"/>
        <p:cNvGrpSpPr/>
        <p:nvPr/>
      </p:nvGrpSpPr>
      <p:grpSpPr>
        <a:xfrm>
          <a:off x="0" y="0"/>
          <a:ext cx="0" cy="0"/>
          <a:chOff x="0" y="0"/>
          <a:chExt cx="0" cy="0"/>
        </a:xfrm>
      </p:grpSpPr>
      <p:sp>
        <p:nvSpPr>
          <p:cNvPr id="318" name="Google Shape;318;p39"/>
          <p:cNvSpPr txBox="1"/>
          <p:nvPr>
            <p:ph type="title"/>
          </p:nvPr>
        </p:nvSpPr>
        <p:spPr>
          <a:xfrm>
            <a:off x="2924725" y="1182346"/>
            <a:ext cx="19464600" cy="10029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COSM WASM Response Model</a:t>
            </a:r>
            <a:endParaRPr/>
          </a:p>
          <a:p>
            <a:pPr indent="0" lvl="0" marL="0" rtl="0" algn="l">
              <a:spcBef>
                <a:spcPts val="0"/>
              </a:spcBef>
              <a:spcAft>
                <a:spcPts val="0"/>
              </a:spcAft>
              <a:buNone/>
            </a:pPr>
            <a:r>
              <a:t/>
            </a:r>
            <a:endParaRPr/>
          </a:p>
        </p:txBody>
      </p:sp>
      <p:pic>
        <p:nvPicPr>
          <p:cNvPr id="319" name="Google Shape;319;p39"/>
          <p:cNvPicPr preferRelativeResize="0"/>
          <p:nvPr/>
        </p:nvPicPr>
        <p:blipFill>
          <a:blip r:embed="rId3">
            <a:alphaModFix/>
          </a:blip>
          <a:stretch>
            <a:fillRect/>
          </a:stretch>
        </p:blipFill>
        <p:spPr>
          <a:xfrm>
            <a:off x="3465675" y="2838174"/>
            <a:ext cx="17027801" cy="803965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3" name="Shape 323"/>
        <p:cNvGrpSpPr/>
        <p:nvPr/>
      </p:nvGrpSpPr>
      <p:grpSpPr>
        <a:xfrm>
          <a:off x="0" y="0"/>
          <a:ext cx="0" cy="0"/>
          <a:chOff x="0" y="0"/>
          <a:chExt cx="0" cy="0"/>
        </a:xfrm>
      </p:grpSpPr>
      <p:sp>
        <p:nvSpPr>
          <p:cNvPr id="324" name="Google Shape;324;p40"/>
          <p:cNvSpPr txBox="1"/>
          <p:nvPr>
            <p:ph type="title"/>
          </p:nvPr>
        </p:nvSpPr>
        <p:spPr>
          <a:xfrm>
            <a:off x="2862400" y="907021"/>
            <a:ext cx="19464600" cy="10029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Exercise 3 - Returned Value of Instantiate</a:t>
            </a:r>
            <a:endParaRPr/>
          </a:p>
        </p:txBody>
      </p:sp>
      <p:sp>
        <p:nvSpPr>
          <p:cNvPr id="325" name="Google Shape;325;p40"/>
          <p:cNvSpPr txBox="1"/>
          <p:nvPr/>
        </p:nvSpPr>
        <p:spPr>
          <a:xfrm>
            <a:off x="2452075" y="2745700"/>
            <a:ext cx="19464600" cy="6387900"/>
          </a:xfrm>
          <a:prstGeom prst="rect">
            <a:avLst/>
          </a:prstGeom>
          <a:noFill/>
          <a:ln>
            <a:noFill/>
          </a:ln>
        </p:spPr>
        <p:txBody>
          <a:bodyPr anchorCtr="0" anchor="t" bIns="91425" lIns="91425" spcFirstLastPara="1" rIns="91425" wrap="square" tIns="91425">
            <a:noAutofit/>
          </a:bodyPr>
          <a:lstStyle/>
          <a:p>
            <a:pPr indent="0" lvl="0" marL="0" rtl="0" algn="l">
              <a:lnSpc>
                <a:spcPct val="200000"/>
              </a:lnSpc>
              <a:spcBef>
                <a:spcPts val="0"/>
              </a:spcBef>
              <a:spcAft>
                <a:spcPts val="0"/>
              </a:spcAft>
              <a:buNone/>
            </a:pPr>
            <a:r>
              <a:rPr lang="en" sz="2900">
                <a:latin typeface="Montserrat"/>
                <a:ea typeface="Montserrat"/>
                <a:cs typeface="Montserrat"/>
                <a:sym typeface="Montserrat"/>
              </a:rPr>
              <a:t>For this exercise, we're simply going to elaborate on the instantiate outline we've already created.</a:t>
            </a:r>
            <a:endParaRPr sz="2900">
              <a:latin typeface="Montserrat"/>
              <a:ea typeface="Montserrat"/>
              <a:cs typeface="Montserrat"/>
              <a:sym typeface="Montserrat"/>
            </a:endParaRPr>
          </a:p>
          <a:p>
            <a:pPr indent="0" lvl="0" marL="0" rtl="0" algn="l">
              <a:lnSpc>
                <a:spcPct val="200000"/>
              </a:lnSpc>
              <a:spcBef>
                <a:spcPts val="0"/>
              </a:spcBef>
              <a:spcAft>
                <a:spcPts val="0"/>
              </a:spcAft>
              <a:buNone/>
            </a:pPr>
            <a:r>
              <a:t/>
            </a:r>
            <a:endParaRPr sz="2900">
              <a:latin typeface="Montserrat"/>
              <a:ea typeface="Montserrat"/>
              <a:cs typeface="Montserrat"/>
              <a:sym typeface="Montserrat"/>
            </a:endParaRPr>
          </a:p>
          <a:p>
            <a:pPr indent="-412750" lvl="0" marL="457200" rtl="0" algn="l">
              <a:lnSpc>
                <a:spcPct val="200000"/>
              </a:lnSpc>
              <a:spcBef>
                <a:spcPts val="0"/>
              </a:spcBef>
              <a:spcAft>
                <a:spcPts val="0"/>
              </a:spcAft>
              <a:buSzPts val="2900"/>
              <a:buFont typeface="Montserrat"/>
              <a:buAutoNum type="arabicPeriod"/>
            </a:pPr>
            <a:r>
              <a:rPr lang="en" sz="2900">
                <a:latin typeface="Montserrat"/>
                <a:ea typeface="Montserrat"/>
                <a:cs typeface="Montserrat"/>
                <a:sym typeface="Montserrat"/>
              </a:rPr>
              <a:t>Add a </a:t>
            </a:r>
            <a:r>
              <a:rPr lang="en" sz="2900">
                <a:solidFill>
                  <a:srgbClr val="96D13D"/>
                </a:solidFill>
                <a:highlight>
                  <a:schemeClr val="dk1"/>
                </a:highlight>
                <a:latin typeface="Montserrat"/>
                <a:ea typeface="Montserrat"/>
                <a:cs typeface="Montserrat"/>
                <a:sym typeface="Montserrat"/>
              </a:rPr>
              <a:t>Result&lt;R, E&gt;</a:t>
            </a:r>
            <a:r>
              <a:rPr lang="en" sz="2900">
                <a:latin typeface="Montserrat"/>
                <a:ea typeface="Montserrat"/>
                <a:cs typeface="Montserrat"/>
                <a:sym typeface="Montserrat"/>
              </a:rPr>
              <a:t> return to the function. "R" will be </a:t>
            </a:r>
            <a:r>
              <a:rPr lang="en" sz="2900">
                <a:solidFill>
                  <a:srgbClr val="96D13D"/>
                </a:solidFill>
                <a:highlight>
                  <a:schemeClr val="dk1"/>
                </a:highlight>
                <a:latin typeface="Montserrat"/>
                <a:ea typeface="Montserrat"/>
                <a:cs typeface="Montserrat"/>
                <a:sym typeface="Montserrat"/>
              </a:rPr>
              <a:t>Response </a:t>
            </a:r>
            <a:r>
              <a:rPr lang="en" sz="2900">
                <a:latin typeface="Montserrat"/>
                <a:ea typeface="Montserrat"/>
                <a:cs typeface="Montserrat"/>
                <a:sym typeface="Montserrat"/>
              </a:rPr>
              <a:t>and "E" will be ContractError, which we can import as a Rust Crate.</a:t>
            </a:r>
            <a:endParaRPr sz="2900">
              <a:latin typeface="Montserrat"/>
              <a:ea typeface="Montserrat"/>
              <a:cs typeface="Montserrat"/>
              <a:sym typeface="Montserrat"/>
            </a:endParaRPr>
          </a:p>
          <a:p>
            <a:pPr indent="-412750" lvl="0" marL="457200" rtl="0" algn="l">
              <a:lnSpc>
                <a:spcPct val="200000"/>
              </a:lnSpc>
              <a:spcBef>
                <a:spcPts val="0"/>
              </a:spcBef>
              <a:spcAft>
                <a:spcPts val="0"/>
              </a:spcAft>
              <a:buSzPts val="2900"/>
              <a:buFont typeface="Montserrat"/>
              <a:buAutoNum type="arabicPeriod"/>
            </a:pPr>
            <a:r>
              <a:rPr lang="en" sz="2900">
                <a:latin typeface="Montserrat"/>
                <a:ea typeface="Montserrat"/>
                <a:cs typeface="Montserrat"/>
                <a:sym typeface="Montserrat"/>
              </a:rPr>
              <a:t>Have the function return </a:t>
            </a:r>
            <a:r>
              <a:rPr lang="en" sz="2900">
                <a:solidFill>
                  <a:srgbClr val="96D13D"/>
                </a:solidFill>
                <a:highlight>
                  <a:schemeClr val="dk1"/>
                </a:highlight>
                <a:latin typeface="Montserrat"/>
                <a:ea typeface="Montserrat"/>
                <a:cs typeface="Montserrat"/>
                <a:sym typeface="Montserrat"/>
              </a:rPr>
              <a:t>Ok(Response::default())</a:t>
            </a:r>
            <a:r>
              <a:rPr lang="en" sz="2900">
                <a:latin typeface="Montserrat"/>
                <a:ea typeface="Montserrat"/>
                <a:cs typeface="Montserrat"/>
                <a:sym typeface="Montserrat"/>
              </a:rPr>
              <a:t>.</a:t>
            </a:r>
            <a:endParaRPr sz="2900">
              <a:latin typeface="Montserrat"/>
              <a:ea typeface="Montserrat"/>
              <a:cs typeface="Montserrat"/>
              <a:sym typeface="Montserrat"/>
            </a:endParaRPr>
          </a:p>
          <a:p>
            <a:pPr indent="0" lvl="0" marL="914400" rtl="0" algn="l">
              <a:lnSpc>
                <a:spcPct val="200000"/>
              </a:lnSpc>
              <a:spcBef>
                <a:spcPts val="0"/>
              </a:spcBef>
              <a:spcAft>
                <a:spcPts val="0"/>
              </a:spcAft>
              <a:buNone/>
            </a:pPr>
            <a:r>
              <a:t/>
            </a:r>
            <a:endParaRPr sz="2900">
              <a:latin typeface="Montserrat"/>
              <a:ea typeface="Montserrat"/>
              <a:cs typeface="Montserrat"/>
              <a:sym typeface="Montserrat"/>
            </a:endParaRPr>
          </a:p>
          <a:p>
            <a:pPr indent="0" lvl="0" marL="457200" rtl="0" algn="l">
              <a:lnSpc>
                <a:spcPct val="200000"/>
              </a:lnSpc>
              <a:spcBef>
                <a:spcPts val="0"/>
              </a:spcBef>
              <a:spcAft>
                <a:spcPts val="0"/>
              </a:spcAft>
              <a:buNone/>
            </a:pPr>
            <a:r>
              <a:t/>
            </a:r>
            <a:endParaRPr sz="2900">
              <a:latin typeface="Montserrat"/>
              <a:ea typeface="Montserrat"/>
              <a:cs typeface="Montserrat"/>
              <a:sym typeface="Montserrat"/>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9" name="Shape 329"/>
        <p:cNvGrpSpPr/>
        <p:nvPr/>
      </p:nvGrpSpPr>
      <p:grpSpPr>
        <a:xfrm>
          <a:off x="0" y="0"/>
          <a:ext cx="0" cy="0"/>
          <a:chOff x="0" y="0"/>
          <a:chExt cx="0" cy="0"/>
        </a:xfrm>
      </p:grpSpPr>
      <p:sp>
        <p:nvSpPr>
          <p:cNvPr id="330" name="Google Shape;330;p41"/>
          <p:cNvSpPr txBox="1"/>
          <p:nvPr>
            <p:ph type="title"/>
          </p:nvPr>
        </p:nvSpPr>
        <p:spPr>
          <a:xfrm>
            <a:off x="2862400" y="907021"/>
            <a:ext cx="19464600" cy="10029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Exercise 4 - Entry Point Parameters</a:t>
            </a:r>
            <a:endParaRPr/>
          </a:p>
        </p:txBody>
      </p:sp>
      <p:sp>
        <p:nvSpPr>
          <p:cNvPr id="331" name="Google Shape;331;p41"/>
          <p:cNvSpPr txBox="1"/>
          <p:nvPr/>
        </p:nvSpPr>
        <p:spPr>
          <a:xfrm>
            <a:off x="2452075" y="2745700"/>
            <a:ext cx="19464600" cy="8944200"/>
          </a:xfrm>
          <a:prstGeom prst="rect">
            <a:avLst/>
          </a:prstGeom>
          <a:noFill/>
          <a:ln>
            <a:noFill/>
          </a:ln>
        </p:spPr>
        <p:txBody>
          <a:bodyPr anchorCtr="0" anchor="t" bIns="91425" lIns="91425" spcFirstLastPara="1" rIns="91425" wrap="square" tIns="91425">
            <a:noAutofit/>
          </a:bodyPr>
          <a:lstStyle/>
          <a:p>
            <a:pPr indent="0" lvl="0" marL="0" rtl="0" algn="l">
              <a:lnSpc>
                <a:spcPct val="200000"/>
              </a:lnSpc>
              <a:spcBef>
                <a:spcPts val="0"/>
              </a:spcBef>
              <a:spcAft>
                <a:spcPts val="0"/>
              </a:spcAft>
              <a:buClr>
                <a:schemeClr val="dk1"/>
              </a:buClr>
              <a:buSzPts val="1100"/>
              <a:buFont typeface="Arial"/>
              <a:buNone/>
            </a:pPr>
            <a:r>
              <a:rPr lang="en" sz="2900">
                <a:latin typeface="Montserrat SemiBold"/>
                <a:ea typeface="Montserrat SemiBold"/>
                <a:cs typeface="Montserrat SemiBold"/>
                <a:sym typeface="Montserrat SemiBold"/>
              </a:rPr>
              <a:t>Our instantiate function takes four parameters: DepsMut, Env, MessageInfo and InstantiateMsg.</a:t>
            </a:r>
            <a:endParaRPr sz="2900">
              <a:latin typeface="Montserrat SemiBold"/>
              <a:ea typeface="Montserrat SemiBold"/>
              <a:cs typeface="Montserrat SemiBold"/>
              <a:sym typeface="Montserrat SemiBold"/>
            </a:endParaRPr>
          </a:p>
          <a:p>
            <a:pPr indent="0" lvl="0" marL="0" rtl="0" algn="l">
              <a:lnSpc>
                <a:spcPct val="200000"/>
              </a:lnSpc>
              <a:spcBef>
                <a:spcPts val="0"/>
              </a:spcBef>
              <a:spcAft>
                <a:spcPts val="0"/>
              </a:spcAft>
              <a:buClr>
                <a:schemeClr val="dk1"/>
              </a:buClr>
              <a:buSzPts val="1100"/>
              <a:buFont typeface="Arial"/>
              <a:buNone/>
            </a:pPr>
            <a:r>
              <a:rPr lang="en" sz="2900">
                <a:latin typeface="Montserrat Medium"/>
                <a:ea typeface="Montserrat Medium"/>
                <a:cs typeface="Montserrat Medium"/>
                <a:sym typeface="Montserrat Medium"/>
              </a:rPr>
              <a:t>The first three parameters are from the cosmwasm_std library, and the last one, InstantiateMsg, is a custom struct we will write ourselves.</a:t>
            </a:r>
            <a:endParaRPr sz="2900">
              <a:latin typeface="Montserrat Medium"/>
              <a:ea typeface="Montserrat Medium"/>
              <a:cs typeface="Montserrat Medium"/>
              <a:sym typeface="Montserrat Medium"/>
            </a:endParaRPr>
          </a:p>
          <a:p>
            <a:pPr indent="0" lvl="0" marL="0" rtl="0" algn="l">
              <a:lnSpc>
                <a:spcPct val="200000"/>
              </a:lnSpc>
              <a:spcBef>
                <a:spcPts val="0"/>
              </a:spcBef>
              <a:spcAft>
                <a:spcPts val="0"/>
              </a:spcAft>
              <a:buClr>
                <a:schemeClr val="dk1"/>
              </a:buClr>
              <a:buSzPts val="1100"/>
              <a:buFont typeface="Arial"/>
              <a:buNone/>
            </a:pPr>
            <a:r>
              <a:rPr b="1" lang="en" sz="2900">
                <a:latin typeface="Montserrat"/>
                <a:ea typeface="Montserrat"/>
                <a:cs typeface="Montserrat"/>
                <a:sym typeface="Montserrat"/>
              </a:rPr>
              <a:t>Deps</a:t>
            </a:r>
            <a:r>
              <a:rPr lang="en" sz="2900">
                <a:latin typeface="Montserrat Medium"/>
                <a:ea typeface="Montserrat Medium"/>
                <a:cs typeface="Montserrat Medium"/>
                <a:sym typeface="Montserrat Medium"/>
              </a:rPr>
              <a:t>, short for _dependencies_, provides access to CW utilities such as persistent storage; which, as you might have deduced, allows you to read from storage. For writing to storage you'll want the mutable version of this package, called DepsMut.</a:t>
            </a:r>
            <a:endParaRPr sz="2900">
              <a:latin typeface="Montserrat Medium"/>
              <a:ea typeface="Montserrat Medium"/>
              <a:cs typeface="Montserrat Medium"/>
              <a:sym typeface="Montserrat Medium"/>
            </a:endParaRPr>
          </a:p>
          <a:p>
            <a:pPr indent="0" lvl="0" marL="0" rtl="0" algn="l">
              <a:lnSpc>
                <a:spcPct val="200000"/>
              </a:lnSpc>
              <a:spcBef>
                <a:spcPts val="0"/>
              </a:spcBef>
              <a:spcAft>
                <a:spcPts val="0"/>
              </a:spcAft>
              <a:buNone/>
            </a:pPr>
            <a:r>
              <a:rPr b="1" lang="en" sz="2900">
                <a:latin typeface="Montserrat"/>
                <a:ea typeface="Montserrat"/>
                <a:cs typeface="Montserrat"/>
                <a:sym typeface="Montserrat"/>
              </a:rPr>
              <a:t>Env</a:t>
            </a:r>
            <a:r>
              <a:rPr lang="en" sz="2900">
                <a:latin typeface="Montserrat Medium"/>
                <a:ea typeface="Montserrat Medium"/>
                <a:cs typeface="Montserrat Medium"/>
                <a:sym typeface="Montserrat Medium"/>
              </a:rPr>
              <a:t>, short for _environment_, provides information about the block and the transaction the message was executed in.</a:t>
            </a:r>
            <a:endParaRPr sz="2900">
              <a:latin typeface="Montserrat Medium"/>
              <a:ea typeface="Montserrat Medium"/>
              <a:cs typeface="Montserrat Medium"/>
              <a:sym typeface="Montserrat Medium"/>
            </a:endParaRPr>
          </a:p>
          <a:p>
            <a:pPr indent="0" lvl="0" marL="0" rtl="0" algn="l">
              <a:lnSpc>
                <a:spcPct val="200000"/>
              </a:lnSpc>
              <a:spcBef>
                <a:spcPts val="0"/>
              </a:spcBef>
              <a:spcAft>
                <a:spcPts val="0"/>
              </a:spcAft>
              <a:buClr>
                <a:schemeClr val="dk1"/>
              </a:buClr>
              <a:buSzPts val="1100"/>
              <a:buFont typeface="Arial"/>
              <a:buNone/>
            </a:pPr>
            <a:r>
              <a:rPr b="1" lang="en" sz="2900">
                <a:latin typeface="Montserrat"/>
                <a:ea typeface="Montserrat"/>
                <a:cs typeface="Montserrat"/>
                <a:sym typeface="Montserrat"/>
              </a:rPr>
              <a:t>MessageInfo</a:t>
            </a:r>
            <a:r>
              <a:rPr lang="en" sz="2900">
                <a:latin typeface="Montserrat Medium"/>
                <a:ea typeface="Montserrat Medium"/>
                <a:cs typeface="Montserrat Medium"/>
                <a:sym typeface="Montserrat Medium"/>
              </a:rPr>
              <a:t>, contains the sender's (that is, the caller of the contract method) address and funds sent along with the transaction.</a:t>
            </a:r>
            <a:endParaRPr sz="2900">
              <a:latin typeface="Montserrat Medium"/>
              <a:ea typeface="Montserrat Medium"/>
              <a:cs typeface="Montserrat Medium"/>
              <a:sym typeface="Montserrat Medium"/>
            </a:endParaRPr>
          </a:p>
          <a:p>
            <a:pPr indent="0" lvl="0" marL="0" rtl="0" algn="l">
              <a:lnSpc>
                <a:spcPct val="200000"/>
              </a:lnSpc>
              <a:spcBef>
                <a:spcPts val="0"/>
              </a:spcBef>
              <a:spcAft>
                <a:spcPts val="0"/>
              </a:spcAft>
              <a:buNone/>
            </a:pPr>
            <a:r>
              <a:t/>
            </a:r>
            <a:endParaRPr sz="2900">
              <a:latin typeface="Montserrat"/>
              <a:ea typeface="Montserrat"/>
              <a:cs typeface="Montserrat"/>
              <a:sym typeface="Montserrat"/>
            </a:endParaRPr>
          </a:p>
          <a:p>
            <a:pPr indent="0" lvl="0" marL="914400" rtl="0" algn="l">
              <a:lnSpc>
                <a:spcPct val="200000"/>
              </a:lnSpc>
              <a:spcBef>
                <a:spcPts val="0"/>
              </a:spcBef>
              <a:spcAft>
                <a:spcPts val="0"/>
              </a:spcAft>
              <a:buNone/>
            </a:pPr>
            <a:r>
              <a:t/>
            </a:r>
            <a:endParaRPr sz="2900">
              <a:latin typeface="Montserrat"/>
              <a:ea typeface="Montserrat"/>
              <a:cs typeface="Montserrat"/>
              <a:sym typeface="Montserrat"/>
            </a:endParaRPr>
          </a:p>
          <a:p>
            <a:pPr indent="0" lvl="0" marL="457200" rtl="0" algn="l">
              <a:lnSpc>
                <a:spcPct val="200000"/>
              </a:lnSpc>
              <a:spcBef>
                <a:spcPts val="0"/>
              </a:spcBef>
              <a:spcAft>
                <a:spcPts val="0"/>
              </a:spcAft>
              <a:buNone/>
            </a:pPr>
            <a:r>
              <a:t/>
            </a:r>
            <a:endParaRPr sz="2900">
              <a:latin typeface="Montserrat"/>
              <a:ea typeface="Montserrat"/>
              <a:cs typeface="Montserrat"/>
              <a:sym typeface="Montserrat"/>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5" name="Shape 335"/>
        <p:cNvGrpSpPr/>
        <p:nvPr/>
      </p:nvGrpSpPr>
      <p:grpSpPr>
        <a:xfrm>
          <a:off x="0" y="0"/>
          <a:ext cx="0" cy="0"/>
          <a:chOff x="0" y="0"/>
          <a:chExt cx="0" cy="0"/>
        </a:xfrm>
      </p:grpSpPr>
      <p:sp>
        <p:nvSpPr>
          <p:cNvPr id="336" name="Google Shape;336;p42"/>
          <p:cNvSpPr txBox="1"/>
          <p:nvPr>
            <p:ph type="title"/>
          </p:nvPr>
        </p:nvSpPr>
        <p:spPr>
          <a:xfrm>
            <a:off x="2862400" y="907021"/>
            <a:ext cx="19464600" cy="10029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Exercise 5 - Storing State</a:t>
            </a:r>
            <a:endParaRPr/>
          </a:p>
        </p:txBody>
      </p:sp>
      <p:sp>
        <p:nvSpPr>
          <p:cNvPr id="337" name="Google Shape;337;p42"/>
          <p:cNvSpPr txBox="1"/>
          <p:nvPr/>
        </p:nvSpPr>
        <p:spPr>
          <a:xfrm>
            <a:off x="2452075" y="2493825"/>
            <a:ext cx="19464600" cy="10910700"/>
          </a:xfrm>
          <a:prstGeom prst="rect">
            <a:avLst/>
          </a:prstGeom>
          <a:noFill/>
          <a:ln>
            <a:noFill/>
          </a:ln>
        </p:spPr>
        <p:txBody>
          <a:bodyPr anchorCtr="0" anchor="t" bIns="91425" lIns="91425" spcFirstLastPara="1" rIns="91425" wrap="square" tIns="91425">
            <a:noAutofit/>
          </a:bodyPr>
          <a:lstStyle/>
          <a:p>
            <a:pPr indent="0" lvl="0" marL="0" rtl="0" algn="l">
              <a:lnSpc>
                <a:spcPct val="200000"/>
              </a:lnSpc>
              <a:spcBef>
                <a:spcPts val="0"/>
              </a:spcBef>
              <a:spcAft>
                <a:spcPts val="0"/>
              </a:spcAft>
              <a:buNone/>
            </a:pPr>
            <a:r>
              <a:rPr lang="en" sz="2900">
                <a:latin typeface="Montserrat Medium"/>
                <a:ea typeface="Montserrat Medium"/>
                <a:cs typeface="Montserrat Medium"/>
                <a:sym typeface="Montserrat Medium"/>
              </a:rPr>
              <a:t>While a smart contract can store information on the blockchain, that comes at a cost in the form of </a:t>
            </a:r>
            <a:endParaRPr sz="2900">
              <a:latin typeface="Montserrat Medium"/>
              <a:ea typeface="Montserrat Medium"/>
              <a:cs typeface="Montserrat Medium"/>
              <a:sym typeface="Montserrat Medium"/>
            </a:endParaRPr>
          </a:p>
          <a:p>
            <a:pPr indent="0" lvl="0" marL="0" rtl="0" algn="l">
              <a:lnSpc>
                <a:spcPct val="200000"/>
              </a:lnSpc>
              <a:spcBef>
                <a:spcPts val="0"/>
              </a:spcBef>
              <a:spcAft>
                <a:spcPts val="0"/>
              </a:spcAft>
              <a:buNone/>
            </a:pPr>
            <a:r>
              <a:rPr lang="en" sz="2900">
                <a:latin typeface="Montserrat Medium"/>
                <a:ea typeface="Montserrat Medium"/>
                <a:cs typeface="Montserrat Medium"/>
                <a:sym typeface="Montserrat Medium"/>
              </a:rPr>
              <a:t>gas and fees, but this ability to store and compute on open data, that everybody can access, is what allows it to be decentralized.</a:t>
            </a:r>
            <a:endParaRPr sz="2900">
              <a:latin typeface="Montserrat Medium"/>
              <a:ea typeface="Montserrat Medium"/>
              <a:cs typeface="Montserrat Medium"/>
              <a:sym typeface="Montserrat Medium"/>
            </a:endParaRPr>
          </a:p>
          <a:p>
            <a:pPr indent="0" lvl="0" marL="0" rtl="0" algn="l">
              <a:lnSpc>
                <a:spcPct val="200000"/>
              </a:lnSpc>
              <a:spcBef>
                <a:spcPts val="0"/>
              </a:spcBef>
              <a:spcAft>
                <a:spcPts val="0"/>
              </a:spcAft>
              <a:buNone/>
            </a:pPr>
            <a:r>
              <a:rPr lang="en" sz="2900">
                <a:latin typeface="Montserrat Medium"/>
                <a:ea typeface="Montserrat Medium"/>
                <a:cs typeface="Montserrat Medium"/>
                <a:sym typeface="Montserrat Medium"/>
              </a:rPr>
              <a:t>In this exercise, we'll create a State struct to store our basic information when the contract is initialized. This is typically done in a file named </a:t>
            </a:r>
            <a:r>
              <a:rPr b="1" lang="en" sz="2900">
                <a:latin typeface="Montserrat"/>
                <a:ea typeface="Montserrat"/>
                <a:cs typeface="Montserrat"/>
                <a:sym typeface="Montserrat"/>
              </a:rPr>
              <a:t>state.rs</a:t>
            </a:r>
            <a:r>
              <a:rPr lang="en" sz="2900">
                <a:latin typeface="Montserrat Medium"/>
                <a:ea typeface="Montserrat Medium"/>
                <a:cs typeface="Montserrat Medium"/>
                <a:sym typeface="Montserrat Medium"/>
              </a:rPr>
              <a:t> in your CosmWasm project.</a:t>
            </a:r>
            <a:endParaRPr sz="2900">
              <a:latin typeface="Montserrat Medium"/>
              <a:ea typeface="Montserrat Medium"/>
              <a:cs typeface="Montserrat Medium"/>
              <a:sym typeface="Montserrat Medium"/>
            </a:endParaRPr>
          </a:p>
          <a:p>
            <a:pPr indent="0" lvl="0" marL="0" rtl="0" algn="l">
              <a:lnSpc>
                <a:spcPct val="200000"/>
              </a:lnSpc>
              <a:spcBef>
                <a:spcPts val="0"/>
              </a:spcBef>
              <a:spcAft>
                <a:spcPts val="0"/>
              </a:spcAft>
              <a:buNone/>
            </a:pPr>
            <a:r>
              <a:rPr lang="en" sz="2900">
                <a:latin typeface="Montserrat Medium"/>
                <a:ea typeface="Montserrat Medium"/>
                <a:cs typeface="Montserrat Medium"/>
                <a:sym typeface="Montserrat Medium"/>
              </a:rPr>
              <a:t>Serialize and Deserialize</a:t>
            </a:r>
            <a:endParaRPr sz="2900">
              <a:latin typeface="Montserrat Medium"/>
              <a:ea typeface="Montserrat Medium"/>
              <a:cs typeface="Montserrat Medium"/>
              <a:sym typeface="Montserrat Medium"/>
            </a:endParaRPr>
          </a:p>
          <a:p>
            <a:pPr indent="0" lvl="0" marL="0" rtl="0" algn="l">
              <a:lnSpc>
                <a:spcPct val="200000"/>
              </a:lnSpc>
              <a:spcBef>
                <a:spcPts val="0"/>
              </a:spcBef>
              <a:spcAft>
                <a:spcPts val="0"/>
              </a:spcAft>
              <a:buNone/>
            </a:pPr>
            <a:r>
              <a:rPr lang="en" sz="2900">
                <a:latin typeface="Montserrat Medium"/>
                <a:ea typeface="Montserrat Medium"/>
                <a:cs typeface="Montserrat Medium"/>
                <a:sym typeface="Montserrat Medium"/>
              </a:rPr>
              <a:t>We'll be making use of the </a:t>
            </a:r>
            <a:r>
              <a:rPr b="1" lang="en" sz="2900" u="sng">
                <a:solidFill>
                  <a:schemeClr val="hlink"/>
                </a:solidFill>
                <a:latin typeface="Montserrat"/>
                <a:ea typeface="Montserrat"/>
                <a:cs typeface="Montserrat"/>
                <a:sym typeface="Montserrat"/>
                <a:hlinkClick r:id="rId3"/>
              </a:rPr>
              <a:t>Serde</a:t>
            </a:r>
            <a:r>
              <a:rPr lang="en" sz="2900">
                <a:latin typeface="Montserrat Medium"/>
                <a:ea typeface="Montserrat Medium"/>
                <a:cs typeface="Montserrat Medium"/>
                <a:sym typeface="Montserrat Medium"/>
              </a:rPr>
              <a:t> framework to serialize and deserialize the Rust data structures. In our case, we need our upcoming State struct to store data in such a way that it's prepared for storing on the blockchain. From Serde, </a:t>
            </a:r>
            <a:r>
              <a:rPr b="1" lang="en" sz="2900">
                <a:latin typeface="Montserrat"/>
                <a:ea typeface="Montserrat"/>
                <a:cs typeface="Montserrat"/>
                <a:sym typeface="Montserrat"/>
              </a:rPr>
              <a:t>Serialize</a:t>
            </a:r>
            <a:r>
              <a:rPr lang="en" sz="2900">
                <a:latin typeface="Montserrat Medium"/>
                <a:ea typeface="Montserrat Medium"/>
                <a:cs typeface="Montserrat Medium"/>
                <a:sym typeface="Montserrat Medium"/>
              </a:rPr>
              <a:t> and </a:t>
            </a:r>
            <a:r>
              <a:rPr b="1" lang="en" sz="2900">
                <a:latin typeface="Montserrat"/>
                <a:ea typeface="Montserrat"/>
                <a:cs typeface="Montserrat"/>
                <a:sym typeface="Montserrat"/>
              </a:rPr>
              <a:t>Deserialize</a:t>
            </a:r>
            <a:r>
              <a:rPr lang="en" sz="2900">
                <a:latin typeface="Montserrat Medium"/>
                <a:ea typeface="Montserrat Medium"/>
                <a:cs typeface="Montserrat Medium"/>
                <a:sym typeface="Montserrat Medium"/>
              </a:rPr>
              <a:t> are traits that need to be applied to the struct using the derive attribute.</a:t>
            </a:r>
            <a:endParaRPr sz="2900">
              <a:latin typeface="Montserrat Medium"/>
              <a:ea typeface="Montserrat Medium"/>
              <a:cs typeface="Montserrat Medium"/>
              <a:sym typeface="Montserrat Medium"/>
            </a:endParaRPr>
          </a:p>
          <a:p>
            <a:pPr indent="0" lvl="0" marL="0" rtl="0" algn="l">
              <a:lnSpc>
                <a:spcPct val="200000"/>
              </a:lnSpc>
              <a:spcBef>
                <a:spcPts val="0"/>
              </a:spcBef>
              <a:spcAft>
                <a:spcPts val="0"/>
              </a:spcAft>
              <a:buNone/>
            </a:pPr>
            <a:r>
              <a:rPr lang="en" sz="2900">
                <a:latin typeface="Montserrat Medium"/>
                <a:ea typeface="Montserrat Medium"/>
                <a:cs typeface="Montserrat Medium"/>
                <a:sym typeface="Montserrat Medium"/>
              </a:rPr>
              <a:t>But first, let's get the struct written out. We'll build the structure here, then talk about the specifics in later exercises.</a:t>
            </a:r>
            <a:endParaRPr sz="2900">
              <a:latin typeface="Montserrat Medium"/>
              <a:ea typeface="Montserrat Medium"/>
              <a:cs typeface="Montserrat Medium"/>
              <a:sym typeface="Montserrat Medium"/>
            </a:endParaRPr>
          </a:p>
          <a:p>
            <a:pPr indent="0" lvl="0" marL="0" rtl="0" algn="l">
              <a:lnSpc>
                <a:spcPct val="200000"/>
              </a:lnSpc>
              <a:spcBef>
                <a:spcPts val="0"/>
              </a:spcBef>
              <a:spcAft>
                <a:spcPts val="0"/>
              </a:spcAft>
              <a:buNone/>
            </a:pPr>
            <a:r>
              <a:t/>
            </a:r>
            <a:endParaRPr sz="2900">
              <a:latin typeface="Montserrat Medium"/>
              <a:ea typeface="Montserrat Medium"/>
              <a:cs typeface="Montserrat Medium"/>
              <a:sym typeface="Montserrat Medium"/>
            </a:endParaRPr>
          </a:p>
          <a:p>
            <a:pPr indent="0" lvl="0" marL="0" rtl="0" algn="l">
              <a:lnSpc>
                <a:spcPct val="200000"/>
              </a:lnSpc>
              <a:spcBef>
                <a:spcPts val="0"/>
              </a:spcBef>
              <a:spcAft>
                <a:spcPts val="0"/>
              </a:spcAft>
              <a:buNone/>
            </a:pPr>
            <a:r>
              <a:t/>
            </a:r>
            <a:endParaRPr sz="2900">
              <a:latin typeface="Montserrat"/>
              <a:ea typeface="Montserrat"/>
              <a:cs typeface="Montserrat"/>
              <a:sym typeface="Montserrat"/>
            </a:endParaRPr>
          </a:p>
          <a:p>
            <a:pPr indent="0" lvl="0" marL="914400" rtl="0" algn="l">
              <a:lnSpc>
                <a:spcPct val="200000"/>
              </a:lnSpc>
              <a:spcBef>
                <a:spcPts val="0"/>
              </a:spcBef>
              <a:spcAft>
                <a:spcPts val="0"/>
              </a:spcAft>
              <a:buNone/>
            </a:pPr>
            <a:r>
              <a:t/>
            </a:r>
            <a:endParaRPr sz="2900">
              <a:latin typeface="Montserrat"/>
              <a:ea typeface="Montserrat"/>
              <a:cs typeface="Montserrat"/>
              <a:sym typeface="Montserrat"/>
            </a:endParaRPr>
          </a:p>
          <a:p>
            <a:pPr indent="0" lvl="0" marL="457200" rtl="0" algn="l">
              <a:lnSpc>
                <a:spcPct val="200000"/>
              </a:lnSpc>
              <a:spcBef>
                <a:spcPts val="0"/>
              </a:spcBef>
              <a:spcAft>
                <a:spcPts val="0"/>
              </a:spcAft>
              <a:buNone/>
            </a:pPr>
            <a:r>
              <a:t/>
            </a:r>
            <a:endParaRPr sz="2900">
              <a:latin typeface="Montserrat"/>
              <a:ea typeface="Montserrat"/>
              <a:cs typeface="Montserrat"/>
              <a:sym typeface="Montserrat"/>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1" name="Shape 341"/>
        <p:cNvGrpSpPr/>
        <p:nvPr/>
      </p:nvGrpSpPr>
      <p:grpSpPr>
        <a:xfrm>
          <a:off x="0" y="0"/>
          <a:ext cx="0" cy="0"/>
          <a:chOff x="0" y="0"/>
          <a:chExt cx="0" cy="0"/>
        </a:xfrm>
      </p:grpSpPr>
      <p:sp>
        <p:nvSpPr>
          <p:cNvPr id="342" name="Google Shape;342;p43"/>
          <p:cNvSpPr txBox="1"/>
          <p:nvPr>
            <p:ph type="title"/>
          </p:nvPr>
        </p:nvSpPr>
        <p:spPr>
          <a:xfrm>
            <a:off x="2862400" y="907021"/>
            <a:ext cx="19464600" cy="10029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Exercise 5 - Storing State</a:t>
            </a:r>
            <a:endParaRPr/>
          </a:p>
        </p:txBody>
      </p:sp>
      <p:sp>
        <p:nvSpPr>
          <p:cNvPr id="343" name="Google Shape;343;p43"/>
          <p:cNvSpPr txBox="1"/>
          <p:nvPr/>
        </p:nvSpPr>
        <p:spPr>
          <a:xfrm>
            <a:off x="2452075" y="2493825"/>
            <a:ext cx="19464600" cy="9195900"/>
          </a:xfrm>
          <a:prstGeom prst="rect">
            <a:avLst/>
          </a:prstGeom>
          <a:noFill/>
          <a:ln>
            <a:noFill/>
          </a:ln>
        </p:spPr>
        <p:txBody>
          <a:bodyPr anchorCtr="0" anchor="t" bIns="91425" lIns="91425" spcFirstLastPara="1" rIns="91425" wrap="square" tIns="91425">
            <a:noAutofit/>
          </a:bodyPr>
          <a:lstStyle/>
          <a:p>
            <a:pPr indent="-412750" lvl="0" marL="457200" rtl="0" algn="l">
              <a:lnSpc>
                <a:spcPct val="200000"/>
              </a:lnSpc>
              <a:spcBef>
                <a:spcPts val="0"/>
              </a:spcBef>
              <a:spcAft>
                <a:spcPts val="0"/>
              </a:spcAft>
              <a:buSzPts val="2900"/>
              <a:buFont typeface="Montserrat Medium"/>
              <a:buChar char="●"/>
            </a:pPr>
            <a:r>
              <a:rPr lang="en" sz="2900">
                <a:latin typeface="Montserrat Medium"/>
                <a:ea typeface="Montserrat Medium"/>
                <a:cs typeface="Montserrat Medium"/>
                <a:sym typeface="Montserrat Medium"/>
              </a:rPr>
              <a:t>From Serde, Serialize and Deserialize are traits that need to be applied to the State struct. They will be applied using the derive attribute.</a:t>
            </a:r>
            <a:endParaRPr sz="2900">
              <a:latin typeface="Montserrat Medium"/>
              <a:ea typeface="Montserrat Medium"/>
              <a:cs typeface="Montserrat Medium"/>
              <a:sym typeface="Montserrat Medium"/>
            </a:endParaRPr>
          </a:p>
          <a:p>
            <a:pPr indent="-412750" lvl="0" marL="457200" rtl="0" algn="l">
              <a:lnSpc>
                <a:spcPct val="200000"/>
              </a:lnSpc>
              <a:spcBef>
                <a:spcPts val="0"/>
              </a:spcBef>
              <a:spcAft>
                <a:spcPts val="0"/>
              </a:spcAft>
              <a:buSzPts val="2900"/>
              <a:buFont typeface="Montserrat Medium"/>
              <a:buChar char="●"/>
            </a:pPr>
            <a:r>
              <a:rPr lang="en" sz="2900">
                <a:latin typeface="Montserrat Medium"/>
                <a:ea typeface="Montserrat Medium"/>
                <a:cs typeface="Montserrat Medium"/>
                <a:sym typeface="Montserrat Medium"/>
              </a:rPr>
              <a:t>Apply #[derive(Trait1, Trait2)] to Serialize and Deserialize.</a:t>
            </a:r>
            <a:endParaRPr sz="2900">
              <a:latin typeface="Montserrat Medium"/>
              <a:ea typeface="Montserrat Medium"/>
              <a:cs typeface="Montserrat Medium"/>
              <a:sym typeface="Montserrat Medium"/>
            </a:endParaRPr>
          </a:p>
          <a:p>
            <a:pPr indent="-412750" lvl="0" marL="457200" rtl="0" algn="l">
              <a:lnSpc>
                <a:spcPct val="200000"/>
              </a:lnSpc>
              <a:spcBef>
                <a:spcPts val="0"/>
              </a:spcBef>
              <a:spcAft>
                <a:spcPts val="0"/>
              </a:spcAft>
              <a:buSzPts val="2900"/>
              <a:buFont typeface="Montserrat Medium"/>
              <a:buChar char="●"/>
            </a:pPr>
            <a:r>
              <a:rPr lang="en" sz="2900">
                <a:latin typeface="Montserrat Medium"/>
                <a:ea typeface="Montserrat Medium"/>
                <a:cs typeface="Montserrat Medium"/>
                <a:sym typeface="Montserrat Medium"/>
              </a:rPr>
              <a:t>Immediately below derive, create a public struct called State.</a:t>
            </a:r>
            <a:endParaRPr sz="2900">
              <a:latin typeface="Montserrat Medium"/>
              <a:ea typeface="Montserrat Medium"/>
              <a:cs typeface="Montserrat Medium"/>
              <a:sym typeface="Montserrat Medium"/>
            </a:endParaRPr>
          </a:p>
          <a:p>
            <a:pPr indent="-412750" lvl="0" marL="457200" rtl="0" algn="l">
              <a:lnSpc>
                <a:spcPct val="200000"/>
              </a:lnSpc>
              <a:spcBef>
                <a:spcPts val="0"/>
              </a:spcBef>
              <a:spcAft>
                <a:spcPts val="0"/>
              </a:spcAft>
              <a:buSzPts val="2900"/>
              <a:buFont typeface="Montserrat Medium"/>
              <a:buChar char="●"/>
            </a:pPr>
            <a:r>
              <a:rPr lang="en" sz="2900">
                <a:latin typeface="Montserrat Medium"/>
                <a:ea typeface="Montserrat Medium"/>
                <a:cs typeface="Montserrat Medium"/>
                <a:sym typeface="Montserrat Medium"/>
              </a:rPr>
              <a:t>State will have four public members called owner, planet_name, planet_sapients and minimum_sapience.</a:t>
            </a:r>
            <a:endParaRPr sz="2900">
              <a:latin typeface="Montserrat Medium"/>
              <a:ea typeface="Montserrat Medium"/>
              <a:cs typeface="Montserrat Medium"/>
              <a:sym typeface="Montserrat Medium"/>
            </a:endParaRPr>
          </a:p>
          <a:p>
            <a:pPr indent="-412750" lvl="0" marL="457200" rtl="0" algn="l">
              <a:lnSpc>
                <a:spcPct val="200000"/>
              </a:lnSpc>
              <a:spcBef>
                <a:spcPts val="0"/>
              </a:spcBef>
              <a:spcAft>
                <a:spcPts val="0"/>
              </a:spcAft>
              <a:buSzPts val="2900"/>
              <a:buFont typeface="Montserrat Medium"/>
              <a:buChar char="●"/>
            </a:pPr>
            <a:r>
              <a:rPr lang="en" sz="2900">
                <a:latin typeface="Montserrat Medium"/>
                <a:ea typeface="Montserrat Medium"/>
                <a:cs typeface="Montserrat Medium"/>
                <a:sym typeface="Montserrat Medium"/>
              </a:rPr>
              <a:t>The members will be of the following types, respectively: Addr, String, Vec&lt;Sapient&gt;, and SapienceScale.</a:t>
            </a:r>
            <a:endParaRPr sz="2900">
              <a:latin typeface="Montserrat"/>
              <a:ea typeface="Montserrat"/>
              <a:cs typeface="Montserrat"/>
              <a:sym typeface="Montserrat"/>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7" name="Shape 347"/>
        <p:cNvGrpSpPr/>
        <p:nvPr/>
      </p:nvGrpSpPr>
      <p:grpSpPr>
        <a:xfrm>
          <a:off x="0" y="0"/>
          <a:ext cx="0" cy="0"/>
          <a:chOff x="0" y="0"/>
          <a:chExt cx="0" cy="0"/>
        </a:xfrm>
      </p:grpSpPr>
      <p:sp>
        <p:nvSpPr>
          <p:cNvPr id="348" name="Google Shape;348;p44"/>
          <p:cNvSpPr txBox="1"/>
          <p:nvPr>
            <p:ph type="title"/>
          </p:nvPr>
        </p:nvSpPr>
        <p:spPr>
          <a:xfrm>
            <a:off x="2862400" y="907021"/>
            <a:ext cx="19464600" cy="10029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Exercise 6 - Storing the Struct</a:t>
            </a:r>
            <a:endParaRPr/>
          </a:p>
        </p:txBody>
      </p:sp>
      <p:sp>
        <p:nvSpPr>
          <p:cNvPr id="349" name="Google Shape;349;p44"/>
          <p:cNvSpPr txBox="1"/>
          <p:nvPr/>
        </p:nvSpPr>
        <p:spPr>
          <a:xfrm>
            <a:off x="2452075" y="2493825"/>
            <a:ext cx="19464600" cy="9195900"/>
          </a:xfrm>
          <a:prstGeom prst="rect">
            <a:avLst/>
          </a:prstGeom>
          <a:noFill/>
          <a:ln>
            <a:noFill/>
          </a:ln>
        </p:spPr>
        <p:txBody>
          <a:bodyPr anchorCtr="0" anchor="t" bIns="91425" lIns="91425" spcFirstLastPara="1" rIns="91425" wrap="square" tIns="91425">
            <a:noAutofit/>
          </a:bodyPr>
          <a:lstStyle/>
          <a:p>
            <a:pPr indent="0" lvl="0" marL="0" rtl="0" algn="l">
              <a:lnSpc>
                <a:spcPct val="200000"/>
              </a:lnSpc>
              <a:spcBef>
                <a:spcPts val="0"/>
              </a:spcBef>
              <a:spcAft>
                <a:spcPts val="0"/>
              </a:spcAft>
              <a:buClr>
                <a:schemeClr val="dk1"/>
              </a:buClr>
              <a:buSzPts val="1100"/>
              <a:buFont typeface="Arial"/>
              <a:buNone/>
            </a:pPr>
            <a:r>
              <a:rPr lang="en" sz="2900">
                <a:latin typeface="Montserrat Medium"/>
                <a:ea typeface="Montserrat Medium"/>
                <a:cs typeface="Montserrat Medium"/>
                <a:sym typeface="Montserrat Medium"/>
              </a:rPr>
              <a:t>Now that we have our struct to work with, let's begin creating the tools to read and write to it.</a:t>
            </a:r>
            <a:endParaRPr sz="2900">
              <a:latin typeface="Montserrat Medium"/>
              <a:ea typeface="Montserrat Medium"/>
              <a:cs typeface="Montserrat Medium"/>
              <a:sym typeface="Montserrat Medium"/>
            </a:endParaRPr>
          </a:p>
          <a:p>
            <a:pPr indent="0" lvl="0" marL="0" rtl="0" algn="l">
              <a:lnSpc>
                <a:spcPct val="200000"/>
              </a:lnSpc>
              <a:spcBef>
                <a:spcPts val="0"/>
              </a:spcBef>
              <a:spcAft>
                <a:spcPts val="0"/>
              </a:spcAft>
              <a:buClr>
                <a:schemeClr val="dk1"/>
              </a:buClr>
              <a:buSzPts val="1100"/>
              <a:buFont typeface="Arial"/>
              <a:buNone/>
            </a:pPr>
            <a:r>
              <a:rPr lang="en" sz="2900">
                <a:latin typeface="Montserrat Medium"/>
                <a:ea typeface="Montserrat Medium"/>
                <a:cs typeface="Montserrat Medium"/>
                <a:sym typeface="Montserrat Medium"/>
              </a:rPr>
              <a:t>CosmWasm Storage</a:t>
            </a:r>
            <a:endParaRPr sz="2900">
              <a:latin typeface="Montserrat Medium"/>
              <a:ea typeface="Montserrat Medium"/>
              <a:cs typeface="Montserrat Medium"/>
              <a:sym typeface="Montserrat Medium"/>
            </a:endParaRPr>
          </a:p>
          <a:p>
            <a:pPr indent="0" lvl="0" marL="457200" rtl="0" algn="l">
              <a:lnSpc>
                <a:spcPct val="200000"/>
              </a:lnSpc>
              <a:spcBef>
                <a:spcPts val="0"/>
              </a:spcBef>
              <a:spcAft>
                <a:spcPts val="0"/>
              </a:spcAft>
              <a:buClr>
                <a:schemeClr val="dk1"/>
              </a:buClr>
              <a:buSzPts val="1100"/>
              <a:buFont typeface="Arial"/>
              <a:buNone/>
            </a:pPr>
            <a:r>
              <a:rPr lang="en" sz="2900">
                <a:latin typeface="Montserrat Medium"/>
                <a:ea typeface="Montserrat Medium"/>
                <a:cs typeface="Montserrat Medium"/>
                <a:sym typeface="Montserrat Medium"/>
              </a:rPr>
              <a:t>One of the parameters passed to instantiate is deps: DepsMut; it contains a member called storage: Storage. This is what we will be updating on the blockchain. We'll do it using the </a:t>
            </a:r>
            <a:r>
              <a:rPr b="1" lang="en" sz="2900">
                <a:latin typeface="Montserrat"/>
                <a:ea typeface="Montserrat"/>
                <a:cs typeface="Montserrat"/>
                <a:sym typeface="Montserrat"/>
              </a:rPr>
              <a:t>Singleton</a:t>
            </a:r>
            <a:endParaRPr b="1" sz="2900">
              <a:latin typeface="Montserrat"/>
              <a:ea typeface="Montserrat"/>
              <a:cs typeface="Montserrat"/>
              <a:sym typeface="Montserrat"/>
            </a:endParaRPr>
          </a:p>
          <a:p>
            <a:pPr indent="0" lvl="0" marL="457200" rtl="0" algn="l">
              <a:lnSpc>
                <a:spcPct val="200000"/>
              </a:lnSpc>
              <a:spcBef>
                <a:spcPts val="0"/>
              </a:spcBef>
              <a:spcAft>
                <a:spcPts val="0"/>
              </a:spcAft>
              <a:buClr>
                <a:schemeClr val="dk1"/>
              </a:buClr>
              <a:buSzPts val="1100"/>
              <a:buFont typeface="Arial"/>
              <a:buNone/>
            </a:pPr>
            <a:r>
              <a:rPr lang="en" sz="2900">
                <a:latin typeface="Montserrat Medium"/>
                <a:ea typeface="Montserrat Medium"/>
                <a:cs typeface="Montserrat Medium"/>
                <a:sym typeface="Montserrat Medium"/>
              </a:rPr>
              <a:t>implementation from the cosmwasm_storage library.</a:t>
            </a:r>
            <a:endParaRPr sz="2900">
              <a:latin typeface="Montserrat Medium"/>
              <a:ea typeface="Montserrat Medium"/>
              <a:cs typeface="Montserrat Medium"/>
              <a:sym typeface="Montserrat Medium"/>
            </a:endParaRPr>
          </a:p>
          <a:p>
            <a:pPr indent="0" lvl="0" marL="457200" rtl="0" algn="l">
              <a:lnSpc>
                <a:spcPct val="200000"/>
              </a:lnSpc>
              <a:spcBef>
                <a:spcPts val="0"/>
              </a:spcBef>
              <a:spcAft>
                <a:spcPts val="0"/>
              </a:spcAft>
              <a:buClr>
                <a:schemeClr val="dk1"/>
              </a:buClr>
              <a:buSzPts val="1100"/>
              <a:buFont typeface="Arial"/>
              <a:buNone/>
            </a:pPr>
            <a:r>
              <a:rPr lang="en" sz="2900">
                <a:latin typeface="Montserrat Medium"/>
                <a:ea typeface="Montserrat Medium"/>
                <a:cs typeface="Montserrat Medium"/>
                <a:sym typeface="Montserrat Medium"/>
              </a:rPr>
              <a:t>We'll have two separate functions — a write function, called config, and a read-only function called config_read. Conveniently, cosmwasm_storage provides two matching versions called Singleton and ReadonlySingleton.</a:t>
            </a:r>
            <a:endParaRPr sz="2900">
              <a:latin typeface="Montserrat Medium"/>
              <a:ea typeface="Montserrat Medium"/>
              <a:cs typeface="Montserrat Medium"/>
              <a:sym typeface="Montserrat Medium"/>
            </a:endParaRPr>
          </a:p>
          <a:p>
            <a:pPr indent="0" lvl="0" marL="457200" rtl="0" algn="l">
              <a:lnSpc>
                <a:spcPct val="200000"/>
              </a:lnSpc>
              <a:spcBef>
                <a:spcPts val="0"/>
              </a:spcBef>
              <a:spcAft>
                <a:spcPts val="0"/>
              </a:spcAft>
              <a:buNone/>
            </a:pPr>
            <a:r>
              <a:t/>
            </a:r>
            <a:endParaRPr sz="2900">
              <a:latin typeface="Montserrat Medium"/>
              <a:ea typeface="Montserrat Medium"/>
              <a:cs typeface="Montserrat Medium"/>
              <a:sym typeface="Montserrat Medium"/>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3" name="Shape 353"/>
        <p:cNvGrpSpPr/>
        <p:nvPr/>
      </p:nvGrpSpPr>
      <p:grpSpPr>
        <a:xfrm>
          <a:off x="0" y="0"/>
          <a:ext cx="0" cy="0"/>
          <a:chOff x="0" y="0"/>
          <a:chExt cx="0" cy="0"/>
        </a:xfrm>
      </p:grpSpPr>
      <p:sp>
        <p:nvSpPr>
          <p:cNvPr id="354" name="Google Shape;354;p45"/>
          <p:cNvSpPr txBox="1"/>
          <p:nvPr>
            <p:ph type="title"/>
          </p:nvPr>
        </p:nvSpPr>
        <p:spPr>
          <a:xfrm>
            <a:off x="2862400" y="907021"/>
            <a:ext cx="19464600" cy="10029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Exercise 6 - Storing the Struct</a:t>
            </a:r>
            <a:endParaRPr/>
          </a:p>
        </p:txBody>
      </p:sp>
      <p:sp>
        <p:nvSpPr>
          <p:cNvPr id="355" name="Google Shape;355;p45"/>
          <p:cNvSpPr txBox="1"/>
          <p:nvPr/>
        </p:nvSpPr>
        <p:spPr>
          <a:xfrm>
            <a:off x="2452075" y="2493825"/>
            <a:ext cx="19464600" cy="9195900"/>
          </a:xfrm>
          <a:prstGeom prst="rect">
            <a:avLst/>
          </a:prstGeom>
          <a:noFill/>
          <a:ln>
            <a:noFill/>
          </a:ln>
        </p:spPr>
        <p:txBody>
          <a:bodyPr anchorCtr="0" anchor="t" bIns="91425" lIns="91425" spcFirstLastPara="1" rIns="91425" wrap="square" tIns="91425">
            <a:noAutofit/>
          </a:bodyPr>
          <a:lstStyle/>
          <a:p>
            <a:pPr indent="0" lvl="0" marL="0" rtl="0" algn="l">
              <a:lnSpc>
                <a:spcPct val="200000"/>
              </a:lnSpc>
              <a:spcBef>
                <a:spcPts val="0"/>
              </a:spcBef>
              <a:spcAft>
                <a:spcPts val="0"/>
              </a:spcAft>
              <a:buNone/>
            </a:pPr>
            <a:r>
              <a:rPr lang="en" sz="2900">
                <a:latin typeface="Montserrat Medium"/>
                <a:ea typeface="Montserrat Medium"/>
                <a:cs typeface="Montserrat Medium"/>
                <a:sym typeface="Montserrat Medium"/>
              </a:rPr>
              <a:t> We're only going to write the signatures for this; we'll add the functionality in the next exercise.</a:t>
            </a:r>
            <a:endParaRPr sz="2900">
              <a:latin typeface="Montserrat Medium"/>
              <a:ea typeface="Montserrat Medium"/>
              <a:cs typeface="Montserrat Medium"/>
              <a:sym typeface="Montserrat Medium"/>
            </a:endParaRPr>
          </a:p>
          <a:p>
            <a:pPr indent="0" lvl="0" marL="0" rtl="0" algn="l">
              <a:lnSpc>
                <a:spcPct val="200000"/>
              </a:lnSpc>
              <a:spcBef>
                <a:spcPts val="0"/>
              </a:spcBef>
              <a:spcAft>
                <a:spcPts val="0"/>
              </a:spcAft>
              <a:buNone/>
            </a:pPr>
            <a:r>
              <a:rPr lang="en" sz="2900">
                <a:latin typeface="Montserrat Medium"/>
                <a:ea typeface="Montserrat Medium"/>
                <a:cs typeface="Montserrat Medium"/>
                <a:sym typeface="Montserrat Medium"/>
              </a:rPr>
              <a:t>Write two public functions called config and config_read.</a:t>
            </a:r>
            <a:endParaRPr sz="2900">
              <a:latin typeface="Montserrat Medium"/>
              <a:ea typeface="Montserrat Medium"/>
              <a:cs typeface="Montserrat Medium"/>
              <a:sym typeface="Montserrat Medium"/>
            </a:endParaRPr>
          </a:p>
          <a:p>
            <a:pPr indent="-412750" lvl="0" marL="457200" rtl="0" algn="l">
              <a:lnSpc>
                <a:spcPct val="200000"/>
              </a:lnSpc>
              <a:spcBef>
                <a:spcPts val="0"/>
              </a:spcBef>
              <a:spcAft>
                <a:spcPts val="0"/>
              </a:spcAft>
              <a:buSzPts val="2900"/>
              <a:buFont typeface="Montserrat Medium"/>
              <a:buAutoNum type="arabicPeriod"/>
            </a:pPr>
            <a:r>
              <a:rPr lang="en" sz="2900">
                <a:latin typeface="Montserrat Medium"/>
                <a:ea typeface="Montserrat Medium"/>
                <a:cs typeface="Montserrat Medium"/>
                <a:sym typeface="Montserrat Medium"/>
              </a:rPr>
              <a:t>config will take one argument: storage: &amp;mut dyn Storage and return Singleton&lt;State&gt;.</a:t>
            </a:r>
            <a:endParaRPr sz="2900">
              <a:latin typeface="Montserrat Medium"/>
              <a:ea typeface="Montserrat Medium"/>
              <a:cs typeface="Montserrat Medium"/>
              <a:sym typeface="Montserrat Medium"/>
            </a:endParaRPr>
          </a:p>
          <a:p>
            <a:pPr indent="-412750" lvl="0" marL="457200" rtl="0" algn="l">
              <a:lnSpc>
                <a:spcPct val="200000"/>
              </a:lnSpc>
              <a:spcBef>
                <a:spcPts val="0"/>
              </a:spcBef>
              <a:spcAft>
                <a:spcPts val="0"/>
              </a:spcAft>
              <a:buSzPts val="2900"/>
              <a:buFont typeface="Montserrat Medium"/>
              <a:buAutoNum type="arabicPeriod"/>
            </a:pPr>
            <a:r>
              <a:rPr lang="en" sz="2900">
                <a:latin typeface="Montserrat Medium"/>
                <a:ea typeface="Montserrat Medium"/>
                <a:cs typeface="Montserrat Medium"/>
                <a:sym typeface="Montserrat Medium"/>
              </a:rPr>
              <a:t>config_read will also take one argument: storage: &amp;dyn Storage and return ReadonlySingleton&lt;State&gt;.</a:t>
            </a:r>
            <a:endParaRPr sz="2900">
              <a:latin typeface="Montserrat Medium"/>
              <a:ea typeface="Montserrat Medium"/>
              <a:cs typeface="Montserrat Medium"/>
              <a:sym typeface="Montserrat Medium"/>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9" name="Shape 359"/>
        <p:cNvGrpSpPr/>
        <p:nvPr/>
      </p:nvGrpSpPr>
      <p:grpSpPr>
        <a:xfrm>
          <a:off x="0" y="0"/>
          <a:ext cx="0" cy="0"/>
          <a:chOff x="0" y="0"/>
          <a:chExt cx="0" cy="0"/>
        </a:xfrm>
      </p:grpSpPr>
      <p:sp>
        <p:nvSpPr>
          <p:cNvPr id="360" name="Google Shape;360;p46"/>
          <p:cNvSpPr txBox="1"/>
          <p:nvPr>
            <p:ph type="title"/>
          </p:nvPr>
        </p:nvSpPr>
        <p:spPr>
          <a:xfrm>
            <a:off x="2862400" y="907021"/>
            <a:ext cx="19464600" cy="10029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Exercise 7 - Singleton and Storage</a:t>
            </a:r>
            <a:endParaRPr/>
          </a:p>
        </p:txBody>
      </p:sp>
      <p:sp>
        <p:nvSpPr>
          <p:cNvPr id="361" name="Google Shape;361;p46"/>
          <p:cNvSpPr txBox="1"/>
          <p:nvPr/>
        </p:nvSpPr>
        <p:spPr>
          <a:xfrm>
            <a:off x="2452075" y="2493825"/>
            <a:ext cx="19464600" cy="9195900"/>
          </a:xfrm>
          <a:prstGeom prst="rect">
            <a:avLst/>
          </a:prstGeom>
          <a:noFill/>
          <a:ln>
            <a:noFill/>
          </a:ln>
        </p:spPr>
        <p:txBody>
          <a:bodyPr anchorCtr="0" anchor="t" bIns="91425" lIns="91425" spcFirstLastPara="1" rIns="91425" wrap="square" tIns="91425">
            <a:noAutofit/>
          </a:bodyPr>
          <a:lstStyle/>
          <a:p>
            <a:pPr indent="0" lvl="0" marL="0" rtl="0" algn="l">
              <a:lnSpc>
                <a:spcPct val="200000"/>
              </a:lnSpc>
              <a:spcBef>
                <a:spcPts val="0"/>
              </a:spcBef>
              <a:spcAft>
                <a:spcPts val="0"/>
              </a:spcAft>
              <a:buClr>
                <a:schemeClr val="dk1"/>
              </a:buClr>
              <a:buSzPts val="1100"/>
              <a:buFont typeface="Arial"/>
              <a:buNone/>
            </a:pPr>
            <a:r>
              <a:rPr lang="en" sz="2900">
                <a:latin typeface="Montserrat Medium"/>
                <a:ea typeface="Montserrat Medium"/>
                <a:cs typeface="Montserrat Medium"/>
                <a:sym typeface="Montserrat Medium"/>
              </a:rPr>
              <a:t>The cosmwasm_storage package provides the singleton method which gives us access to typical storage methods, in particular, load and save, which we will use here.</a:t>
            </a:r>
            <a:endParaRPr sz="2900">
              <a:latin typeface="Montserrat Medium"/>
              <a:ea typeface="Montserrat Medium"/>
              <a:cs typeface="Montserrat Medium"/>
              <a:sym typeface="Montserrat Medium"/>
            </a:endParaRPr>
          </a:p>
          <a:p>
            <a:pPr indent="0" lvl="0" marL="0" rtl="0" algn="l">
              <a:lnSpc>
                <a:spcPct val="200000"/>
              </a:lnSpc>
              <a:spcBef>
                <a:spcPts val="0"/>
              </a:spcBef>
              <a:spcAft>
                <a:spcPts val="0"/>
              </a:spcAft>
              <a:buClr>
                <a:schemeClr val="dk1"/>
              </a:buClr>
              <a:buSzPts val="1100"/>
              <a:buFont typeface="Arial"/>
              <a:buNone/>
            </a:pPr>
            <a:r>
              <a:t/>
            </a:r>
            <a:endParaRPr sz="2900">
              <a:latin typeface="Montserrat Medium"/>
              <a:ea typeface="Montserrat Medium"/>
              <a:cs typeface="Montserrat Medium"/>
              <a:sym typeface="Montserrat Medium"/>
            </a:endParaRPr>
          </a:p>
          <a:p>
            <a:pPr indent="0" lvl="0" marL="0" rtl="0" algn="l">
              <a:lnSpc>
                <a:spcPct val="200000"/>
              </a:lnSpc>
              <a:spcBef>
                <a:spcPts val="0"/>
              </a:spcBef>
              <a:spcAft>
                <a:spcPts val="0"/>
              </a:spcAft>
              <a:buClr>
                <a:schemeClr val="dk1"/>
              </a:buClr>
              <a:buSzPts val="1100"/>
              <a:buFont typeface="Arial"/>
              <a:buNone/>
            </a:pPr>
            <a:r>
              <a:rPr lang="en" sz="2900">
                <a:latin typeface="Montserrat Medium"/>
                <a:ea typeface="Montserrat Medium"/>
                <a:cs typeface="Montserrat Medium"/>
                <a:sym typeface="Montserrat Medium"/>
              </a:rPr>
              <a:t>The singleton function requires a unique key (key: &amp;[u8]) as well, to ensure there are no collisions when saving the data. This lets us have multiple types of storage. The key indicates where we will read or save data, and will be the same for both instances of our config functions (i.e. config and config_read).</a:t>
            </a:r>
            <a:endParaRPr sz="2900">
              <a:latin typeface="Montserrat Medium"/>
              <a:ea typeface="Montserrat Medium"/>
              <a:cs typeface="Montserrat Medium"/>
              <a:sym typeface="Montserrat Medium"/>
            </a:endParaRPr>
          </a:p>
          <a:p>
            <a:pPr indent="0" lvl="0" marL="0" rtl="0" algn="l">
              <a:lnSpc>
                <a:spcPct val="200000"/>
              </a:lnSpc>
              <a:spcBef>
                <a:spcPts val="0"/>
              </a:spcBef>
              <a:spcAft>
                <a:spcPts val="0"/>
              </a:spcAft>
              <a:buNone/>
            </a:pPr>
            <a:r>
              <a:t/>
            </a:r>
            <a:endParaRPr sz="2900">
              <a:latin typeface="Montserrat Medium"/>
              <a:ea typeface="Montserrat Medium"/>
              <a:cs typeface="Montserrat Medium"/>
              <a:sym typeface="Montserrat Medium"/>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5" name="Shape 365"/>
        <p:cNvGrpSpPr/>
        <p:nvPr/>
      </p:nvGrpSpPr>
      <p:grpSpPr>
        <a:xfrm>
          <a:off x="0" y="0"/>
          <a:ext cx="0" cy="0"/>
          <a:chOff x="0" y="0"/>
          <a:chExt cx="0" cy="0"/>
        </a:xfrm>
      </p:grpSpPr>
      <p:sp>
        <p:nvSpPr>
          <p:cNvPr id="366" name="Google Shape;366;p47"/>
          <p:cNvSpPr txBox="1"/>
          <p:nvPr>
            <p:ph type="title"/>
          </p:nvPr>
        </p:nvSpPr>
        <p:spPr>
          <a:xfrm>
            <a:off x="2862400" y="907021"/>
            <a:ext cx="19464600" cy="10029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Exercise 7 - Singleton and Storage</a:t>
            </a:r>
            <a:endParaRPr/>
          </a:p>
        </p:txBody>
      </p:sp>
      <p:sp>
        <p:nvSpPr>
          <p:cNvPr id="367" name="Google Shape;367;p47"/>
          <p:cNvSpPr txBox="1"/>
          <p:nvPr/>
        </p:nvSpPr>
        <p:spPr>
          <a:xfrm>
            <a:off x="2452075" y="2493825"/>
            <a:ext cx="19464600" cy="9195900"/>
          </a:xfrm>
          <a:prstGeom prst="rect">
            <a:avLst/>
          </a:prstGeom>
          <a:noFill/>
          <a:ln>
            <a:noFill/>
          </a:ln>
        </p:spPr>
        <p:txBody>
          <a:bodyPr anchorCtr="0" anchor="t" bIns="91425" lIns="91425" spcFirstLastPara="1" rIns="91425" wrap="square" tIns="91425">
            <a:noAutofit/>
          </a:bodyPr>
          <a:lstStyle/>
          <a:p>
            <a:pPr indent="-412750" lvl="0" marL="457200" rtl="0" algn="l">
              <a:lnSpc>
                <a:spcPct val="200000"/>
              </a:lnSpc>
              <a:spcBef>
                <a:spcPts val="0"/>
              </a:spcBef>
              <a:spcAft>
                <a:spcPts val="0"/>
              </a:spcAft>
              <a:buSzPts val="2900"/>
              <a:buFont typeface="Montserrat Medium"/>
              <a:buAutoNum type="arabicPeriod"/>
            </a:pPr>
            <a:r>
              <a:rPr lang="en" sz="2900">
                <a:latin typeface="Montserrat Medium"/>
                <a:ea typeface="Montserrat Medium"/>
                <a:cs typeface="Montserrat Medium"/>
                <a:sym typeface="Montserrat Medium"/>
              </a:rPr>
              <a:t>Write a static constant called CONFIG_KEY of type &amp;[u8]. Assign the value b"config" to it.</a:t>
            </a:r>
            <a:endParaRPr sz="2900">
              <a:latin typeface="Montserrat Medium"/>
              <a:ea typeface="Montserrat Medium"/>
              <a:cs typeface="Montserrat Medium"/>
              <a:sym typeface="Montserrat Medium"/>
            </a:endParaRPr>
          </a:p>
          <a:p>
            <a:pPr indent="-412750" lvl="0" marL="457200" rtl="0" algn="l">
              <a:lnSpc>
                <a:spcPct val="200000"/>
              </a:lnSpc>
              <a:spcBef>
                <a:spcPts val="0"/>
              </a:spcBef>
              <a:spcAft>
                <a:spcPts val="0"/>
              </a:spcAft>
              <a:buSzPts val="2900"/>
              <a:buFont typeface="Montserrat Medium"/>
              <a:buAutoNum type="arabicPeriod"/>
            </a:pPr>
            <a:r>
              <a:rPr lang="en" sz="2900">
                <a:latin typeface="Montserrat Medium"/>
                <a:ea typeface="Montserrat Medium"/>
                <a:cs typeface="Montserrat Medium"/>
                <a:sym typeface="Montserrat Medium"/>
              </a:rPr>
              <a:t>In config, return singleton, with storage for the first argument, and the key we assigned in step 1, for the second argument.</a:t>
            </a:r>
            <a:endParaRPr sz="2900">
              <a:latin typeface="Montserrat Medium"/>
              <a:ea typeface="Montserrat Medium"/>
              <a:cs typeface="Montserrat Medium"/>
              <a:sym typeface="Montserrat Medium"/>
            </a:endParaRPr>
          </a:p>
          <a:p>
            <a:pPr indent="-412750" lvl="0" marL="457200" rtl="0" algn="l">
              <a:lnSpc>
                <a:spcPct val="200000"/>
              </a:lnSpc>
              <a:spcBef>
                <a:spcPts val="0"/>
              </a:spcBef>
              <a:spcAft>
                <a:spcPts val="0"/>
              </a:spcAft>
              <a:buSzPts val="2900"/>
              <a:buFont typeface="Montserrat Medium"/>
              <a:buAutoNum type="arabicPeriod"/>
            </a:pPr>
            <a:r>
              <a:rPr lang="en" sz="2900">
                <a:latin typeface="Montserrat Medium"/>
                <a:ea typeface="Montserrat Medium"/>
                <a:cs typeface="Montserrat Medium"/>
                <a:sym typeface="Montserrat Medium"/>
              </a:rPr>
              <a:t>For config_read, you'll use singleton_read and its arguments will be the same as the parameters for config.</a:t>
            </a:r>
            <a:endParaRPr sz="2900">
              <a:latin typeface="Montserrat Medium"/>
              <a:ea typeface="Montserrat Medium"/>
              <a:cs typeface="Montserrat Medium"/>
              <a:sym typeface="Montserrat Medium"/>
            </a:endParaRPr>
          </a:p>
          <a:p>
            <a:pPr indent="0" lvl="0" marL="0" rtl="0" algn="l">
              <a:lnSpc>
                <a:spcPct val="200000"/>
              </a:lnSpc>
              <a:spcBef>
                <a:spcPts val="0"/>
              </a:spcBef>
              <a:spcAft>
                <a:spcPts val="0"/>
              </a:spcAft>
              <a:buNone/>
            </a:pPr>
            <a:r>
              <a:t/>
            </a:r>
            <a:endParaRPr sz="2900">
              <a:latin typeface="Montserrat Medium"/>
              <a:ea typeface="Montserrat Medium"/>
              <a:cs typeface="Montserrat Medium"/>
              <a:sym typeface="Montserrat Medium"/>
            </a:endParaRPr>
          </a:p>
          <a:p>
            <a:pPr indent="0" lvl="0" marL="0" rtl="0" algn="l">
              <a:lnSpc>
                <a:spcPct val="200000"/>
              </a:lnSpc>
              <a:spcBef>
                <a:spcPts val="0"/>
              </a:spcBef>
              <a:spcAft>
                <a:spcPts val="0"/>
              </a:spcAft>
              <a:buNone/>
            </a:pPr>
            <a:r>
              <a:t/>
            </a:r>
            <a:endParaRPr sz="2900">
              <a:latin typeface="Montserrat Medium"/>
              <a:ea typeface="Montserrat Medium"/>
              <a:cs typeface="Montserrat Medium"/>
              <a:sym typeface="Montserrat Medium"/>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1" name="Shape 371"/>
        <p:cNvGrpSpPr/>
        <p:nvPr/>
      </p:nvGrpSpPr>
      <p:grpSpPr>
        <a:xfrm>
          <a:off x="0" y="0"/>
          <a:ext cx="0" cy="0"/>
          <a:chOff x="0" y="0"/>
          <a:chExt cx="0" cy="0"/>
        </a:xfrm>
      </p:grpSpPr>
      <p:sp>
        <p:nvSpPr>
          <p:cNvPr id="372" name="Google Shape;372;p48"/>
          <p:cNvSpPr txBox="1"/>
          <p:nvPr>
            <p:ph type="title"/>
          </p:nvPr>
        </p:nvSpPr>
        <p:spPr>
          <a:xfrm>
            <a:off x="2862400" y="907021"/>
            <a:ext cx="19464600" cy="10029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Exercise 8 - </a:t>
            </a:r>
            <a:endParaRPr/>
          </a:p>
        </p:txBody>
      </p:sp>
      <p:sp>
        <p:nvSpPr>
          <p:cNvPr id="373" name="Google Shape;373;p48"/>
          <p:cNvSpPr txBox="1"/>
          <p:nvPr/>
        </p:nvSpPr>
        <p:spPr>
          <a:xfrm>
            <a:off x="2452075" y="2493825"/>
            <a:ext cx="19464600" cy="9195900"/>
          </a:xfrm>
          <a:prstGeom prst="rect">
            <a:avLst/>
          </a:prstGeom>
          <a:noFill/>
          <a:ln>
            <a:noFill/>
          </a:ln>
        </p:spPr>
        <p:txBody>
          <a:bodyPr anchorCtr="0" anchor="t" bIns="91425" lIns="91425" spcFirstLastPara="1" rIns="91425" wrap="square" tIns="91425">
            <a:noAutofit/>
          </a:bodyPr>
          <a:lstStyle/>
          <a:p>
            <a:pPr indent="0" lvl="0" marL="0" rtl="0" algn="l">
              <a:lnSpc>
                <a:spcPct val="200000"/>
              </a:lnSpc>
              <a:spcBef>
                <a:spcPts val="0"/>
              </a:spcBef>
              <a:spcAft>
                <a:spcPts val="0"/>
              </a:spcAft>
              <a:buNone/>
            </a:pPr>
            <a:r>
              <a:rPr lang="en" sz="2900">
                <a:latin typeface="Montserrat Medium"/>
                <a:ea typeface="Montserrat Medium"/>
                <a:cs typeface="Montserrat Medium"/>
                <a:sym typeface="Montserrat Medium"/>
              </a:rPr>
              <a:t>Now that we've written our config, let's see how it's applied.</a:t>
            </a:r>
            <a:endParaRPr sz="2900">
              <a:latin typeface="Montserrat Medium"/>
              <a:ea typeface="Montserrat Medium"/>
              <a:cs typeface="Montserrat Medium"/>
              <a:sym typeface="Montserrat Medium"/>
            </a:endParaRPr>
          </a:p>
          <a:p>
            <a:pPr indent="0" lvl="0" marL="0" rtl="0" algn="l">
              <a:lnSpc>
                <a:spcPct val="200000"/>
              </a:lnSpc>
              <a:spcBef>
                <a:spcPts val="0"/>
              </a:spcBef>
              <a:spcAft>
                <a:spcPts val="0"/>
              </a:spcAft>
              <a:buNone/>
            </a:pPr>
            <a:r>
              <a:rPr lang="en" sz="2900">
                <a:latin typeface="Montserrat Medium"/>
                <a:ea typeface="Montserrat Medium"/>
                <a:cs typeface="Montserrat Medium"/>
                <a:sym typeface="Montserrat Medium"/>
              </a:rPr>
              <a:t>First, let's talk about the instantiate info parameter of type MessageInfo. Right now, MessageInfo is a fairly simple struct:</a:t>
            </a:r>
            <a:endParaRPr sz="2900">
              <a:latin typeface="Montserrat Medium"/>
              <a:ea typeface="Montserrat Medium"/>
              <a:cs typeface="Montserrat Medium"/>
              <a:sym typeface="Montserrat Medium"/>
            </a:endParaRPr>
          </a:p>
          <a:p>
            <a:pPr indent="0" lvl="0" marL="0" rtl="0" algn="l">
              <a:lnSpc>
                <a:spcPct val="200000"/>
              </a:lnSpc>
              <a:spcBef>
                <a:spcPts val="0"/>
              </a:spcBef>
              <a:spcAft>
                <a:spcPts val="0"/>
              </a:spcAft>
              <a:buClr>
                <a:schemeClr val="dk1"/>
              </a:buClr>
              <a:buSzPts val="1100"/>
              <a:buFont typeface="Arial"/>
              <a:buNone/>
            </a:pPr>
            <a:r>
              <a:t/>
            </a:r>
            <a:endParaRPr sz="2900">
              <a:latin typeface="Montserrat Medium"/>
              <a:ea typeface="Montserrat Medium"/>
              <a:cs typeface="Montserrat Medium"/>
              <a:sym typeface="Montserrat Medium"/>
            </a:endParaRPr>
          </a:p>
          <a:p>
            <a:pPr indent="0" lvl="0" marL="0" rtl="0" algn="l">
              <a:lnSpc>
                <a:spcPct val="200000"/>
              </a:lnSpc>
              <a:spcBef>
                <a:spcPts val="0"/>
              </a:spcBef>
              <a:spcAft>
                <a:spcPts val="0"/>
              </a:spcAft>
              <a:buNone/>
            </a:pPr>
            <a:r>
              <a:t/>
            </a:r>
            <a:endParaRPr sz="2900">
              <a:latin typeface="Montserrat Medium"/>
              <a:ea typeface="Montserrat Medium"/>
              <a:cs typeface="Montserrat Medium"/>
              <a:sym typeface="Montserrat Medium"/>
            </a:endParaRPr>
          </a:p>
          <a:p>
            <a:pPr indent="0" lvl="0" marL="0" rtl="0" algn="l">
              <a:lnSpc>
                <a:spcPct val="200000"/>
              </a:lnSpc>
              <a:spcBef>
                <a:spcPts val="0"/>
              </a:spcBef>
              <a:spcAft>
                <a:spcPts val="0"/>
              </a:spcAft>
              <a:buNone/>
            </a:pPr>
            <a:r>
              <a:rPr lang="en" sz="2900">
                <a:latin typeface="Montserrat Medium"/>
                <a:ea typeface="Montserrat Medium"/>
                <a:cs typeface="Montserrat Medium"/>
                <a:sym typeface="Montserrat Medium"/>
              </a:rPr>
              <a:t>It's typical for the entity accessing the smart contract to be called the "sender". The sender can provide funds to the contract, which is retained to be accessed and used by the contract.</a:t>
            </a:r>
            <a:endParaRPr sz="2900">
              <a:latin typeface="Montserrat Medium"/>
              <a:ea typeface="Montserrat Medium"/>
              <a:cs typeface="Montserrat Medium"/>
              <a:sym typeface="Montserrat Medium"/>
            </a:endParaRPr>
          </a:p>
          <a:p>
            <a:pPr indent="0" lvl="0" marL="0" rtl="0" algn="l">
              <a:lnSpc>
                <a:spcPct val="200000"/>
              </a:lnSpc>
              <a:spcBef>
                <a:spcPts val="0"/>
              </a:spcBef>
              <a:spcAft>
                <a:spcPts val="0"/>
              </a:spcAft>
              <a:buNone/>
            </a:pPr>
            <a:r>
              <a:t/>
            </a:r>
            <a:endParaRPr sz="2900">
              <a:latin typeface="Montserrat Medium"/>
              <a:ea typeface="Montserrat Medium"/>
              <a:cs typeface="Montserrat Medium"/>
              <a:sym typeface="Montserrat Medium"/>
            </a:endParaRPr>
          </a:p>
        </p:txBody>
      </p:sp>
      <p:pic>
        <p:nvPicPr>
          <p:cNvPr id="374" name="Google Shape;374;p48"/>
          <p:cNvPicPr preferRelativeResize="0"/>
          <p:nvPr/>
        </p:nvPicPr>
        <p:blipFill>
          <a:blip r:embed="rId3">
            <a:alphaModFix/>
          </a:blip>
          <a:stretch>
            <a:fillRect/>
          </a:stretch>
        </p:blipFill>
        <p:spPr>
          <a:xfrm>
            <a:off x="2452075" y="5108825"/>
            <a:ext cx="4565652" cy="1721475"/>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8" name="Shape 378"/>
        <p:cNvGrpSpPr/>
        <p:nvPr/>
      </p:nvGrpSpPr>
      <p:grpSpPr>
        <a:xfrm>
          <a:off x="0" y="0"/>
          <a:ext cx="0" cy="0"/>
          <a:chOff x="0" y="0"/>
          <a:chExt cx="0" cy="0"/>
        </a:xfrm>
      </p:grpSpPr>
      <p:sp>
        <p:nvSpPr>
          <p:cNvPr id="379" name="Google Shape;379;p49"/>
          <p:cNvSpPr txBox="1"/>
          <p:nvPr>
            <p:ph type="title"/>
          </p:nvPr>
        </p:nvSpPr>
        <p:spPr>
          <a:xfrm>
            <a:off x="2862400" y="907021"/>
            <a:ext cx="19464600" cy="10029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Exercise 8 - </a:t>
            </a:r>
            <a:endParaRPr/>
          </a:p>
        </p:txBody>
      </p:sp>
      <p:sp>
        <p:nvSpPr>
          <p:cNvPr id="380" name="Google Shape;380;p49"/>
          <p:cNvSpPr txBox="1"/>
          <p:nvPr/>
        </p:nvSpPr>
        <p:spPr>
          <a:xfrm>
            <a:off x="2452075" y="2493825"/>
            <a:ext cx="19464600" cy="919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2700">
              <a:latin typeface="Montserrat Medium"/>
              <a:ea typeface="Montserrat Medium"/>
              <a:cs typeface="Montserrat Medium"/>
              <a:sym typeface="Montserrat Medium"/>
            </a:endParaRPr>
          </a:p>
          <a:p>
            <a:pPr indent="0" lvl="0" marL="0" rtl="0" algn="l">
              <a:spcBef>
                <a:spcPts val="0"/>
              </a:spcBef>
              <a:spcAft>
                <a:spcPts val="0"/>
              </a:spcAft>
              <a:buNone/>
            </a:pPr>
            <a:r>
              <a:rPr lang="en" sz="2700">
                <a:latin typeface="Montserrat Medium"/>
                <a:ea typeface="Montserrat Medium"/>
                <a:cs typeface="Montserrat Medium"/>
                <a:sym typeface="Montserrat Medium"/>
              </a:rPr>
              <a:t>Every entity that wants to interact with a blockchain needs a unique address. In the case of CosmWasm, addresses in Rust come in the type </a:t>
            </a:r>
            <a:r>
              <a:rPr b="1" lang="en" sz="2700">
                <a:latin typeface="Montserrat"/>
                <a:ea typeface="Montserrat"/>
                <a:cs typeface="Montserrat"/>
                <a:sym typeface="Montserrat"/>
              </a:rPr>
              <a:t>Addr, </a:t>
            </a:r>
            <a:r>
              <a:rPr lang="en" sz="2700">
                <a:latin typeface="Montserrat Medium"/>
                <a:ea typeface="Montserrat Medium"/>
                <a:cs typeface="Montserrat Medium"/>
                <a:sym typeface="Montserrat Medium"/>
              </a:rPr>
              <a:t>Addr is a string type that conforms to some cryptographic requirements of the blockchain and can be validated. You will see it often throughout these excercises.</a:t>
            </a:r>
            <a:endParaRPr sz="2700">
              <a:latin typeface="Montserrat Medium"/>
              <a:ea typeface="Montserrat Medium"/>
              <a:cs typeface="Montserrat Medium"/>
              <a:sym typeface="Montserrat Medium"/>
            </a:endParaRPr>
          </a:p>
          <a:p>
            <a:pPr indent="0" lvl="0" marL="0" rtl="0" algn="l">
              <a:spcBef>
                <a:spcPts val="0"/>
              </a:spcBef>
              <a:spcAft>
                <a:spcPts val="0"/>
              </a:spcAft>
              <a:buNone/>
            </a:pPr>
            <a:r>
              <a:t/>
            </a:r>
            <a:endParaRPr sz="2700">
              <a:latin typeface="Montserrat Medium"/>
              <a:ea typeface="Montserrat Medium"/>
              <a:cs typeface="Montserrat Medium"/>
              <a:sym typeface="Montserrat Medium"/>
            </a:endParaRPr>
          </a:p>
          <a:p>
            <a:pPr indent="0" lvl="0" marL="0" rtl="0" algn="l">
              <a:spcBef>
                <a:spcPts val="0"/>
              </a:spcBef>
              <a:spcAft>
                <a:spcPts val="0"/>
              </a:spcAft>
              <a:buNone/>
            </a:pPr>
            <a:r>
              <a:rPr lang="en" sz="2700">
                <a:latin typeface="Montserrat Medium"/>
                <a:ea typeface="Montserrat Medium"/>
                <a:cs typeface="Montserrat Medium"/>
                <a:sym typeface="Montserrat Medium"/>
              </a:rPr>
              <a:t>Saving with Config</a:t>
            </a:r>
            <a:endParaRPr sz="2700">
              <a:latin typeface="Montserrat Medium"/>
              <a:ea typeface="Montserrat Medium"/>
              <a:cs typeface="Montserrat Medium"/>
              <a:sym typeface="Montserrat Medium"/>
            </a:endParaRPr>
          </a:p>
          <a:p>
            <a:pPr indent="0" lvl="0" marL="0" rtl="0" algn="l">
              <a:spcBef>
                <a:spcPts val="0"/>
              </a:spcBef>
              <a:spcAft>
                <a:spcPts val="0"/>
              </a:spcAft>
              <a:buNone/>
            </a:pPr>
            <a:r>
              <a:rPr lang="en" sz="2700">
                <a:latin typeface="Montserrat Medium"/>
                <a:ea typeface="Montserrat Medium"/>
                <a:cs typeface="Montserrat Medium"/>
                <a:sym typeface="Montserrat Medium"/>
              </a:rPr>
              <a:t>As a reminder, our config function takes a variable of type Storage. This happens to come from the deps argument.</a:t>
            </a:r>
            <a:endParaRPr sz="2700">
              <a:latin typeface="Montserrat Medium"/>
              <a:ea typeface="Montserrat Medium"/>
              <a:cs typeface="Montserrat Medium"/>
              <a:sym typeface="Montserrat Medium"/>
            </a:endParaRPr>
          </a:p>
          <a:p>
            <a:pPr indent="0" lvl="0" marL="0" rtl="0" algn="l">
              <a:spcBef>
                <a:spcPts val="0"/>
              </a:spcBef>
              <a:spcAft>
                <a:spcPts val="0"/>
              </a:spcAft>
              <a:buNone/>
            </a:pPr>
            <a:r>
              <a:t/>
            </a:r>
            <a:endParaRPr sz="2700">
              <a:latin typeface="Montserrat Medium"/>
              <a:ea typeface="Montserrat Medium"/>
              <a:cs typeface="Montserrat Medium"/>
              <a:sym typeface="Montserrat Medium"/>
            </a:endParaRPr>
          </a:p>
          <a:p>
            <a:pPr indent="0" lvl="0" marL="0" rtl="0" algn="l">
              <a:spcBef>
                <a:spcPts val="0"/>
              </a:spcBef>
              <a:spcAft>
                <a:spcPts val="0"/>
              </a:spcAft>
              <a:buNone/>
            </a:pPr>
            <a:r>
              <a:rPr lang="en" sz="2700">
                <a:latin typeface="Montserrat Medium"/>
                <a:ea typeface="Montserrat Medium"/>
                <a:cs typeface="Montserrat Medium"/>
                <a:sym typeface="Montserrat Medium"/>
              </a:rPr>
              <a:t>Once config is called, we can save the state by applying the .save() function, and passing in a reference to state (e.g., save(&amp;state)). You can check the state.rs file to remind yourself how config works.</a:t>
            </a:r>
            <a:endParaRPr sz="2700">
              <a:latin typeface="Montserrat Medium"/>
              <a:ea typeface="Montserrat Medium"/>
              <a:cs typeface="Montserrat Medium"/>
              <a:sym typeface="Montserrat Medium"/>
            </a:endParaRPr>
          </a:p>
          <a:p>
            <a:pPr indent="0" lvl="0" marL="0" rtl="0" algn="l">
              <a:spcBef>
                <a:spcPts val="0"/>
              </a:spcBef>
              <a:spcAft>
                <a:spcPts val="0"/>
              </a:spcAft>
              <a:buNone/>
            </a:pPr>
            <a:r>
              <a:t/>
            </a:r>
            <a:endParaRPr sz="2700">
              <a:latin typeface="Montserrat Medium"/>
              <a:ea typeface="Montserrat Medium"/>
              <a:cs typeface="Montserrat Medium"/>
              <a:sym typeface="Montserrat Medium"/>
            </a:endParaRPr>
          </a:p>
          <a:p>
            <a:pPr indent="0" lvl="0" marL="0" rtl="0" algn="l">
              <a:spcBef>
                <a:spcPts val="0"/>
              </a:spcBef>
              <a:spcAft>
                <a:spcPts val="0"/>
              </a:spcAft>
              <a:buNone/>
            </a:pPr>
            <a:r>
              <a:rPr lang="en" sz="2700">
                <a:latin typeface="Montserrat Medium"/>
                <a:ea typeface="Montserrat Medium"/>
                <a:cs typeface="Montserrat Medium"/>
                <a:sym typeface="Montserrat Medium"/>
              </a:rPr>
              <a:t>The save function returns a StdResult, so use the ? Rust operator to capture any errors.</a:t>
            </a:r>
            <a:endParaRPr sz="2700">
              <a:latin typeface="Montserrat Medium"/>
              <a:ea typeface="Montserrat Medium"/>
              <a:cs typeface="Montserrat Medium"/>
              <a:sym typeface="Montserrat Medium"/>
            </a:endParaRPr>
          </a:p>
        </p:txBody>
      </p:sp>
      <p:sp>
        <p:nvSpPr>
          <p:cNvPr id="381" name="Google Shape;381;p49"/>
          <p:cNvSpPr txBox="1"/>
          <p:nvPr/>
        </p:nvSpPr>
        <p:spPr>
          <a:xfrm>
            <a:off x="3179600" y="8634850"/>
            <a:ext cx="19888200" cy="2493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500"/>
              <a:t>For this exercise, input the owner argument and save it to the contract's state.</a:t>
            </a:r>
            <a:endParaRPr sz="2500"/>
          </a:p>
          <a:p>
            <a:pPr indent="0" lvl="0" marL="0" rtl="0" algn="l">
              <a:spcBef>
                <a:spcPts val="0"/>
              </a:spcBef>
              <a:spcAft>
                <a:spcPts val="0"/>
              </a:spcAft>
              <a:buNone/>
            </a:pPr>
            <a:r>
              <a:t/>
            </a:r>
            <a:endParaRPr sz="2500"/>
          </a:p>
          <a:p>
            <a:pPr indent="-387350" lvl="0" marL="457200" rtl="0" algn="l">
              <a:spcBef>
                <a:spcPts val="0"/>
              </a:spcBef>
              <a:spcAft>
                <a:spcPts val="0"/>
              </a:spcAft>
              <a:buSzPts val="2500"/>
              <a:buAutoNum type="arabicPeriod"/>
            </a:pPr>
            <a:r>
              <a:rPr lang="en" sz="2500"/>
              <a:t>Create a variable called state and initialize it with a State struct that contains a single member, owner.</a:t>
            </a:r>
            <a:endParaRPr sz="2500"/>
          </a:p>
          <a:p>
            <a:pPr indent="-387350" lvl="0" marL="457200" rtl="0" algn="l">
              <a:spcBef>
                <a:spcPts val="0"/>
              </a:spcBef>
              <a:spcAft>
                <a:spcPts val="0"/>
              </a:spcAft>
              <a:buSzPts val="2500"/>
              <a:buAutoNum type="arabicPeriod"/>
            </a:pPr>
            <a:r>
              <a:rPr lang="en" sz="2500"/>
              <a:t>owner will be populated by the info.sender argument.</a:t>
            </a:r>
            <a:endParaRPr sz="2500"/>
          </a:p>
          <a:p>
            <a:pPr indent="-387350" lvl="0" marL="457200" rtl="0" algn="l">
              <a:spcBef>
                <a:spcPts val="0"/>
              </a:spcBef>
              <a:spcAft>
                <a:spcPts val="0"/>
              </a:spcAft>
              <a:buSzPts val="2500"/>
              <a:buAutoNum type="arabicPeriod"/>
            </a:pPr>
            <a:r>
              <a:rPr lang="en" sz="2500"/>
              <a:t>Use config to save &amp;state into deps.storage.</a:t>
            </a:r>
            <a:endParaRPr sz="2500"/>
          </a:p>
          <a:p>
            <a:pPr indent="0" lvl="0" marL="0" rtl="0" algn="l">
              <a:spcBef>
                <a:spcPts val="0"/>
              </a:spcBef>
              <a:spcAft>
                <a:spcPts val="0"/>
              </a:spcAft>
              <a:buNone/>
            </a:pPr>
            <a:r>
              <a:t/>
            </a:r>
            <a:endParaRPr sz="2500"/>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5" name="Shape 385"/>
        <p:cNvGrpSpPr/>
        <p:nvPr/>
      </p:nvGrpSpPr>
      <p:grpSpPr>
        <a:xfrm>
          <a:off x="0" y="0"/>
          <a:ext cx="0" cy="0"/>
          <a:chOff x="0" y="0"/>
          <a:chExt cx="0" cy="0"/>
        </a:xfrm>
      </p:grpSpPr>
      <p:sp>
        <p:nvSpPr>
          <p:cNvPr id="386" name="Google Shape;386;p50"/>
          <p:cNvSpPr txBox="1"/>
          <p:nvPr>
            <p:ph type="title"/>
          </p:nvPr>
        </p:nvSpPr>
        <p:spPr>
          <a:xfrm>
            <a:off x="2862400" y="907021"/>
            <a:ext cx="19464600" cy="10029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Exercise 9 - Instantiate Msg</a:t>
            </a:r>
            <a:endParaRPr/>
          </a:p>
        </p:txBody>
      </p:sp>
      <p:sp>
        <p:nvSpPr>
          <p:cNvPr id="387" name="Google Shape;387;p50"/>
          <p:cNvSpPr txBox="1"/>
          <p:nvPr/>
        </p:nvSpPr>
        <p:spPr>
          <a:xfrm>
            <a:off x="2452075" y="2493825"/>
            <a:ext cx="19464600" cy="919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700">
                <a:latin typeface="Montserrat Medium"/>
                <a:ea typeface="Montserrat Medium"/>
                <a:cs typeface="Montserrat Medium"/>
                <a:sym typeface="Montserrat Medium"/>
              </a:rPr>
              <a:t>We've talked about DepsMut and MessageInfo already; we're going to ignore Env for this lesson, leaving us with InstantiateMsg, which is a structure we'll write to ensure anyone calling our contract complies to our design.</a:t>
            </a:r>
            <a:endParaRPr sz="2700">
              <a:latin typeface="Montserrat Medium"/>
              <a:ea typeface="Montserrat Medium"/>
              <a:cs typeface="Montserrat Medium"/>
              <a:sym typeface="Montserrat Medium"/>
            </a:endParaRPr>
          </a:p>
          <a:p>
            <a:pPr indent="0" lvl="0" marL="0" rtl="0" algn="l">
              <a:spcBef>
                <a:spcPts val="0"/>
              </a:spcBef>
              <a:spcAft>
                <a:spcPts val="0"/>
              </a:spcAft>
              <a:buNone/>
            </a:pPr>
            <a:r>
              <a:t/>
            </a:r>
            <a:endParaRPr sz="2700">
              <a:latin typeface="Montserrat Medium"/>
              <a:ea typeface="Montserrat Medium"/>
              <a:cs typeface="Montserrat Medium"/>
              <a:sym typeface="Montserrat Medium"/>
            </a:endParaRPr>
          </a:p>
          <a:p>
            <a:pPr indent="0" lvl="0" marL="0" rtl="0" algn="l">
              <a:spcBef>
                <a:spcPts val="0"/>
              </a:spcBef>
              <a:spcAft>
                <a:spcPts val="0"/>
              </a:spcAft>
              <a:buNone/>
            </a:pPr>
            <a:r>
              <a:rPr lang="en" sz="2700">
                <a:latin typeface="Montserrat Medium"/>
                <a:ea typeface="Montserrat Medium"/>
                <a:cs typeface="Montserrat Medium"/>
                <a:sym typeface="Montserrat Medium"/>
              </a:rPr>
              <a:t>All CosmWasm entry points take either an enum or a struct. For instantiate, structs are typically used to initialize a smart contract with starting values. We need to apply Serialize and Deserialize since this information is coming from outside the contract.</a:t>
            </a:r>
            <a:endParaRPr sz="2700">
              <a:latin typeface="Montserrat Medium"/>
              <a:ea typeface="Montserrat Medium"/>
              <a:cs typeface="Montserrat Medium"/>
              <a:sym typeface="Montserrat Medium"/>
            </a:endParaRPr>
          </a:p>
          <a:p>
            <a:pPr indent="0" lvl="0" marL="0" rtl="0" algn="l">
              <a:spcBef>
                <a:spcPts val="0"/>
              </a:spcBef>
              <a:spcAft>
                <a:spcPts val="0"/>
              </a:spcAft>
              <a:buNone/>
            </a:pPr>
            <a:r>
              <a:t/>
            </a:r>
            <a:endParaRPr sz="2700">
              <a:latin typeface="Montserrat Medium"/>
              <a:ea typeface="Montserrat Medium"/>
              <a:cs typeface="Montserrat Medium"/>
              <a:sym typeface="Montserrat Medium"/>
            </a:endParaRPr>
          </a:p>
          <a:p>
            <a:pPr indent="0" lvl="0" marL="0" rtl="0" algn="l">
              <a:spcBef>
                <a:spcPts val="0"/>
              </a:spcBef>
              <a:spcAft>
                <a:spcPts val="0"/>
              </a:spcAft>
              <a:buNone/>
            </a:pPr>
            <a:r>
              <a:rPr lang="en" sz="2700">
                <a:latin typeface="Montserrat Medium"/>
                <a:ea typeface="Montserrat Medium"/>
                <a:cs typeface="Montserrat Medium"/>
                <a:sym typeface="Montserrat Medium"/>
              </a:rPr>
              <a:t>For our Jump Ring smart contract, we're only going to expect a few basics items:</a:t>
            </a:r>
            <a:endParaRPr sz="2700">
              <a:latin typeface="Montserrat Medium"/>
              <a:ea typeface="Montserrat Medium"/>
              <a:cs typeface="Montserrat Medium"/>
              <a:sym typeface="Montserrat Medium"/>
            </a:endParaRPr>
          </a:p>
          <a:p>
            <a:pPr indent="0" lvl="0" marL="0" rtl="0" algn="l">
              <a:spcBef>
                <a:spcPts val="0"/>
              </a:spcBef>
              <a:spcAft>
                <a:spcPts val="0"/>
              </a:spcAft>
              <a:buNone/>
            </a:pPr>
            <a:r>
              <a:t/>
            </a:r>
            <a:endParaRPr sz="2700">
              <a:latin typeface="Montserrat Medium"/>
              <a:ea typeface="Montserrat Medium"/>
              <a:cs typeface="Montserrat Medium"/>
              <a:sym typeface="Montserrat Medium"/>
            </a:endParaRPr>
          </a:p>
          <a:p>
            <a:pPr indent="0" lvl="0" marL="0" rtl="0" algn="l">
              <a:spcBef>
                <a:spcPts val="0"/>
              </a:spcBef>
              <a:spcAft>
                <a:spcPts val="0"/>
              </a:spcAft>
              <a:buNone/>
            </a:pPr>
            <a:r>
              <a:rPr lang="en" sz="2700">
                <a:latin typeface="Montserrat Medium"/>
                <a:ea typeface="Montserrat Medium"/>
                <a:cs typeface="Montserrat Medium"/>
                <a:sym typeface="Montserrat Medium"/>
              </a:rPr>
              <a:t>The planet's name, as a String;</a:t>
            </a:r>
            <a:endParaRPr sz="2700">
              <a:latin typeface="Montserrat Medium"/>
              <a:ea typeface="Montserrat Medium"/>
              <a:cs typeface="Montserrat Medium"/>
              <a:sym typeface="Montserrat Medium"/>
            </a:endParaRPr>
          </a:p>
          <a:p>
            <a:pPr indent="0" lvl="0" marL="0" rtl="0" algn="l">
              <a:spcBef>
                <a:spcPts val="0"/>
              </a:spcBef>
              <a:spcAft>
                <a:spcPts val="0"/>
              </a:spcAft>
              <a:buNone/>
            </a:pPr>
            <a:r>
              <a:rPr lang="en" sz="2700">
                <a:latin typeface="Montserrat Medium"/>
                <a:ea typeface="Montserrat Medium"/>
                <a:cs typeface="Montserrat Medium"/>
                <a:sym typeface="Montserrat Medium"/>
              </a:rPr>
              <a:t>A list of sapient creatures on the planet as a Vec&lt;Sapient&gt;;</a:t>
            </a:r>
            <a:endParaRPr sz="2700">
              <a:latin typeface="Montserrat Medium"/>
              <a:ea typeface="Montserrat Medium"/>
              <a:cs typeface="Montserrat Medium"/>
              <a:sym typeface="Montserrat Medium"/>
            </a:endParaRPr>
          </a:p>
          <a:p>
            <a:pPr indent="0" lvl="0" marL="0" rtl="0" algn="l">
              <a:spcBef>
                <a:spcPts val="0"/>
              </a:spcBef>
              <a:spcAft>
                <a:spcPts val="0"/>
              </a:spcAft>
              <a:buNone/>
            </a:pPr>
            <a:r>
              <a:rPr lang="en" sz="2700">
                <a:latin typeface="Montserrat Medium"/>
                <a:ea typeface="Montserrat Medium"/>
                <a:cs typeface="Montserrat Medium"/>
                <a:sym typeface="Montserrat Medium"/>
              </a:rPr>
              <a:t>The minimum sapience allowed for passage through this particular Jump Ring (based on the Interchain endorsed and totally legit SapienceScale, which we can view in species.rs along with Sapient).</a:t>
            </a:r>
            <a:endParaRPr sz="2700">
              <a:latin typeface="Montserrat Medium"/>
              <a:ea typeface="Montserrat Medium"/>
              <a:cs typeface="Montserrat Medium"/>
              <a:sym typeface="Montserrat Medium"/>
            </a:endParaRPr>
          </a:p>
          <a:p>
            <a:pPr indent="0" lvl="0" marL="0" rtl="0" algn="l">
              <a:spcBef>
                <a:spcPts val="0"/>
              </a:spcBef>
              <a:spcAft>
                <a:spcPts val="0"/>
              </a:spcAft>
              <a:buNone/>
            </a:pPr>
            <a:r>
              <a:rPr lang="en" sz="2700">
                <a:latin typeface="Montserrat Medium"/>
                <a:ea typeface="Montserrat Medium"/>
                <a:cs typeface="Montserrat Medium"/>
                <a:sym typeface="Montserrat Medium"/>
              </a:rPr>
              <a:t>There will be additional messages for the other two entry points coming later. We'll do this work in a new file called msg.rs.</a:t>
            </a:r>
            <a:endParaRPr sz="2700">
              <a:latin typeface="Montserrat Medium"/>
              <a:ea typeface="Montserrat Medium"/>
              <a:cs typeface="Montserrat Medium"/>
              <a:sym typeface="Montserrat Medium"/>
            </a:endParaRPr>
          </a:p>
          <a:p>
            <a:pPr indent="0" lvl="0" marL="0" rtl="0" algn="l">
              <a:spcBef>
                <a:spcPts val="0"/>
              </a:spcBef>
              <a:spcAft>
                <a:spcPts val="0"/>
              </a:spcAft>
              <a:buNone/>
            </a:pPr>
            <a:r>
              <a:t/>
            </a:r>
            <a:endParaRPr sz="2700">
              <a:latin typeface="Montserrat Medium"/>
              <a:ea typeface="Montserrat Medium"/>
              <a:cs typeface="Montserrat Medium"/>
              <a:sym typeface="Montserrat Medium"/>
            </a:endParaRPr>
          </a:p>
        </p:txBody>
      </p:sp>
      <p:sp>
        <p:nvSpPr>
          <p:cNvPr id="388" name="Google Shape;388;p50"/>
          <p:cNvSpPr txBox="1"/>
          <p:nvPr/>
        </p:nvSpPr>
        <p:spPr>
          <a:xfrm>
            <a:off x="3709550" y="9757075"/>
            <a:ext cx="14775900" cy="1723800"/>
          </a:xfrm>
          <a:prstGeom prst="rect">
            <a:avLst/>
          </a:prstGeom>
          <a:noFill/>
          <a:ln>
            <a:noFill/>
          </a:ln>
        </p:spPr>
        <p:txBody>
          <a:bodyPr anchorCtr="0" anchor="t" bIns="91425" lIns="91425" spcFirstLastPara="1" rIns="91425" wrap="square" tIns="91425">
            <a:spAutoFit/>
          </a:bodyPr>
          <a:lstStyle/>
          <a:p>
            <a:pPr indent="-387350" lvl="0" marL="457200" rtl="0" algn="l">
              <a:spcBef>
                <a:spcPts val="0"/>
              </a:spcBef>
              <a:spcAft>
                <a:spcPts val="0"/>
              </a:spcAft>
              <a:buSzPts val="2500"/>
              <a:buAutoNum type="arabicPeriod"/>
            </a:pPr>
            <a:r>
              <a:rPr lang="en" sz="2500"/>
              <a:t>The "message" for instantiate is a public struct with public members.</a:t>
            </a:r>
            <a:endParaRPr sz="2500"/>
          </a:p>
          <a:p>
            <a:pPr indent="-387350" lvl="0" marL="457200" rtl="0" algn="l">
              <a:spcBef>
                <a:spcPts val="0"/>
              </a:spcBef>
              <a:spcAft>
                <a:spcPts val="0"/>
              </a:spcAft>
              <a:buSzPts val="2500"/>
              <a:buAutoNum type="arabicPeriod"/>
            </a:pPr>
            <a:r>
              <a:rPr lang="en" sz="2500"/>
              <a:t>Write a struct called InstantiateMsg.</a:t>
            </a:r>
            <a:endParaRPr sz="2500"/>
          </a:p>
          <a:p>
            <a:pPr indent="-387350" lvl="0" marL="457200" rtl="0" algn="l">
              <a:spcBef>
                <a:spcPts val="0"/>
              </a:spcBef>
              <a:spcAft>
                <a:spcPts val="0"/>
              </a:spcAft>
              <a:buSzPts val="2500"/>
              <a:buAutoNum type="arabicPeriod"/>
            </a:pPr>
            <a:r>
              <a:rPr lang="en" sz="2500"/>
              <a:t>The three members will be, in order, planet_name, planet_sapients, and minimum_sapience.</a:t>
            </a:r>
            <a:endParaRPr sz="2500"/>
          </a:p>
          <a:p>
            <a:pPr indent="-387350" lvl="0" marL="457200" rtl="0" algn="l">
              <a:spcBef>
                <a:spcPts val="0"/>
              </a:spcBef>
              <a:spcAft>
                <a:spcPts val="0"/>
              </a:spcAft>
              <a:buSzPts val="2500"/>
              <a:buAutoNum type="arabicPeriod"/>
            </a:pPr>
            <a:r>
              <a:rPr lang="en" sz="2500"/>
              <a:t>Apply the correct types to each member.</a:t>
            </a:r>
            <a:endParaRPr sz="2500"/>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