
<file path=[Content_Types].xml><?xml version="1.0" encoding="utf-8"?>
<Types xmlns="http://schemas.openxmlformats.org/package/2006/content-types">
  <Default ContentType="image/jpeg" Extension="jpg"/>
  <Default ContentType="application/x-fontdata" Extension="fntdata"/>
  <Default ContentType="image/gif" Extension="gif"/>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5" r:id="rId34"/>
    <p:sldId id="286" r:id="rId35"/>
    <p:sldId id="287" r:id="rId36"/>
    <p:sldId id="288" r:id="rId37"/>
    <p:sldId id="289" r:id="rId38"/>
    <p:sldId id="290" r:id="rId39"/>
  </p:sldIdLst>
  <p:sldSz cy="13716000" cx="24368750"/>
  <p:notesSz cx="6858000" cy="9144000"/>
  <p:embeddedFontLst>
    <p:embeddedFont>
      <p:font typeface="Proxima Nova"/>
      <p:regular r:id="rId40"/>
      <p:bold r:id="rId41"/>
      <p:italic r:id="rId42"/>
      <p:boldItalic r:id="rId43"/>
    </p:embeddedFont>
    <p:embeddedFont>
      <p:font typeface="Roboto"/>
      <p:regular r:id="rId44"/>
      <p:bold r:id="rId45"/>
      <p:italic r:id="rId46"/>
      <p:boldItalic r:id="rId47"/>
    </p:embeddedFont>
    <p:embeddedFont>
      <p:font typeface="Montserrat"/>
      <p:regular r:id="rId48"/>
      <p:bold r:id="rId49"/>
      <p:italic r:id="rId50"/>
      <p:boldItalic r:id="rId51"/>
    </p:embeddedFont>
    <p:embeddedFont>
      <p:font typeface="Lato"/>
      <p:regular r:id="rId52"/>
      <p:bold r:id="rId53"/>
      <p:italic r:id="rId54"/>
      <p:boldItalic r:id="rId5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ProximaNova-regular.fntdata"/><Relationship Id="rId42" Type="http://schemas.openxmlformats.org/officeDocument/2006/relationships/font" Target="fonts/ProximaNova-italic.fntdata"/><Relationship Id="rId41" Type="http://schemas.openxmlformats.org/officeDocument/2006/relationships/font" Target="fonts/ProximaNova-bold.fntdata"/><Relationship Id="rId44" Type="http://schemas.openxmlformats.org/officeDocument/2006/relationships/font" Target="fonts/Roboto-regular.fntdata"/><Relationship Id="rId43" Type="http://schemas.openxmlformats.org/officeDocument/2006/relationships/font" Target="fonts/ProximaNova-boldItalic.fntdata"/><Relationship Id="rId46" Type="http://schemas.openxmlformats.org/officeDocument/2006/relationships/font" Target="fonts/Roboto-italic.fntdata"/><Relationship Id="rId45" Type="http://schemas.openxmlformats.org/officeDocument/2006/relationships/font" Target="fonts/Roboto-bold.fntdata"/><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notesMaster" Target="notesMasters/notesMaster1.xml"/><Relationship Id="rId9" Type="http://schemas.openxmlformats.org/officeDocument/2006/relationships/slide" Target="slides/slide5.xml"/><Relationship Id="rId48" Type="http://schemas.openxmlformats.org/officeDocument/2006/relationships/font" Target="fonts/Montserrat-regular.fntdata"/><Relationship Id="rId47" Type="http://schemas.openxmlformats.org/officeDocument/2006/relationships/font" Target="fonts/Roboto-boldItalic.fntdata"/><Relationship Id="rId49" Type="http://schemas.openxmlformats.org/officeDocument/2006/relationships/font" Target="fonts/Montserrat-bold.fntdata"/><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31" Type="http://schemas.openxmlformats.org/officeDocument/2006/relationships/slide" Target="slides/slide27.xml"/><Relationship Id="rId30" Type="http://schemas.openxmlformats.org/officeDocument/2006/relationships/slide" Target="slides/slide26.xml"/><Relationship Id="rId33" Type="http://schemas.openxmlformats.org/officeDocument/2006/relationships/slide" Target="slides/slide29.xml"/><Relationship Id="rId32" Type="http://schemas.openxmlformats.org/officeDocument/2006/relationships/slide" Target="slides/slide28.xml"/><Relationship Id="rId35" Type="http://schemas.openxmlformats.org/officeDocument/2006/relationships/slide" Target="slides/slide31.xml"/><Relationship Id="rId34" Type="http://schemas.openxmlformats.org/officeDocument/2006/relationships/slide" Target="slides/slide30.xml"/><Relationship Id="rId37" Type="http://schemas.openxmlformats.org/officeDocument/2006/relationships/slide" Target="slides/slide33.xml"/><Relationship Id="rId36" Type="http://schemas.openxmlformats.org/officeDocument/2006/relationships/slide" Target="slides/slide32.xml"/><Relationship Id="rId39" Type="http://schemas.openxmlformats.org/officeDocument/2006/relationships/slide" Target="slides/slide35.xml"/><Relationship Id="rId38" Type="http://schemas.openxmlformats.org/officeDocument/2006/relationships/slide" Target="slides/slide34.xml"/><Relationship Id="rId20" Type="http://schemas.openxmlformats.org/officeDocument/2006/relationships/slide" Target="slides/slide16.xml"/><Relationship Id="rId22" Type="http://schemas.openxmlformats.org/officeDocument/2006/relationships/slide" Target="slides/slide18.xml"/><Relationship Id="rId21" Type="http://schemas.openxmlformats.org/officeDocument/2006/relationships/slide" Target="slides/slide17.xml"/><Relationship Id="rId24" Type="http://schemas.openxmlformats.org/officeDocument/2006/relationships/slide" Target="slides/slide20.xml"/><Relationship Id="rId23" Type="http://schemas.openxmlformats.org/officeDocument/2006/relationships/slide" Target="slides/slide19.xml"/><Relationship Id="rId26" Type="http://schemas.openxmlformats.org/officeDocument/2006/relationships/slide" Target="slides/slide22.xml"/><Relationship Id="rId25" Type="http://schemas.openxmlformats.org/officeDocument/2006/relationships/slide" Target="slides/slide21.xml"/><Relationship Id="rId28" Type="http://schemas.openxmlformats.org/officeDocument/2006/relationships/slide" Target="slides/slide24.xml"/><Relationship Id="rId27" Type="http://schemas.openxmlformats.org/officeDocument/2006/relationships/slide" Target="slides/slide23.xml"/><Relationship Id="rId29" Type="http://schemas.openxmlformats.org/officeDocument/2006/relationships/slide" Target="slides/slide25.xml"/><Relationship Id="rId51" Type="http://schemas.openxmlformats.org/officeDocument/2006/relationships/font" Target="fonts/Montserrat-boldItalic.fntdata"/><Relationship Id="rId50" Type="http://schemas.openxmlformats.org/officeDocument/2006/relationships/font" Target="fonts/Montserrat-italic.fntdata"/><Relationship Id="rId53" Type="http://schemas.openxmlformats.org/officeDocument/2006/relationships/font" Target="fonts/Lato-bold.fntdata"/><Relationship Id="rId52" Type="http://schemas.openxmlformats.org/officeDocument/2006/relationships/font" Target="fonts/Lato-regular.fntdata"/><Relationship Id="rId11" Type="http://schemas.openxmlformats.org/officeDocument/2006/relationships/slide" Target="slides/slide7.xml"/><Relationship Id="rId55" Type="http://schemas.openxmlformats.org/officeDocument/2006/relationships/font" Target="fonts/Lato-boldItalic.fntdata"/><Relationship Id="rId10" Type="http://schemas.openxmlformats.org/officeDocument/2006/relationships/slide" Target="slides/slide6.xml"/><Relationship Id="rId54" Type="http://schemas.openxmlformats.org/officeDocument/2006/relationships/font" Target="fonts/Lato-italic.fntdata"/><Relationship Id="rId13" Type="http://schemas.openxmlformats.org/officeDocument/2006/relationships/slide" Target="slides/slide9.xml"/><Relationship Id="rId12" Type="http://schemas.openxmlformats.org/officeDocument/2006/relationships/slide" Target="slides/slide8.xml"/><Relationship Id="rId15" Type="http://schemas.openxmlformats.org/officeDocument/2006/relationships/slide" Target="slides/slide11.xml"/><Relationship Id="rId14" Type="http://schemas.openxmlformats.org/officeDocument/2006/relationships/slide" Target="slides/slide10.xml"/><Relationship Id="rId17" Type="http://schemas.openxmlformats.org/officeDocument/2006/relationships/slide" Target="slides/slide13.xml"/><Relationship Id="rId16" Type="http://schemas.openxmlformats.org/officeDocument/2006/relationships/slide" Target="slides/slide12.xml"/><Relationship Id="rId19" Type="http://schemas.openxmlformats.org/officeDocument/2006/relationships/slide" Target="slides/slide15.xml"/><Relationship Id="rId18"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4" name="Shape 114"/>
        <p:cNvGrpSpPr/>
        <p:nvPr/>
      </p:nvGrpSpPr>
      <p:grpSpPr>
        <a:xfrm>
          <a:off x="0" y="0"/>
          <a:ext cx="0" cy="0"/>
          <a:chOff x="0" y="0"/>
          <a:chExt cx="0" cy="0"/>
        </a:xfrm>
      </p:grpSpPr>
      <p:sp>
        <p:nvSpPr>
          <p:cNvPr id="115" name="Google Shape;115;p: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116" name="Google Shape;116;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0" name="Shape 120"/>
        <p:cNvGrpSpPr/>
        <p:nvPr/>
      </p:nvGrpSpPr>
      <p:grpSpPr>
        <a:xfrm>
          <a:off x="0" y="0"/>
          <a:ext cx="0" cy="0"/>
          <a:chOff x="0" y="0"/>
          <a:chExt cx="0" cy="0"/>
        </a:xfrm>
      </p:grpSpPr>
      <p:sp>
        <p:nvSpPr>
          <p:cNvPr id="121" name="Google Shape;121;g2bb643c8fed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2"/>
              </a:buClr>
              <a:buSzPts val="1100"/>
              <a:buFont typeface="Arial"/>
              <a:buNone/>
            </a:pPr>
            <a:r>
              <a:t/>
            </a:r>
            <a:endParaRPr b="0" i="0" sz="2400" u="none" cap="none" strike="noStrike">
              <a:solidFill>
                <a:schemeClr val="dk1"/>
              </a:solidFill>
              <a:latin typeface="Lato"/>
              <a:ea typeface="Lato"/>
              <a:cs typeface="Lato"/>
              <a:sym typeface="Lato"/>
            </a:endParaRPr>
          </a:p>
        </p:txBody>
      </p:sp>
      <p:sp>
        <p:nvSpPr>
          <p:cNvPr id="122" name="Google Shape;122;g2bb643c8fed_0_0:notes"/>
          <p:cNvSpPr/>
          <p:nvPr>
            <p:ph idx="2" type="sldImg"/>
          </p:nvPr>
        </p:nvSpPr>
        <p:spPr>
          <a:xfrm>
            <a:off x="382113" y="685800"/>
            <a:ext cx="60939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2bb643c8fed_0_11:notes"/>
          <p:cNvSpPr/>
          <p:nvPr>
            <p:ph idx="2" type="sldImg"/>
          </p:nvPr>
        </p:nvSpPr>
        <p:spPr>
          <a:xfrm>
            <a:off x="382113" y="685800"/>
            <a:ext cx="60939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2bb643c8fed_0_11:notes"/>
          <p:cNvSpPr txBox="1"/>
          <p:nvPr>
            <p:ph idx="1" type="body"/>
          </p:nvPr>
        </p:nvSpPr>
        <p:spPr>
          <a:xfrm>
            <a:off x="685800" y="4343400"/>
            <a:ext cx="5486400" cy="4114800"/>
          </a:xfrm>
          <a:prstGeom prst="rect">
            <a:avLst/>
          </a:prstGeom>
          <a:noFill/>
          <a:ln>
            <a:noFill/>
          </a:ln>
        </p:spPr>
        <p:txBody>
          <a:bodyPr anchorCtr="0" anchor="ctr" bIns="91425" lIns="91425" spcFirstLastPara="1" rIns="91425" wrap="square" tIns="91425">
            <a:noAutofit/>
          </a:bodyPr>
          <a:lstStyle/>
          <a:p>
            <a:pPr indent="0" lvl="0" marL="0" rtl="0" algn="l">
              <a:lnSpc>
                <a:spcPct val="115000"/>
              </a:lnSpc>
              <a:spcBef>
                <a:spcPts val="0"/>
              </a:spcBef>
              <a:spcAft>
                <a:spcPts val="0"/>
              </a:spcAft>
              <a:buNone/>
            </a:pPr>
            <a:r>
              <a:rPr lang="en" sz="1200">
                <a:solidFill>
                  <a:srgbClr val="505559"/>
                </a:solidFill>
                <a:latin typeface="Arial"/>
                <a:ea typeface="Arial"/>
                <a:cs typeface="Arial"/>
                <a:sym typeface="Arial"/>
              </a:rPr>
              <a:t>Basically serves as a bridge in between dApps based on the Ethereum ecosystem and an intuitive interface in an online browser.</a:t>
            </a:r>
            <a:endParaRPr sz="1200">
              <a:solidFill>
                <a:srgbClr val="505559"/>
              </a:solidFill>
              <a:latin typeface="Arial"/>
              <a:ea typeface="Arial"/>
              <a:cs typeface="Arial"/>
              <a:sym typeface="Arial"/>
            </a:endParaRPr>
          </a:p>
          <a:p>
            <a:pPr indent="0" lvl="0" marL="0" rtl="0" algn="l">
              <a:lnSpc>
                <a:spcPct val="115000"/>
              </a:lnSpc>
              <a:spcBef>
                <a:spcPts val="0"/>
              </a:spcBef>
              <a:spcAft>
                <a:spcPts val="0"/>
              </a:spcAft>
              <a:buNone/>
            </a:pPr>
            <a:r>
              <a:rPr lang="en" sz="1200">
                <a:solidFill>
                  <a:srgbClr val="505559"/>
                </a:solidFill>
                <a:latin typeface="Arial"/>
                <a:ea typeface="Arial"/>
                <a:cs typeface="Arial"/>
                <a:sym typeface="Arial"/>
              </a:rPr>
              <a:t>Basically allows us to run Ethereum dApps in our browser without us having to run an Ethereum node. Because that would take a lot of energy/power, but we still want to take advantage of the ecosystem to facilitate our dApps.</a:t>
            </a:r>
            <a:endParaRPr sz="1200">
              <a:solidFill>
                <a:srgbClr val="505559"/>
              </a:solidFill>
              <a:latin typeface="Arial"/>
              <a:ea typeface="Arial"/>
              <a:cs typeface="Arial"/>
              <a:sym typeface="Arial"/>
            </a:endParaRPr>
          </a:p>
          <a:p>
            <a:pPr indent="0" lvl="0" marL="0" rtl="0" algn="l">
              <a:lnSpc>
                <a:spcPct val="115000"/>
              </a:lnSpc>
              <a:spcBef>
                <a:spcPts val="0"/>
              </a:spcBef>
              <a:spcAft>
                <a:spcPts val="0"/>
              </a:spcAft>
              <a:buNone/>
            </a:pPr>
            <a:r>
              <a:rPr lang="en" sz="1100">
                <a:solidFill>
                  <a:srgbClr val="3C4043"/>
                </a:solidFill>
                <a:highlight>
                  <a:srgbClr val="FFFFFF"/>
                </a:highlight>
                <a:latin typeface="Roboto"/>
                <a:ea typeface="Roboto"/>
                <a:cs typeface="Roboto"/>
                <a:sym typeface="Roboto"/>
              </a:rPr>
              <a:t>The extension injects the Ethereum web3 API into every website's javascript context, so that dapps can read from the blockchain.</a:t>
            </a:r>
            <a:endParaRPr sz="1100">
              <a:solidFill>
                <a:srgbClr val="3C4043"/>
              </a:solidFill>
              <a:highlight>
                <a:srgbClr val="FFFFFF"/>
              </a:highlight>
              <a:latin typeface="Roboto"/>
              <a:ea typeface="Roboto"/>
              <a:cs typeface="Roboto"/>
              <a:sym typeface="Roboto"/>
            </a:endParaRPr>
          </a:p>
          <a:p>
            <a:pPr indent="0" lvl="0" marL="0" rtl="0" algn="l">
              <a:spcBef>
                <a:spcPts val="0"/>
              </a:spcBef>
              <a:spcAft>
                <a:spcPts val="0"/>
              </a:spcAft>
              <a:buNone/>
            </a:pPr>
            <a:r>
              <a:t/>
            </a:r>
            <a:endParaRPr sz="1000"/>
          </a:p>
        </p:txBody>
      </p:sp>
      <p:sp>
        <p:nvSpPr>
          <p:cNvPr id="135" name="Google Shape;135;g2bb643c8fed_0_11:notes"/>
          <p:cNvSpPr txBox="1"/>
          <p:nvPr>
            <p:ph idx="12" type="sldNum"/>
          </p:nvPr>
        </p:nvSpPr>
        <p:spPr>
          <a:xfrm>
            <a:off x="3884612" y="8685213"/>
            <a:ext cx="2971800" cy="457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Clr>
                <a:schemeClr val="dk1"/>
              </a:buClr>
              <a:buFont typeface="Lato"/>
              <a:buNone/>
            </a:pPr>
            <a:fld id="{00000000-1234-1234-1234-123412341234}" type="slidenum">
              <a:rPr lang="en"/>
              <a:t>‹#›</a:t>
            </a:fld>
            <a:endParaRPr sz="1400">
              <a:solidFill>
                <a:srgbClr val="000000"/>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50730dacab_1_11: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50730dacab_1_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282d1dba83f_0_1: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282d1dba83f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282d1dba83f_0_6:notes"/>
          <p:cNvSpPr txBox="1"/>
          <p:nvPr>
            <p:ph idx="1" type="body"/>
          </p:nvPr>
        </p:nvSpPr>
        <p:spPr>
          <a:xfrm>
            <a:off x="685797" y="4343394"/>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g282d1dba83f_0_6:notes"/>
          <p:cNvSpPr/>
          <p:nvPr>
            <p:ph idx="2" type="sldImg"/>
          </p:nvPr>
        </p:nvSpPr>
        <p:spPr>
          <a:xfrm>
            <a:off x="1143214" y="685798"/>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g284c70b2ea3_0_6:notes"/>
          <p:cNvSpPr txBox="1"/>
          <p:nvPr>
            <p:ph idx="1" type="body"/>
          </p:nvPr>
        </p:nvSpPr>
        <p:spPr>
          <a:xfrm>
            <a:off x="685797" y="4343394"/>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8" name="Google Shape;178;g284c70b2ea3_0_6:notes"/>
          <p:cNvSpPr/>
          <p:nvPr>
            <p:ph idx="2" type="sldImg"/>
          </p:nvPr>
        </p:nvSpPr>
        <p:spPr>
          <a:xfrm>
            <a:off x="1143214" y="685798"/>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 name="Shape 197"/>
        <p:cNvGrpSpPr/>
        <p:nvPr/>
      </p:nvGrpSpPr>
      <p:grpSpPr>
        <a:xfrm>
          <a:off x="0" y="0"/>
          <a:ext cx="0" cy="0"/>
          <a:chOff x="0" y="0"/>
          <a:chExt cx="0" cy="0"/>
        </a:xfrm>
      </p:grpSpPr>
      <p:sp>
        <p:nvSpPr>
          <p:cNvPr id="198" name="Google Shape;198;g284c70b2ea3_0_27:notes"/>
          <p:cNvSpPr txBox="1"/>
          <p:nvPr>
            <p:ph idx="1" type="body"/>
          </p:nvPr>
        </p:nvSpPr>
        <p:spPr>
          <a:xfrm>
            <a:off x="685797" y="4343394"/>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9" name="Google Shape;199;g284c70b2ea3_0_27:notes"/>
          <p:cNvSpPr/>
          <p:nvPr>
            <p:ph idx="2" type="sldImg"/>
          </p:nvPr>
        </p:nvSpPr>
        <p:spPr>
          <a:xfrm>
            <a:off x="1143214" y="685798"/>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 name="Shape 219"/>
        <p:cNvGrpSpPr/>
        <p:nvPr/>
      </p:nvGrpSpPr>
      <p:grpSpPr>
        <a:xfrm>
          <a:off x="0" y="0"/>
          <a:ext cx="0" cy="0"/>
          <a:chOff x="0" y="0"/>
          <a:chExt cx="0" cy="0"/>
        </a:xfrm>
      </p:grpSpPr>
      <p:sp>
        <p:nvSpPr>
          <p:cNvPr id="220" name="Google Shape;220;g284c70b2ea3_0_55:notes"/>
          <p:cNvSpPr txBox="1"/>
          <p:nvPr>
            <p:ph idx="1" type="body"/>
          </p:nvPr>
        </p:nvSpPr>
        <p:spPr>
          <a:xfrm>
            <a:off x="685797" y="4343394"/>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g284c70b2ea3_0_55:notes"/>
          <p:cNvSpPr/>
          <p:nvPr>
            <p:ph idx="2" type="sldImg"/>
          </p:nvPr>
        </p:nvSpPr>
        <p:spPr>
          <a:xfrm>
            <a:off x="1143214" y="685798"/>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 name="Shape 239"/>
        <p:cNvGrpSpPr/>
        <p:nvPr/>
      </p:nvGrpSpPr>
      <p:grpSpPr>
        <a:xfrm>
          <a:off x="0" y="0"/>
          <a:ext cx="0" cy="0"/>
          <a:chOff x="0" y="0"/>
          <a:chExt cx="0" cy="0"/>
        </a:xfrm>
      </p:grpSpPr>
      <p:sp>
        <p:nvSpPr>
          <p:cNvPr id="240" name="Google Shape;240;g282d1dba83f_0_25:notes"/>
          <p:cNvSpPr txBox="1"/>
          <p:nvPr>
            <p:ph idx="1" type="body"/>
          </p:nvPr>
        </p:nvSpPr>
        <p:spPr>
          <a:xfrm>
            <a:off x="685797" y="4343394"/>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1" name="Google Shape;241;g282d1dba83f_0_25:notes"/>
          <p:cNvSpPr/>
          <p:nvPr>
            <p:ph idx="2" type="sldImg"/>
          </p:nvPr>
        </p:nvSpPr>
        <p:spPr>
          <a:xfrm>
            <a:off x="1143214" y="685798"/>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 name="Shape 259"/>
        <p:cNvGrpSpPr/>
        <p:nvPr/>
      </p:nvGrpSpPr>
      <p:grpSpPr>
        <a:xfrm>
          <a:off x="0" y="0"/>
          <a:ext cx="0" cy="0"/>
          <a:chOff x="0" y="0"/>
          <a:chExt cx="0" cy="0"/>
        </a:xfrm>
      </p:grpSpPr>
      <p:sp>
        <p:nvSpPr>
          <p:cNvPr id="260" name="Google Shape;260;g50730dacab_0_531: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261" name="Google Shape;261;g50730dacab_0_5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g203b038e5f6_0_16:notes"/>
          <p:cNvSpPr txBox="1"/>
          <p:nvPr>
            <p:ph idx="1" type="body"/>
          </p:nvPr>
        </p:nvSpPr>
        <p:spPr>
          <a:xfrm>
            <a:off x="685797" y="4343394"/>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g203b038e5f6_0_16:notes"/>
          <p:cNvSpPr/>
          <p:nvPr>
            <p:ph idx="2" type="sldImg"/>
          </p:nvPr>
        </p:nvSpPr>
        <p:spPr>
          <a:xfrm>
            <a:off x="1143214" y="685798"/>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g203b038e5f6_0_134:notes"/>
          <p:cNvSpPr txBox="1"/>
          <p:nvPr>
            <p:ph idx="1" type="body"/>
          </p:nvPr>
        </p:nvSpPr>
        <p:spPr>
          <a:xfrm>
            <a:off x="685797" y="4343394"/>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g203b038e5f6_0_134:notes"/>
          <p:cNvSpPr/>
          <p:nvPr>
            <p:ph idx="2" type="sldImg"/>
          </p:nvPr>
        </p:nvSpPr>
        <p:spPr>
          <a:xfrm>
            <a:off x="1143214" y="685798"/>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203b038e5f6_0_211:notes"/>
          <p:cNvSpPr txBox="1"/>
          <p:nvPr>
            <p:ph idx="1" type="body"/>
          </p:nvPr>
        </p:nvSpPr>
        <p:spPr>
          <a:xfrm>
            <a:off x="685797" y="4343394"/>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g203b038e5f6_0_211:notes"/>
          <p:cNvSpPr/>
          <p:nvPr>
            <p:ph idx="2" type="sldImg"/>
          </p:nvPr>
        </p:nvSpPr>
        <p:spPr>
          <a:xfrm>
            <a:off x="1143214" y="685798"/>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3" name="Shape 323"/>
        <p:cNvGrpSpPr/>
        <p:nvPr/>
      </p:nvGrpSpPr>
      <p:grpSpPr>
        <a:xfrm>
          <a:off x="0" y="0"/>
          <a:ext cx="0" cy="0"/>
          <a:chOff x="0" y="0"/>
          <a:chExt cx="0" cy="0"/>
        </a:xfrm>
      </p:grpSpPr>
      <p:sp>
        <p:nvSpPr>
          <p:cNvPr id="324" name="Google Shape;324;g203b038e5f6_0_0: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325" name="Google Shape;325;g203b038e5f6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9" name="Shape 329"/>
        <p:cNvGrpSpPr/>
        <p:nvPr/>
      </p:nvGrpSpPr>
      <p:grpSpPr>
        <a:xfrm>
          <a:off x="0" y="0"/>
          <a:ext cx="0" cy="0"/>
          <a:chOff x="0" y="0"/>
          <a:chExt cx="0" cy="0"/>
        </a:xfrm>
      </p:grpSpPr>
      <p:sp>
        <p:nvSpPr>
          <p:cNvPr id="330" name="Google Shape;330;g221d7025b85_0_0:notes"/>
          <p:cNvSpPr txBox="1"/>
          <p:nvPr>
            <p:ph idx="1" type="body"/>
          </p:nvPr>
        </p:nvSpPr>
        <p:spPr>
          <a:xfrm>
            <a:off x="685797" y="4343394"/>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g221d7025b85_0_0:notes"/>
          <p:cNvSpPr/>
          <p:nvPr>
            <p:ph idx="2" type="sldImg"/>
          </p:nvPr>
        </p:nvSpPr>
        <p:spPr>
          <a:xfrm>
            <a:off x="1143214" y="685798"/>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8" name="Shape 348"/>
        <p:cNvGrpSpPr/>
        <p:nvPr/>
      </p:nvGrpSpPr>
      <p:grpSpPr>
        <a:xfrm>
          <a:off x="0" y="0"/>
          <a:ext cx="0" cy="0"/>
          <a:chOff x="0" y="0"/>
          <a:chExt cx="0" cy="0"/>
        </a:xfrm>
      </p:grpSpPr>
      <p:sp>
        <p:nvSpPr>
          <p:cNvPr id="349" name="Google Shape;349;g221d7025b85_0_37:notes"/>
          <p:cNvSpPr txBox="1"/>
          <p:nvPr>
            <p:ph idx="1" type="body"/>
          </p:nvPr>
        </p:nvSpPr>
        <p:spPr>
          <a:xfrm>
            <a:off x="685797" y="4343394"/>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g221d7025b85_0_37:notes"/>
          <p:cNvSpPr/>
          <p:nvPr>
            <p:ph idx="2" type="sldImg"/>
          </p:nvPr>
        </p:nvSpPr>
        <p:spPr>
          <a:xfrm>
            <a:off x="1143214" y="685798"/>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8" name="Shape 368"/>
        <p:cNvGrpSpPr/>
        <p:nvPr/>
      </p:nvGrpSpPr>
      <p:grpSpPr>
        <a:xfrm>
          <a:off x="0" y="0"/>
          <a:ext cx="0" cy="0"/>
          <a:chOff x="0" y="0"/>
          <a:chExt cx="0" cy="0"/>
        </a:xfrm>
      </p:grpSpPr>
      <p:sp>
        <p:nvSpPr>
          <p:cNvPr id="369" name="Google Shape;369;g221d7025b85_0_19:notes"/>
          <p:cNvSpPr txBox="1"/>
          <p:nvPr>
            <p:ph idx="1" type="body"/>
          </p:nvPr>
        </p:nvSpPr>
        <p:spPr>
          <a:xfrm>
            <a:off x="685797" y="4343394"/>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g221d7025b85_0_19:notes"/>
          <p:cNvSpPr/>
          <p:nvPr>
            <p:ph idx="2" type="sldImg"/>
          </p:nvPr>
        </p:nvSpPr>
        <p:spPr>
          <a:xfrm>
            <a:off x="1143214" y="685798"/>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221d7025b85_0_57:notes"/>
          <p:cNvSpPr txBox="1"/>
          <p:nvPr>
            <p:ph idx="1" type="body"/>
          </p:nvPr>
        </p:nvSpPr>
        <p:spPr>
          <a:xfrm>
            <a:off x="685797" y="4343394"/>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g221d7025b85_0_57:notes"/>
          <p:cNvSpPr/>
          <p:nvPr>
            <p:ph idx="2" type="sldImg"/>
          </p:nvPr>
        </p:nvSpPr>
        <p:spPr>
          <a:xfrm>
            <a:off x="1143214" y="685798"/>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g284c70b2ea3_0_184: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408" name="Google Shape;408;g284c70b2ea3_0_1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2" name="Shape 412"/>
        <p:cNvGrpSpPr/>
        <p:nvPr/>
      </p:nvGrpSpPr>
      <p:grpSpPr>
        <a:xfrm>
          <a:off x="0" y="0"/>
          <a:ext cx="0" cy="0"/>
          <a:chOff x="0" y="0"/>
          <a:chExt cx="0" cy="0"/>
        </a:xfrm>
      </p:grpSpPr>
      <p:sp>
        <p:nvSpPr>
          <p:cNvPr id="413" name="Google Shape;413;g284c70b2ea3_0_89:notes"/>
          <p:cNvSpPr txBox="1"/>
          <p:nvPr>
            <p:ph idx="1" type="body"/>
          </p:nvPr>
        </p:nvSpPr>
        <p:spPr>
          <a:xfrm>
            <a:off x="685797" y="4343394"/>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g284c70b2ea3_0_89:notes"/>
          <p:cNvSpPr/>
          <p:nvPr>
            <p:ph idx="2" type="sldImg"/>
          </p:nvPr>
        </p:nvSpPr>
        <p:spPr>
          <a:xfrm>
            <a:off x="1143214" y="685798"/>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2" name="Shape 432"/>
        <p:cNvGrpSpPr/>
        <p:nvPr/>
      </p:nvGrpSpPr>
      <p:grpSpPr>
        <a:xfrm>
          <a:off x="0" y="0"/>
          <a:ext cx="0" cy="0"/>
          <a:chOff x="0" y="0"/>
          <a:chExt cx="0" cy="0"/>
        </a:xfrm>
      </p:grpSpPr>
      <p:sp>
        <p:nvSpPr>
          <p:cNvPr id="433" name="Google Shape;433;g284c70b2ea3_0_133:notes"/>
          <p:cNvSpPr txBox="1"/>
          <p:nvPr>
            <p:ph idx="1" type="body"/>
          </p:nvPr>
        </p:nvSpPr>
        <p:spPr>
          <a:xfrm>
            <a:off x="685797" y="4343394"/>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g284c70b2ea3_0_133:notes"/>
          <p:cNvSpPr/>
          <p:nvPr>
            <p:ph idx="2" type="sldImg"/>
          </p:nvPr>
        </p:nvSpPr>
        <p:spPr>
          <a:xfrm>
            <a:off x="1143214" y="685798"/>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284c70b2ea3_0_152:notes"/>
          <p:cNvSpPr txBox="1"/>
          <p:nvPr>
            <p:ph idx="1" type="body"/>
          </p:nvPr>
        </p:nvSpPr>
        <p:spPr>
          <a:xfrm>
            <a:off x="685797" y="4343394"/>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g284c70b2ea3_0_152:notes"/>
          <p:cNvSpPr/>
          <p:nvPr>
            <p:ph idx="2" type="sldImg"/>
          </p:nvPr>
        </p:nvSpPr>
        <p:spPr>
          <a:xfrm>
            <a:off x="1143214" y="685798"/>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g284c70b2ea3_0_189:notes"/>
          <p:cNvSpPr txBox="1"/>
          <p:nvPr>
            <p:ph idx="1" type="body"/>
          </p:nvPr>
        </p:nvSpPr>
        <p:spPr>
          <a:xfrm>
            <a:off x="685797" y="4343394"/>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g284c70b2ea3_0_189:notes"/>
          <p:cNvSpPr/>
          <p:nvPr>
            <p:ph idx="2" type="sldImg"/>
          </p:nvPr>
        </p:nvSpPr>
        <p:spPr>
          <a:xfrm>
            <a:off x="1143214" y="685798"/>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g284c70b2ea3_0_128: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493" name="Google Shape;493;g284c70b2ea3_0_1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7" name="Shape 497"/>
        <p:cNvGrpSpPr/>
        <p:nvPr/>
      </p:nvGrpSpPr>
      <p:grpSpPr>
        <a:xfrm>
          <a:off x="0" y="0"/>
          <a:ext cx="0" cy="0"/>
          <a:chOff x="0" y="0"/>
          <a:chExt cx="0" cy="0"/>
        </a:xfrm>
      </p:grpSpPr>
      <p:sp>
        <p:nvSpPr>
          <p:cNvPr id="498" name="Google Shape;498;g221d7025b85_0_76: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499" name="Google Shape;499;g221d7025b85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g221d7025b85_0_81:notes"/>
          <p:cNvSpPr txBox="1"/>
          <p:nvPr>
            <p:ph idx="1" type="body"/>
          </p:nvPr>
        </p:nvSpPr>
        <p:spPr>
          <a:xfrm>
            <a:off x="685797" y="4343394"/>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g221d7025b85_0_81:notes"/>
          <p:cNvSpPr/>
          <p:nvPr>
            <p:ph idx="2" type="sldImg"/>
          </p:nvPr>
        </p:nvSpPr>
        <p:spPr>
          <a:xfrm>
            <a:off x="1143214" y="685798"/>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g221d7025b85_0_141: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524" name="Google Shape;524;g221d7025b85_0_1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8" name="Shape 528"/>
        <p:cNvGrpSpPr/>
        <p:nvPr/>
      </p:nvGrpSpPr>
      <p:grpSpPr>
        <a:xfrm>
          <a:off x="0" y="0"/>
          <a:ext cx="0" cy="0"/>
          <a:chOff x="0" y="0"/>
          <a:chExt cx="0" cy="0"/>
        </a:xfrm>
      </p:grpSpPr>
      <p:sp>
        <p:nvSpPr>
          <p:cNvPr id="529" name="Google Shape;529;g221d7025b85_0_146:notes"/>
          <p:cNvSpPr txBox="1"/>
          <p:nvPr>
            <p:ph idx="1" type="body"/>
          </p:nvPr>
        </p:nvSpPr>
        <p:spPr>
          <a:xfrm>
            <a:off x="685797" y="4343394"/>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0" name="Google Shape;530;g221d7025b85_0_146:notes"/>
          <p:cNvSpPr/>
          <p:nvPr>
            <p:ph idx="2" type="sldImg"/>
          </p:nvPr>
        </p:nvSpPr>
        <p:spPr>
          <a:xfrm>
            <a:off x="1143214" y="685798"/>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7" name="Shape 547"/>
        <p:cNvGrpSpPr/>
        <p:nvPr/>
      </p:nvGrpSpPr>
      <p:grpSpPr>
        <a:xfrm>
          <a:off x="0" y="0"/>
          <a:ext cx="0" cy="0"/>
          <a:chOff x="0" y="0"/>
          <a:chExt cx="0" cy="0"/>
        </a:xfrm>
      </p:grpSpPr>
      <p:sp>
        <p:nvSpPr>
          <p:cNvPr id="548" name="Google Shape;548;g221d7025b85_0_100: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549" name="Google Shape;549;g221d7025b85_0_1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3" name="Shape 553"/>
        <p:cNvGrpSpPr/>
        <p:nvPr/>
      </p:nvGrpSpPr>
      <p:grpSpPr>
        <a:xfrm>
          <a:off x="0" y="0"/>
          <a:ext cx="0" cy="0"/>
          <a:chOff x="0" y="0"/>
          <a:chExt cx="0" cy="0"/>
        </a:xfrm>
      </p:grpSpPr>
      <p:sp>
        <p:nvSpPr>
          <p:cNvPr id="554" name="Google Shape;554;g221d7025b85_0_105:notes"/>
          <p:cNvSpPr txBox="1"/>
          <p:nvPr>
            <p:ph idx="1" type="body"/>
          </p:nvPr>
        </p:nvSpPr>
        <p:spPr>
          <a:xfrm>
            <a:off x="685797" y="4343394"/>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g221d7025b85_0_105:notes"/>
          <p:cNvSpPr/>
          <p:nvPr>
            <p:ph idx="2" type="sldImg"/>
          </p:nvPr>
        </p:nvSpPr>
        <p:spPr>
          <a:xfrm>
            <a:off x="1143214" y="685798"/>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g221d7025b85_0_123:notes"/>
          <p:cNvSpPr txBox="1"/>
          <p:nvPr>
            <p:ph idx="1" type="body"/>
          </p:nvPr>
        </p:nvSpPr>
        <p:spPr>
          <a:xfrm>
            <a:off x="685797" y="4343394"/>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g221d7025b85_0_123:notes"/>
          <p:cNvSpPr/>
          <p:nvPr>
            <p:ph idx="2" type="sldImg"/>
          </p:nvPr>
        </p:nvSpPr>
        <p:spPr>
          <a:xfrm>
            <a:off x="1143214" y="685798"/>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2bb759440ea_2_23:notes"/>
          <p:cNvSpPr/>
          <p:nvPr>
            <p:ph idx="2" type="sldImg"/>
          </p:nvPr>
        </p:nvSpPr>
        <p:spPr>
          <a:xfrm>
            <a:off x="383206" y="685800"/>
            <a:ext cx="6092100" cy="3429000"/>
          </a:xfrm>
          <a:custGeom>
            <a:rect b="b" l="l" r="r" t="t"/>
            <a:pathLst>
              <a:path extrusionOk="0" h="120000" w="120000">
                <a:moveTo>
                  <a:pt x="0" y="0"/>
                </a:moveTo>
                <a:lnTo>
                  <a:pt x="120000" y="0"/>
                </a:lnTo>
                <a:lnTo>
                  <a:pt x="120000" y="120000"/>
                </a:lnTo>
                <a:lnTo>
                  <a:pt x="0" y="120000"/>
                </a:lnTo>
                <a:close/>
              </a:path>
            </a:pathLst>
          </a:custGeom>
        </p:spPr>
      </p:sp>
      <p:sp>
        <p:nvSpPr>
          <p:cNvPr id="593" name="Google Shape;593;g2bb759440ea_2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g2bb759440ea_2_33:notes"/>
          <p:cNvSpPr txBox="1"/>
          <p:nvPr>
            <p:ph idx="1" type="body"/>
          </p:nvPr>
        </p:nvSpPr>
        <p:spPr>
          <a:xfrm>
            <a:off x="685797" y="4343394"/>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9" name="Google Shape;599;g2bb759440ea_2_33:notes"/>
          <p:cNvSpPr/>
          <p:nvPr>
            <p:ph idx="2" type="sldImg"/>
          </p:nvPr>
        </p:nvSpPr>
        <p:spPr>
          <a:xfrm>
            <a:off x="1143214" y="685798"/>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g284c70b2ea3_2_5:notes"/>
          <p:cNvSpPr txBox="1"/>
          <p:nvPr>
            <p:ph idx="1" type="body"/>
          </p:nvPr>
        </p:nvSpPr>
        <p:spPr>
          <a:xfrm>
            <a:off x="685797" y="4343394"/>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18" name="Google Shape;618;g284c70b2ea3_2_5:notes"/>
          <p:cNvSpPr/>
          <p:nvPr>
            <p:ph idx="2" type="sldImg"/>
          </p:nvPr>
        </p:nvSpPr>
        <p:spPr>
          <a:xfrm>
            <a:off x="1143214" y="685798"/>
            <a:ext cx="45723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8.jpg"/><Relationship Id="rId3" Type="http://schemas.openxmlformats.org/officeDocument/2006/relationships/image" Target="../media/image20.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 name="Shape 19"/>
        <p:cNvGrpSpPr/>
        <p:nvPr/>
      </p:nvGrpSpPr>
      <p:grpSpPr>
        <a:xfrm>
          <a:off x="0" y="0"/>
          <a:ext cx="0" cy="0"/>
          <a:chOff x="0" y="0"/>
          <a:chExt cx="0" cy="0"/>
        </a:xfrm>
      </p:grpSpPr>
      <p:pic>
        <p:nvPicPr>
          <p:cNvPr descr="xagqoinfsu4-ronald-yang.jpg" id="20" name="Google Shape;20;p2"/>
          <p:cNvPicPr preferRelativeResize="0"/>
          <p:nvPr/>
        </p:nvPicPr>
        <p:blipFill rotWithShape="1">
          <a:blip r:embed="rId2">
            <a:alphaModFix/>
          </a:blip>
          <a:srcRect b="4229" l="0" r="0" t="4229"/>
          <a:stretch/>
        </p:blipFill>
        <p:spPr>
          <a:xfrm>
            <a:off x="-3175" y="0"/>
            <a:ext cx="24377700" cy="13716000"/>
          </a:xfrm>
          <a:prstGeom prst="rect">
            <a:avLst/>
          </a:prstGeom>
          <a:solidFill>
            <a:srgbClr val="F2F2F2"/>
          </a:solidFill>
          <a:ln>
            <a:noFill/>
          </a:ln>
        </p:spPr>
      </p:pic>
      <p:sp>
        <p:nvSpPr>
          <p:cNvPr id="21" name="Google Shape;21;p2"/>
          <p:cNvSpPr/>
          <p:nvPr/>
        </p:nvSpPr>
        <p:spPr>
          <a:xfrm>
            <a:off x="-4525" y="0"/>
            <a:ext cx="24377700" cy="13716000"/>
          </a:xfrm>
          <a:prstGeom prst="rect">
            <a:avLst/>
          </a:prstGeom>
          <a:solidFill>
            <a:srgbClr val="181818">
              <a:alpha val="90380"/>
            </a:srgb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3600" u="none" cap="none" strike="noStrike">
              <a:solidFill>
                <a:srgbClr val="00FFFF"/>
              </a:solidFill>
              <a:latin typeface="Lato"/>
              <a:ea typeface="Lato"/>
              <a:cs typeface="Lato"/>
              <a:sym typeface="Lato"/>
            </a:endParaRPr>
          </a:p>
        </p:txBody>
      </p:sp>
      <p:sp>
        <p:nvSpPr>
          <p:cNvPr id="22" name="Google Shape;22;p2"/>
          <p:cNvSpPr txBox="1"/>
          <p:nvPr>
            <p:ph type="ctrTitle"/>
          </p:nvPr>
        </p:nvSpPr>
        <p:spPr>
          <a:xfrm>
            <a:off x="1432125" y="2783850"/>
            <a:ext cx="14606400" cy="4301400"/>
          </a:xfrm>
          <a:prstGeom prst="rect">
            <a:avLst/>
          </a:prstGeom>
        </p:spPr>
        <p:txBody>
          <a:bodyPr anchorCtr="0" anchor="b" bIns="243700" lIns="243700" spcFirstLastPara="1" rIns="243700" wrap="square" tIns="243700">
            <a:noAutofit/>
          </a:bodyPr>
          <a:lstStyle>
            <a:lvl1pPr lvl="0">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1pPr>
            <a:lvl2pPr lvl="1">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2pPr>
            <a:lvl3pPr lvl="2">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3pPr>
            <a:lvl4pPr lvl="3">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4pPr>
            <a:lvl5pPr lvl="4">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5pPr>
            <a:lvl6pPr lvl="5">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6pPr>
            <a:lvl7pPr lvl="6">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7pPr>
            <a:lvl8pPr lvl="7">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8pPr>
            <a:lvl9pPr lvl="8">
              <a:spcBef>
                <a:spcPts val="0"/>
              </a:spcBef>
              <a:spcAft>
                <a:spcPts val="0"/>
              </a:spcAft>
              <a:buClr>
                <a:srgbClr val="FFFFFF"/>
              </a:buClr>
              <a:buSzPts val="9500"/>
              <a:buFont typeface="Proxima Nova"/>
              <a:buNone/>
              <a:defRPr b="1" sz="9500">
                <a:solidFill>
                  <a:srgbClr val="FFFFFF"/>
                </a:solidFill>
                <a:latin typeface="Proxima Nova"/>
                <a:ea typeface="Proxima Nova"/>
                <a:cs typeface="Proxima Nova"/>
                <a:sym typeface="Proxima Nova"/>
              </a:defRPr>
            </a:lvl9pPr>
          </a:lstStyle>
          <a:p/>
        </p:txBody>
      </p:sp>
      <p:sp>
        <p:nvSpPr>
          <p:cNvPr id="23" name="Google Shape;23;p2"/>
          <p:cNvSpPr txBox="1"/>
          <p:nvPr>
            <p:ph idx="1" type="subTitle"/>
          </p:nvPr>
        </p:nvSpPr>
        <p:spPr>
          <a:xfrm>
            <a:off x="1432125" y="8851240"/>
            <a:ext cx="11150100" cy="3207000"/>
          </a:xfrm>
          <a:prstGeom prst="rect">
            <a:avLst/>
          </a:prstGeom>
        </p:spPr>
        <p:txBody>
          <a:bodyPr anchorCtr="0" anchor="t" bIns="243700" lIns="243700" spcFirstLastPara="1" rIns="243700" wrap="square" tIns="243700">
            <a:noAutofit/>
          </a:bodyPr>
          <a:lstStyle>
            <a:lvl1pPr lvl="0"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1pPr>
            <a:lvl2pPr lvl="1"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2pPr>
            <a:lvl3pPr lvl="2"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3pPr>
            <a:lvl4pPr lvl="3"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4pPr>
            <a:lvl5pPr lvl="4"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5pPr>
            <a:lvl6pPr lvl="5"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6pPr>
            <a:lvl7pPr lvl="6"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7pPr>
            <a:lvl8pPr lvl="7"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8pPr>
            <a:lvl9pPr lvl="8" rtl="0">
              <a:lnSpc>
                <a:spcPct val="100000"/>
              </a:lnSpc>
              <a:spcBef>
                <a:spcPts val="0"/>
              </a:spcBef>
              <a:spcAft>
                <a:spcPts val="0"/>
              </a:spcAft>
              <a:buClr>
                <a:srgbClr val="FFFFFF"/>
              </a:buClr>
              <a:buSzPts val="6000"/>
              <a:buFont typeface="Proxima Nova"/>
              <a:buNone/>
              <a:defRPr b="1" sz="6000">
                <a:solidFill>
                  <a:srgbClr val="FFFFFF"/>
                </a:solidFill>
                <a:latin typeface="Proxima Nova"/>
                <a:ea typeface="Proxima Nova"/>
                <a:cs typeface="Proxima Nova"/>
                <a:sym typeface="Proxima Nova"/>
              </a:defRPr>
            </a:lvl9pPr>
          </a:lstStyle>
          <a:p/>
        </p:txBody>
      </p:sp>
      <p:sp>
        <p:nvSpPr>
          <p:cNvPr id="24" name="Google Shape;24;p2"/>
          <p:cNvSpPr/>
          <p:nvPr/>
        </p:nvSpPr>
        <p:spPr>
          <a:xfrm>
            <a:off x="13492728" y="2908385"/>
            <a:ext cx="10110000" cy="8715600"/>
          </a:xfrm>
          <a:prstGeom prst="triangle">
            <a:avLst>
              <a:gd fmla="val 50000" name="adj"/>
            </a:avLst>
          </a:prstGeom>
          <a:noFill/>
          <a:ln cap="flat" cmpd="sng" w="9525">
            <a:solidFill>
              <a:srgbClr val="FFFFFF">
                <a:alpha val="24310"/>
              </a:srgbClr>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3600" u="none" cap="none" strike="noStrike">
              <a:solidFill>
                <a:srgbClr val="FFFFFF"/>
              </a:solidFill>
              <a:latin typeface="Lato"/>
              <a:ea typeface="Lato"/>
              <a:cs typeface="Lato"/>
              <a:sym typeface="Lato"/>
            </a:endParaRPr>
          </a:p>
        </p:txBody>
      </p:sp>
      <p:pic>
        <p:nvPicPr>
          <p:cNvPr id="25" name="Google Shape;25;p2"/>
          <p:cNvPicPr preferRelativeResize="0"/>
          <p:nvPr/>
        </p:nvPicPr>
        <p:blipFill rotWithShape="1">
          <a:blip r:embed="rId3">
            <a:alphaModFix/>
          </a:blip>
          <a:srcRect b="0" l="-3100" r="3100" t="0"/>
          <a:stretch/>
        </p:blipFill>
        <p:spPr>
          <a:xfrm>
            <a:off x="14304725" y="4096625"/>
            <a:ext cx="7961600" cy="7961600"/>
          </a:xfrm>
          <a:prstGeom prst="rect">
            <a:avLst/>
          </a:prstGeom>
          <a:noFill/>
          <a:ln>
            <a:noFill/>
          </a:ln>
        </p:spPr>
      </p:pic>
      <p:cxnSp>
        <p:nvCxnSpPr>
          <p:cNvPr id="26" name="Google Shape;26;p2"/>
          <p:cNvCxnSpPr/>
          <p:nvPr/>
        </p:nvCxnSpPr>
        <p:spPr>
          <a:xfrm>
            <a:off x="1432125" y="8411125"/>
            <a:ext cx="1653900" cy="0"/>
          </a:xfrm>
          <a:prstGeom prst="straightConnector1">
            <a:avLst/>
          </a:prstGeom>
          <a:noFill/>
          <a:ln cap="flat" cmpd="sng" w="114300">
            <a:solidFill>
              <a:srgbClr val="FFD816"/>
            </a:solidFill>
            <a:prstDash val="solid"/>
            <a:round/>
            <a:headEnd len="med" w="med" type="none"/>
            <a:tailEnd len="med" w="med" type="none"/>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utline with 5 sections">
  <p:cSld name="SECTION_HEADER_2">
    <p:spTree>
      <p:nvGrpSpPr>
        <p:cNvPr id="27" name="Shape 27"/>
        <p:cNvGrpSpPr/>
        <p:nvPr/>
      </p:nvGrpSpPr>
      <p:grpSpPr>
        <a:xfrm>
          <a:off x="0" y="0"/>
          <a:ext cx="0" cy="0"/>
          <a:chOff x="0" y="0"/>
          <a:chExt cx="0" cy="0"/>
        </a:xfrm>
      </p:grpSpPr>
      <p:sp>
        <p:nvSpPr>
          <p:cNvPr id="28" name="Google Shape;28;p3"/>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lvl1pPr lvl="0" rtl="0">
              <a:spcBef>
                <a:spcPts val="0"/>
              </a:spcBef>
              <a:spcAft>
                <a:spcPts val="0"/>
              </a:spcAft>
              <a:buClr>
                <a:schemeClr val="dk1"/>
              </a:buClr>
              <a:buSzPts val="7200"/>
              <a:buNone/>
              <a:defRPr sz="7200">
                <a:solidFill>
                  <a:schemeClr val="dk1"/>
                </a:solidFill>
              </a:defRPr>
            </a:lvl1pPr>
            <a:lvl2pPr lvl="1"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2pPr>
            <a:lvl3pPr lvl="2"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3pPr>
            <a:lvl4pPr lvl="3"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4pPr>
            <a:lvl5pPr lvl="4"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5pPr>
            <a:lvl6pPr lvl="5"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6pPr>
            <a:lvl7pPr lvl="6"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7pPr>
            <a:lvl8pPr lvl="7"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8pPr>
            <a:lvl9pPr lvl="8"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9pPr>
          </a:lstStyle>
          <a:p/>
        </p:txBody>
      </p:sp>
      <p:sp>
        <p:nvSpPr>
          <p:cNvPr id="29" name="Google Shape;29;p3"/>
          <p:cNvSpPr/>
          <p:nvPr/>
        </p:nvSpPr>
        <p:spPr>
          <a:xfrm>
            <a:off x="8624345" y="10683024"/>
            <a:ext cx="1083600" cy="1083900"/>
          </a:xfrm>
          <a:prstGeom prst="ellipse">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cxnSp>
        <p:nvCxnSpPr>
          <p:cNvPr id="30" name="Google Shape;30;p3"/>
          <p:cNvCxnSpPr/>
          <p:nvPr/>
        </p:nvCxnSpPr>
        <p:spPr>
          <a:xfrm>
            <a:off x="10402138" y="3469453"/>
            <a:ext cx="0" cy="7863900"/>
          </a:xfrm>
          <a:prstGeom prst="straightConnector1">
            <a:avLst/>
          </a:prstGeom>
          <a:noFill/>
          <a:ln cap="flat" cmpd="sng" w="215900">
            <a:solidFill>
              <a:srgbClr val="F2F2F2"/>
            </a:solidFill>
            <a:prstDash val="solid"/>
            <a:miter lim="8000"/>
            <a:headEnd len="sm" w="sm" type="none"/>
            <a:tailEnd len="sm" w="sm" type="none"/>
          </a:ln>
        </p:spPr>
      </p:cxnSp>
      <p:sp>
        <p:nvSpPr>
          <p:cNvPr id="31" name="Google Shape;31;p3"/>
          <p:cNvSpPr txBox="1"/>
          <p:nvPr/>
        </p:nvSpPr>
        <p:spPr>
          <a:xfrm>
            <a:off x="8742503" y="10748720"/>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 sz="5100" u="none" cap="none" strike="noStrike">
                <a:solidFill>
                  <a:srgbClr val="FFFFFF"/>
                </a:solidFill>
                <a:latin typeface="Montserrat"/>
                <a:ea typeface="Montserrat"/>
                <a:cs typeface="Montserrat"/>
                <a:sym typeface="Montserrat"/>
              </a:rPr>
              <a:t>5</a:t>
            </a:r>
            <a:endParaRPr sz="1300"/>
          </a:p>
        </p:txBody>
      </p:sp>
      <p:sp>
        <p:nvSpPr>
          <p:cNvPr id="32" name="Google Shape;32;p3"/>
          <p:cNvSpPr/>
          <p:nvPr/>
        </p:nvSpPr>
        <p:spPr>
          <a:xfrm rot="5400000">
            <a:off x="10282590" y="11034312"/>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33" name="Google Shape;33;p3"/>
          <p:cNvSpPr/>
          <p:nvPr/>
        </p:nvSpPr>
        <p:spPr>
          <a:xfrm>
            <a:off x="8624345" y="2995173"/>
            <a:ext cx="1083600" cy="1083900"/>
          </a:xfrm>
          <a:prstGeom prst="ellipse">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34" name="Google Shape;34;p3"/>
          <p:cNvSpPr txBox="1"/>
          <p:nvPr/>
        </p:nvSpPr>
        <p:spPr>
          <a:xfrm>
            <a:off x="8764804" y="3083171"/>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 sz="5100" u="none" cap="none" strike="noStrike">
                <a:solidFill>
                  <a:srgbClr val="FFFFFF"/>
                </a:solidFill>
                <a:latin typeface="Montserrat"/>
                <a:ea typeface="Montserrat"/>
                <a:cs typeface="Montserrat"/>
                <a:sym typeface="Montserrat"/>
              </a:rPr>
              <a:t>1</a:t>
            </a:r>
            <a:endParaRPr sz="1300"/>
          </a:p>
        </p:txBody>
      </p:sp>
      <p:sp>
        <p:nvSpPr>
          <p:cNvPr id="35" name="Google Shape;35;p3"/>
          <p:cNvSpPr/>
          <p:nvPr/>
        </p:nvSpPr>
        <p:spPr>
          <a:xfrm rot="5400000">
            <a:off x="10282590" y="3346462"/>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36" name="Google Shape;36;p3"/>
          <p:cNvSpPr txBox="1"/>
          <p:nvPr/>
        </p:nvSpPr>
        <p:spPr>
          <a:xfrm>
            <a:off x="8742253" y="8870725"/>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 sz="5100" u="none" cap="none" strike="noStrike">
                <a:solidFill>
                  <a:srgbClr val="FFFFFF"/>
                </a:solidFill>
                <a:latin typeface="Montserrat"/>
                <a:ea typeface="Montserrat"/>
                <a:cs typeface="Montserrat"/>
                <a:sym typeface="Montserrat"/>
              </a:rPr>
              <a:t>4</a:t>
            </a:r>
            <a:endParaRPr sz="1300"/>
          </a:p>
        </p:txBody>
      </p:sp>
      <p:sp>
        <p:nvSpPr>
          <p:cNvPr id="37" name="Google Shape;37;p3"/>
          <p:cNvSpPr/>
          <p:nvPr/>
        </p:nvSpPr>
        <p:spPr>
          <a:xfrm rot="5400000">
            <a:off x="10282590" y="9110868"/>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38" name="Google Shape;38;p3"/>
          <p:cNvSpPr/>
          <p:nvPr/>
        </p:nvSpPr>
        <p:spPr>
          <a:xfrm rot="5400000">
            <a:off x="10282590" y="7187422"/>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39" name="Google Shape;39;p3"/>
          <p:cNvSpPr/>
          <p:nvPr/>
        </p:nvSpPr>
        <p:spPr>
          <a:xfrm>
            <a:off x="8624345" y="4912689"/>
            <a:ext cx="1083600" cy="1083900"/>
          </a:xfrm>
          <a:prstGeom prst="ellipse">
            <a:avLst/>
          </a:prstGeom>
          <a:solidFill>
            <a:srgbClr val="FFD816"/>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40" name="Google Shape;40;p3"/>
          <p:cNvSpPr txBox="1"/>
          <p:nvPr/>
        </p:nvSpPr>
        <p:spPr>
          <a:xfrm>
            <a:off x="8742503" y="4978385"/>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 sz="5100" u="none" cap="none" strike="noStrike">
                <a:solidFill>
                  <a:srgbClr val="FFFFFF"/>
                </a:solidFill>
                <a:latin typeface="Montserrat"/>
                <a:ea typeface="Montserrat"/>
                <a:cs typeface="Montserrat"/>
                <a:sym typeface="Montserrat"/>
              </a:rPr>
              <a:t>2</a:t>
            </a:r>
            <a:endParaRPr sz="1300"/>
          </a:p>
        </p:txBody>
      </p:sp>
      <p:sp>
        <p:nvSpPr>
          <p:cNvPr id="41" name="Google Shape;41;p3"/>
          <p:cNvSpPr/>
          <p:nvPr/>
        </p:nvSpPr>
        <p:spPr>
          <a:xfrm rot="5400000">
            <a:off x="10282590" y="5263978"/>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42" name="Google Shape;42;p3"/>
          <p:cNvSpPr txBox="1"/>
          <p:nvPr>
            <p:ph idx="1" type="subTitle"/>
          </p:nvPr>
        </p:nvSpPr>
        <p:spPr>
          <a:xfrm>
            <a:off x="10971182" y="3252425"/>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43" name="Google Shape;43;p3"/>
          <p:cNvSpPr txBox="1"/>
          <p:nvPr>
            <p:ph idx="2" type="subTitle"/>
          </p:nvPr>
        </p:nvSpPr>
        <p:spPr>
          <a:xfrm>
            <a:off x="10971182" y="5124475"/>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44" name="Google Shape;44;p3"/>
          <p:cNvSpPr txBox="1"/>
          <p:nvPr>
            <p:ph idx="3" type="subTitle"/>
          </p:nvPr>
        </p:nvSpPr>
        <p:spPr>
          <a:xfrm>
            <a:off x="10971182" y="6996525"/>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45" name="Google Shape;45;p3"/>
          <p:cNvSpPr txBox="1"/>
          <p:nvPr>
            <p:ph idx="4" type="subTitle"/>
          </p:nvPr>
        </p:nvSpPr>
        <p:spPr>
          <a:xfrm>
            <a:off x="10971182" y="8868575"/>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46" name="Google Shape;46;p3"/>
          <p:cNvSpPr txBox="1"/>
          <p:nvPr>
            <p:ph idx="5" type="subTitle"/>
          </p:nvPr>
        </p:nvSpPr>
        <p:spPr>
          <a:xfrm>
            <a:off x="10971182" y="10940275"/>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47" name="Google Shape;47;p3"/>
          <p:cNvSpPr/>
          <p:nvPr/>
        </p:nvSpPr>
        <p:spPr>
          <a:xfrm>
            <a:off x="8624345" y="8681264"/>
            <a:ext cx="1083600" cy="1083900"/>
          </a:xfrm>
          <a:prstGeom prst="ellipse">
            <a:avLst/>
          </a:prstGeom>
          <a:solidFill>
            <a:srgbClr val="FFD816"/>
          </a:solidFill>
          <a:ln>
            <a:noFill/>
          </a:ln>
        </p:spPr>
        <p:txBody>
          <a:bodyPr anchorCtr="0" anchor="ctr" bIns="45725" lIns="91450" spcFirstLastPara="1" rIns="91450" wrap="square" tIns="45725">
            <a:noAutofit/>
          </a:bodyPr>
          <a:lstStyle/>
          <a:p>
            <a:pPr indent="0" lvl="0" marL="0" marR="0" rtl="0" algn="l">
              <a:lnSpc>
                <a:spcPct val="100000"/>
              </a:lnSpc>
              <a:spcBef>
                <a:spcPts val="0"/>
              </a:spcBef>
              <a:spcAft>
                <a:spcPts val="0"/>
              </a:spcAft>
              <a:buClr>
                <a:srgbClr val="000000"/>
              </a:buClr>
              <a:buFont typeface="Arial"/>
              <a:buNone/>
            </a:pPr>
            <a:r>
              <a:rPr b="1" lang="en" sz="5100">
                <a:solidFill>
                  <a:srgbClr val="FFFFFF"/>
                </a:solidFill>
                <a:latin typeface="Montserrat"/>
                <a:ea typeface="Montserrat"/>
                <a:cs typeface="Montserrat"/>
                <a:sym typeface="Montserrat"/>
              </a:rPr>
              <a:t>4</a:t>
            </a:r>
            <a:endParaRPr b="1" i="0" sz="5100" u="none" cap="none" strike="noStrike">
              <a:solidFill>
                <a:srgbClr val="FFFFFF"/>
              </a:solidFill>
              <a:latin typeface="Montserrat"/>
              <a:ea typeface="Montserrat"/>
              <a:cs typeface="Montserrat"/>
              <a:sym typeface="Montserrat"/>
            </a:endParaRPr>
          </a:p>
        </p:txBody>
      </p:sp>
      <p:sp>
        <p:nvSpPr>
          <p:cNvPr id="48" name="Google Shape;48;p3"/>
          <p:cNvSpPr/>
          <p:nvPr/>
        </p:nvSpPr>
        <p:spPr>
          <a:xfrm>
            <a:off x="8624345" y="6796986"/>
            <a:ext cx="1083600" cy="1083900"/>
          </a:xfrm>
          <a:prstGeom prst="ellipse">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49" name="Google Shape;49;p3"/>
          <p:cNvSpPr txBox="1"/>
          <p:nvPr/>
        </p:nvSpPr>
        <p:spPr>
          <a:xfrm>
            <a:off x="8764804" y="6884984"/>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lang="en" sz="5100">
                <a:solidFill>
                  <a:srgbClr val="FFFFFF"/>
                </a:solidFill>
                <a:latin typeface="Montserrat"/>
                <a:ea typeface="Montserrat"/>
                <a:cs typeface="Montserrat"/>
                <a:sym typeface="Montserrat"/>
              </a:rPr>
              <a:t>3</a:t>
            </a:r>
            <a:endParaRPr sz="130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utline with 4 sections ">
  <p:cSld name="SECTION_HEADER_1_2">
    <p:spTree>
      <p:nvGrpSpPr>
        <p:cNvPr id="50" name="Shape 50"/>
        <p:cNvGrpSpPr/>
        <p:nvPr/>
      </p:nvGrpSpPr>
      <p:grpSpPr>
        <a:xfrm>
          <a:off x="0" y="0"/>
          <a:ext cx="0" cy="0"/>
          <a:chOff x="0" y="0"/>
          <a:chExt cx="0" cy="0"/>
        </a:xfrm>
      </p:grpSpPr>
      <p:sp>
        <p:nvSpPr>
          <p:cNvPr id="51" name="Google Shape;51;p4"/>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lvl1pPr lvl="0" rtl="0">
              <a:spcBef>
                <a:spcPts val="0"/>
              </a:spcBef>
              <a:spcAft>
                <a:spcPts val="0"/>
              </a:spcAft>
              <a:buClr>
                <a:schemeClr val="dk1"/>
              </a:buClr>
              <a:buSzPts val="7200"/>
              <a:buNone/>
              <a:defRPr sz="7200">
                <a:solidFill>
                  <a:schemeClr val="dk1"/>
                </a:solidFill>
              </a:defRPr>
            </a:lvl1pPr>
            <a:lvl2pPr lvl="1"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2pPr>
            <a:lvl3pPr lvl="2"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3pPr>
            <a:lvl4pPr lvl="3"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4pPr>
            <a:lvl5pPr lvl="4"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5pPr>
            <a:lvl6pPr lvl="5"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6pPr>
            <a:lvl7pPr lvl="6"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7pPr>
            <a:lvl8pPr lvl="7"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8pPr>
            <a:lvl9pPr lvl="8"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9pPr>
          </a:lstStyle>
          <a:p/>
        </p:txBody>
      </p:sp>
      <p:cxnSp>
        <p:nvCxnSpPr>
          <p:cNvPr id="52" name="Google Shape;52;p4"/>
          <p:cNvCxnSpPr/>
          <p:nvPr/>
        </p:nvCxnSpPr>
        <p:spPr>
          <a:xfrm>
            <a:off x="10402138" y="4229851"/>
            <a:ext cx="41700" cy="5929800"/>
          </a:xfrm>
          <a:prstGeom prst="straightConnector1">
            <a:avLst/>
          </a:prstGeom>
          <a:noFill/>
          <a:ln cap="flat" cmpd="sng" w="215900">
            <a:solidFill>
              <a:srgbClr val="F2F2F2"/>
            </a:solidFill>
            <a:prstDash val="solid"/>
            <a:miter lim="8000"/>
            <a:headEnd len="sm" w="sm" type="none"/>
            <a:tailEnd len="sm" w="sm" type="none"/>
          </a:ln>
        </p:spPr>
      </p:cxnSp>
      <p:sp>
        <p:nvSpPr>
          <p:cNvPr id="53" name="Google Shape;53;p4"/>
          <p:cNvSpPr/>
          <p:nvPr/>
        </p:nvSpPr>
        <p:spPr>
          <a:xfrm>
            <a:off x="8624345" y="3755571"/>
            <a:ext cx="1083600" cy="1083900"/>
          </a:xfrm>
          <a:prstGeom prst="ellipse">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54" name="Google Shape;54;p4"/>
          <p:cNvSpPr txBox="1"/>
          <p:nvPr/>
        </p:nvSpPr>
        <p:spPr>
          <a:xfrm>
            <a:off x="8764804" y="3843569"/>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 sz="5100" u="none" cap="none" strike="noStrike">
                <a:solidFill>
                  <a:srgbClr val="FFFFFF"/>
                </a:solidFill>
                <a:latin typeface="Montserrat"/>
                <a:ea typeface="Montserrat"/>
                <a:cs typeface="Montserrat"/>
                <a:sym typeface="Montserrat"/>
              </a:rPr>
              <a:t>1</a:t>
            </a:r>
            <a:endParaRPr sz="1300"/>
          </a:p>
        </p:txBody>
      </p:sp>
      <p:sp>
        <p:nvSpPr>
          <p:cNvPr id="55" name="Google Shape;55;p4"/>
          <p:cNvSpPr/>
          <p:nvPr/>
        </p:nvSpPr>
        <p:spPr>
          <a:xfrm rot="5400000">
            <a:off x="10282590" y="4106860"/>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56" name="Google Shape;56;p4"/>
          <p:cNvSpPr/>
          <p:nvPr/>
        </p:nvSpPr>
        <p:spPr>
          <a:xfrm rot="5400000">
            <a:off x="10282590" y="9871266"/>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57" name="Google Shape;57;p4"/>
          <p:cNvSpPr/>
          <p:nvPr/>
        </p:nvSpPr>
        <p:spPr>
          <a:xfrm rot="5400000">
            <a:off x="10282590" y="7947820"/>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58" name="Google Shape;58;p4"/>
          <p:cNvSpPr/>
          <p:nvPr/>
        </p:nvSpPr>
        <p:spPr>
          <a:xfrm>
            <a:off x="8624345" y="5673087"/>
            <a:ext cx="1083600" cy="1083900"/>
          </a:xfrm>
          <a:prstGeom prst="ellipse">
            <a:avLst/>
          </a:prstGeom>
          <a:solidFill>
            <a:srgbClr val="FFD816"/>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59" name="Google Shape;59;p4"/>
          <p:cNvSpPr txBox="1"/>
          <p:nvPr/>
        </p:nvSpPr>
        <p:spPr>
          <a:xfrm>
            <a:off x="8742503" y="5738783"/>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 sz="5100" u="none" cap="none" strike="noStrike">
                <a:solidFill>
                  <a:srgbClr val="FFFFFF"/>
                </a:solidFill>
                <a:latin typeface="Montserrat"/>
                <a:ea typeface="Montserrat"/>
                <a:cs typeface="Montserrat"/>
                <a:sym typeface="Montserrat"/>
              </a:rPr>
              <a:t>2</a:t>
            </a:r>
            <a:endParaRPr sz="1300"/>
          </a:p>
        </p:txBody>
      </p:sp>
      <p:sp>
        <p:nvSpPr>
          <p:cNvPr id="60" name="Google Shape;60;p4"/>
          <p:cNvSpPr/>
          <p:nvPr/>
        </p:nvSpPr>
        <p:spPr>
          <a:xfrm rot="5400000">
            <a:off x="10282590" y="6024376"/>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61" name="Google Shape;61;p4"/>
          <p:cNvSpPr txBox="1"/>
          <p:nvPr>
            <p:ph idx="1" type="subTitle"/>
          </p:nvPr>
        </p:nvSpPr>
        <p:spPr>
          <a:xfrm>
            <a:off x="10971182" y="4012823"/>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62" name="Google Shape;62;p4"/>
          <p:cNvSpPr txBox="1"/>
          <p:nvPr>
            <p:ph idx="2" type="subTitle"/>
          </p:nvPr>
        </p:nvSpPr>
        <p:spPr>
          <a:xfrm>
            <a:off x="10971182" y="5884873"/>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63" name="Google Shape;63;p4"/>
          <p:cNvSpPr txBox="1"/>
          <p:nvPr>
            <p:ph idx="3" type="subTitle"/>
          </p:nvPr>
        </p:nvSpPr>
        <p:spPr>
          <a:xfrm>
            <a:off x="10971182" y="7756923"/>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64" name="Google Shape;64;p4"/>
          <p:cNvSpPr txBox="1"/>
          <p:nvPr>
            <p:ph idx="4" type="subTitle"/>
          </p:nvPr>
        </p:nvSpPr>
        <p:spPr>
          <a:xfrm>
            <a:off x="10971182" y="9628973"/>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65" name="Google Shape;65;p4"/>
          <p:cNvSpPr/>
          <p:nvPr/>
        </p:nvSpPr>
        <p:spPr>
          <a:xfrm>
            <a:off x="8624345" y="7596521"/>
            <a:ext cx="1083600" cy="1083900"/>
          </a:xfrm>
          <a:prstGeom prst="ellipse">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66" name="Google Shape;66;p4"/>
          <p:cNvSpPr txBox="1"/>
          <p:nvPr/>
        </p:nvSpPr>
        <p:spPr>
          <a:xfrm>
            <a:off x="8764804" y="7684519"/>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lang="en" sz="5100">
                <a:solidFill>
                  <a:srgbClr val="FFFFFF"/>
                </a:solidFill>
                <a:latin typeface="Montserrat"/>
                <a:ea typeface="Montserrat"/>
                <a:cs typeface="Montserrat"/>
                <a:sym typeface="Montserrat"/>
              </a:rPr>
              <a:t>3</a:t>
            </a:r>
            <a:endParaRPr sz="1300"/>
          </a:p>
        </p:txBody>
      </p:sp>
      <p:sp>
        <p:nvSpPr>
          <p:cNvPr id="67" name="Google Shape;67;p4"/>
          <p:cNvSpPr/>
          <p:nvPr/>
        </p:nvSpPr>
        <p:spPr>
          <a:xfrm>
            <a:off x="8646895" y="9519987"/>
            <a:ext cx="1083600" cy="1083900"/>
          </a:xfrm>
          <a:prstGeom prst="ellipse">
            <a:avLst/>
          </a:prstGeom>
          <a:solidFill>
            <a:srgbClr val="FFD816"/>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68" name="Google Shape;68;p4"/>
          <p:cNvSpPr txBox="1"/>
          <p:nvPr/>
        </p:nvSpPr>
        <p:spPr>
          <a:xfrm>
            <a:off x="8765053" y="9585683"/>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lang="en" sz="5100">
                <a:solidFill>
                  <a:srgbClr val="FFFFFF"/>
                </a:solidFill>
                <a:latin typeface="Montserrat"/>
                <a:ea typeface="Montserrat"/>
                <a:cs typeface="Montserrat"/>
                <a:sym typeface="Montserrat"/>
              </a:rPr>
              <a:t>4</a:t>
            </a:r>
            <a:endParaRPr sz="130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utline with 3 sections">
  <p:cSld name="SECTION_HEADER_1_1">
    <p:spTree>
      <p:nvGrpSpPr>
        <p:cNvPr id="69" name="Shape 69"/>
        <p:cNvGrpSpPr/>
        <p:nvPr/>
      </p:nvGrpSpPr>
      <p:grpSpPr>
        <a:xfrm>
          <a:off x="0" y="0"/>
          <a:ext cx="0" cy="0"/>
          <a:chOff x="0" y="0"/>
          <a:chExt cx="0" cy="0"/>
        </a:xfrm>
      </p:grpSpPr>
      <p:sp>
        <p:nvSpPr>
          <p:cNvPr id="70" name="Google Shape;70;p5"/>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lvl1pPr lvl="0" rtl="0">
              <a:spcBef>
                <a:spcPts val="0"/>
              </a:spcBef>
              <a:spcAft>
                <a:spcPts val="0"/>
              </a:spcAft>
              <a:buClr>
                <a:schemeClr val="dk1"/>
              </a:buClr>
              <a:buSzPts val="7200"/>
              <a:buNone/>
              <a:defRPr sz="7200">
                <a:solidFill>
                  <a:schemeClr val="dk1"/>
                </a:solidFill>
              </a:defRPr>
            </a:lvl1pPr>
            <a:lvl2pPr lvl="1"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2pPr>
            <a:lvl3pPr lvl="2"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3pPr>
            <a:lvl4pPr lvl="3"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4pPr>
            <a:lvl5pPr lvl="4"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5pPr>
            <a:lvl6pPr lvl="5"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6pPr>
            <a:lvl7pPr lvl="6"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7pPr>
            <a:lvl8pPr lvl="7"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8pPr>
            <a:lvl9pPr lvl="8" rtl="0">
              <a:spcBef>
                <a:spcPts val="0"/>
              </a:spcBef>
              <a:spcAft>
                <a:spcPts val="0"/>
              </a:spcAft>
              <a:buClr>
                <a:schemeClr val="dk1"/>
              </a:buClr>
              <a:buSzPts val="7200"/>
              <a:buFont typeface="Proxima Nova"/>
              <a:buNone/>
              <a:defRPr sz="7200">
                <a:solidFill>
                  <a:schemeClr val="dk1"/>
                </a:solidFill>
                <a:latin typeface="Proxima Nova"/>
                <a:ea typeface="Proxima Nova"/>
                <a:cs typeface="Proxima Nova"/>
                <a:sym typeface="Proxima Nova"/>
              </a:defRPr>
            </a:lvl9pPr>
          </a:lstStyle>
          <a:p/>
        </p:txBody>
      </p:sp>
      <p:cxnSp>
        <p:nvCxnSpPr>
          <p:cNvPr id="71" name="Google Shape;71;p5"/>
          <p:cNvCxnSpPr/>
          <p:nvPr/>
        </p:nvCxnSpPr>
        <p:spPr>
          <a:xfrm>
            <a:off x="10402138" y="5068051"/>
            <a:ext cx="16800" cy="4025700"/>
          </a:xfrm>
          <a:prstGeom prst="straightConnector1">
            <a:avLst/>
          </a:prstGeom>
          <a:noFill/>
          <a:ln cap="flat" cmpd="sng" w="215900">
            <a:solidFill>
              <a:srgbClr val="F2F2F2"/>
            </a:solidFill>
            <a:prstDash val="solid"/>
            <a:miter lim="8000"/>
            <a:headEnd len="sm" w="sm" type="none"/>
            <a:tailEnd len="sm" w="sm" type="none"/>
          </a:ln>
        </p:spPr>
      </p:cxnSp>
      <p:sp>
        <p:nvSpPr>
          <p:cNvPr id="72" name="Google Shape;72;p5"/>
          <p:cNvSpPr/>
          <p:nvPr/>
        </p:nvSpPr>
        <p:spPr>
          <a:xfrm>
            <a:off x="8624345" y="4593771"/>
            <a:ext cx="1083600" cy="1083900"/>
          </a:xfrm>
          <a:prstGeom prst="ellipse">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73" name="Google Shape;73;p5"/>
          <p:cNvSpPr txBox="1"/>
          <p:nvPr/>
        </p:nvSpPr>
        <p:spPr>
          <a:xfrm>
            <a:off x="8764804" y="4681769"/>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 sz="5100" u="none" cap="none" strike="noStrike">
                <a:solidFill>
                  <a:srgbClr val="FFFFFF"/>
                </a:solidFill>
                <a:latin typeface="Montserrat"/>
                <a:ea typeface="Montserrat"/>
                <a:cs typeface="Montserrat"/>
                <a:sym typeface="Montserrat"/>
              </a:rPr>
              <a:t>1</a:t>
            </a:r>
            <a:endParaRPr sz="1300"/>
          </a:p>
        </p:txBody>
      </p:sp>
      <p:sp>
        <p:nvSpPr>
          <p:cNvPr id="74" name="Google Shape;74;p5"/>
          <p:cNvSpPr/>
          <p:nvPr/>
        </p:nvSpPr>
        <p:spPr>
          <a:xfrm rot="5400000">
            <a:off x="10282590" y="4945060"/>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75" name="Google Shape;75;p5"/>
          <p:cNvSpPr/>
          <p:nvPr/>
        </p:nvSpPr>
        <p:spPr>
          <a:xfrm rot="5400000">
            <a:off x="10282590" y="8786020"/>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76" name="Google Shape;76;p5"/>
          <p:cNvSpPr/>
          <p:nvPr/>
        </p:nvSpPr>
        <p:spPr>
          <a:xfrm>
            <a:off x="8624345" y="6511287"/>
            <a:ext cx="1083600" cy="1083900"/>
          </a:xfrm>
          <a:prstGeom prst="ellipse">
            <a:avLst/>
          </a:prstGeom>
          <a:solidFill>
            <a:srgbClr val="FFD816"/>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77" name="Google Shape;77;p5"/>
          <p:cNvSpPr txBox="1"/>
          <p:nvPr/>
        </p:nvSpPr>
        <p:spPr>
          <a:xfrm>
            <a:off x="8742503" y="6576983"/>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i="0" lang="en" sz="5100" u="none" cap="none" strike="noStrike">
                <a:solidFill>
                  <a:srgbClr val="FFFFFF"/>
                </a:solidFill>
                <a:latin typeface="Montserrat"/>
                <a:ea typeface="Montserrat"/>
                <a:cs typeface="Montserrat"/>
                <a:sym typeface="Montserrat"/>
              </a:rPr>
              <a:t>2</a:t>
            </a:r>
            <a:endParaRPr sz="1300"/>
          </a:p>
        </p:txBody>
      </p:sp>
      <p:sp>
        <p:nvSpPr>
          <p:cNvPr id="78" name="Google Shape;78;p5"/>
          <p:cNvSpPr/>
          <p:nvPr/>
        </p:nvSpPr>
        <p:spPr>
          <a:xfrm rot="5400000">
            <a:off x="10282590" y="6862576"/>
            <a:ext cx="440700" cy="379800"/>
          </a:xfrm>
          <a:prstGeom prst="triangle">
            <a:avLst>
              <a:gd fmla="val 50000" name="adj"/>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79" name="Google Shape;79;p5"/>
          <p:cNvSpPr txBox="1"/>
          <p:nvPr>
            <p:ph idx="1" type="subTitle"/>
          </p:nvPr>
        </p:nvSpPr>
        <p:spPr>
          <a:xfrm>
            <a:off x="10971182" y="4851023"/>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80" name="Google Shape;80;p5"/>
          <p:cNvSpPr txBox="1"/>
          <p:nvPr>
            <p:ph idx="2" type="subTitle"/>
          </p:nvPr>
        </p:nvSpPr>
        <p:spPr>
          <a:xfrm>
            <a:off x="10971182" y="6723073"/>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81" name="Google Shape;81;p5"/>
          <p:cNvSpPr txBox="1"/>
          <p:nvPr>
            <p:ph idx="3" type="subTitle"/>
          </p:nvPr>
        </p:nvSpPr>
        <p:spPr>
          <a:xfrm>
            <a:off x="10971182" y="8595123"/>
            <a:ext cx="8230800" cy="5694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2900"/>
            </a:lvl1pPr>
            <a:lvl2pPr lvl="1" rtl="0">
              <a:spcBef>
                <a:spcPts val="0"/>
              </a:spcBef>
              <a:spcAft>
                <a:spcPts val="0"/>
              </a:spcAft>
              <a:buNone/>
              <a:defRPr b="1" sz="2900"/>
            </a:lvl2pPr>
            <a:lvl3pPr lvl="2" rtl="0">
              <a:spcBef>
                <a:spcPts val="0"/>
              </a:spcBef>
              <a:spcAft>
                <a:spcPts val="0"/>
              </a:spcAft>
              <a:buNone/>
              <a:defRPr b="1" sz="2900"/>
            </a:lvl3pPr>
            <a:lvl4pPr lvl="3" rtl="0">
              <a:spcBef>
                <a:spcPts val="0"/>
              </a:spcBef>
              <a:spcAft>
                <a:spcPts val="0"/>
              </a:spcAft>
              <a:buNone/>
              <a:defRPr b="1" sz="2900"/>
            </a:lvl4pPr>
            <a:lvl5pPr lvl="4" rtl="0">
              <a:spcBef>
                <a:spcPts val="0"/>
              </a:spcBef>
              <a:spcAft>
                <a:spcPts val="0"/>
              </a:spcAft>
              <a:buNone/>
              <a:defRPr b="1" sz="2900"/>
            </a:lvl5pPr>
            <a:lvl6pPr lvl="5" rtl="0">
              <a:spcBef>
                <a:spcPts val="0"/>
              </a:spcBef>
              <a:spcAft>
                <a:spcPts val="0"/>
              </a:spcAft>
              <a:buNone/>
              <a:defRPr b="1" sz="2900"/>
            </a:lvl6pPr>
            <a:lvl7pPr lvl="6" rtl="0">
              <a:spcBef>
                <a:spcPts val="0"/>
              </a:spcBef>
              <a:spcAft>
                <a:spcPts val="0"/>
              </a:spcAft>
              <a:buNone/>
              <a:defRPr b="1" sz="2900"/>
            </a:lvl7pPr>
            <a:lvl8pPr lvl="7" rtl="0">
              <a:spcBef>
                <a:spcPts val="0"/>
              </a:spcBef>
              <a:spcAft>
                <a:spcPts val="0"/>
              </a:spcAft>
              <a:buNone/>
              <a:defRPr b="1" sz="2900"/>
            </a:lvl8pPr>
            <a:lvl9pPr lvl="8" rtl="0">
              <a:spcBef>
                <a:spcPts val="0"/>
              </a:spcBef>
              <a:spcAft>
                <a:spcPts val="0"/>
              </a:spcAft>
              <a:buNone/>
              <a:defRPr b="1" sz="2900"/>
            </a:lvl9pPr>
          </a:lstStyle>
          <a:p/>
        </p:txBody>
      </p:sp>
      <p:sp>
        <p:nvSpPr>
          <p:cNvPr id="82" name="Google Shape;82;p5"/>
          <p:cNvSpPr/>
          <p:nvPr/>
        </p:nvSpPr>
        <p:spPr>
          <a:xfrm>
            <a:off x="8624345" y="8428771"/>
            <a:ext cx="1083600" cy="1083900"/>
          </a:xfrm>
          <a:prstGeom prst="ellipse">
            <a:avLst/>
          </a:prstGeom>
          <a:solidFill>
            <a:srgbClr val="2E2E35"/>
          </a:solidFill>
          <a:ln>
            <a:noFill/>
          </a:ln>
        </p:spPr>
        <p:txBody>
          <a:bodyPr anchorCtr="0" anchor="ctr" bIns="45725" lIns="91450" spcFirstLastPara="1" rIns="91450" wrap="square" tIns="45725">
            <a:noAutofit/>
          </a:bodyPr>
          <a:lstStyle/>
          <a:p>
            <a:pPr indent="0" lvl="0" marL="0" marR="0" rtl="0" algn="ctr">
              <a:lnSpc>
                <a:spcPct val="100000"/>
              </a:lnSpc>
              <a:spcBef>
                <a:spcPts val="0"/>
              </a:spcBef>
              <a:spcAft>
                <a:spcPts val="0"/>
              </a:spcAft>
              <a:buClr>
                <a:srgbClr val="000000"/>
              </a:buClr>
              <a:buFont typeface="Arial"/>
              <a:buNone/>
            </a:pPr>
            <a:r>
              <a:t/>
            </a:r>
            <a:endParaRPr b="0" i="0" sz="3700" u="none" cap="none" strike="noStrike">
              <a:solidFill>
                <a:srgbClr val="FFFFFF"/>
              </a:solidFill>
              <a:latin typeface="Lato"/>
              <a:ea typeface="Lato"/>
              <a:cs typeface="Lato"/>
              <a:sym typeface="Lato"/>
            </a:endParaRPr>
          </a:p>
        </p:txBody>
      </p:sp>
      <p:sp>
        <p:nvSpPr>
          <p:cNvPr id="83" name="Google Shape;83;p5"/>
          <p:cNvSpPr txBox="1"/>
          <p:nvPr/>
        </p:nvSpPr>
        <p:spPr>
          <a:xfrm>
            <a:off x="8764804" y="8516769"/>
            <a:ext cx="847800" cy="861600"/>
          </a:xfrm>
          <a:prstGeom prst="rect">
            <a:avLst/>
          </a:prstGeom>
          <a:noFill/>
          <a:ln>
            <a:noFill/>
          </a:ln>
        </p:spPr>
        <p:txBody>
          <a:bodyPr anchorCtr="0" anchor="t" bIns="45725" lIns="91450" spcFirstLastPara="1" rIns="91450" wrap="square" tIns="45725">
            <a:noAutofit/>
          </a:bodyPr>
          <a:lstStyle/>
          <a:p>
            <a:pPr indent="0" lvl="0" marL="0" marR="0" rtl="0" algn="ctr">
              <a:lnSpc>
                <a:spcPct val="100000"/>
              </a:lnSpc>
              <a:spcBef>
                <a:spcPts val="0"/>
              </a:spcBef>
              <a:spcAft>
                <a:spcPts val="0"/>
              </a:spcAft>
              <a:buClr>
                <a:srgbClr val="FFFFFF"/>
              </a:buClr>
              <a:buFont typeface="Montserrat"/>
              <a:buNone/>
            </a:pPr>
            <a:r>
              <a:rPr b="1" lang="en" sz="5100">
                <a:solidFill>
                  <a:srgbClr val="FFFFFF"/>
                </a:solidFill>
                <a:latin typeface="Montserrat"/>
                <a:ea typeface="Montserrat"/>
                <a:cs typeface="Montserrat"/>
                <a:sym typeface="Montserrat"/>
              </a:rPr>
              <a:t>3</a:t>
            </a:r>
            <a:endParaRPr sz="130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84" name="Shape 84"/>
        <p:cNvGrpSpPr/>
        <p:nvPr/>
      </p:nvGrpSpPr>
      <p:grpSpPr>
        <a:xfrm>
          <a:off x="0" y="0"/>
          <a:ext cx="0" cy="0"/>
          <a:chOff x="0" y="0"/>
          <a:chExt cx="0" cy="0"/>
        </a:xfrm>
      </p:grpSpPr>
      <p:sp>
        <p:nvSpPr>
          <p:cNvPr id="85" name="Google Shape;85;p6"/>
          <p:cNvSpPr txBox="1"/>
          <p:nvPr>
            <p:ph type="title"/>
          </p:nvPr>
        </p:nvSpPr>
        <p:spPr>
          <a:xfrm>
            <a:off x="8342500" y="5558738"/>
            <a:ext cx="8740500" cy="2598000"/>
          </a:xfrm>
          <a:prstGeom prst="rect">
            <a:avLst/>
          </a:prstGeom>
        </p:spPr>
        <p:txBody>
          <a:bodyPr anchorCtr="0" anchor="ctr" bIns="243700" lIns="243700" spcFirstLastPara="1" rIns="243700" wrap="square" tIns="243700">
            <a:noAutofit/>
          </a:bodyPr>
          <a:lstStyle>
            <a:lvl1pPr lvl="0" rtl="0" algn="ctr">
              <a:spcBef>
                <a:spcPts val="0"/>
              </a:spcBef>
              <a:spcAft>
                <a:spcPts val="0"/>
              </a:spcAft>
              <a:buNone/>
              <a:defRPr sz="9600">
                <a:latin typeface="Proxima Nova"/>
                <a:ea typeface="Proxima Nova"/>
                <a:cs typeface="Proxima Nova"/>
                <a:sym typeface="Proxima Nova"/>
              </a:defRPr>
            </a:lvl1pPr>
            <a:lvl2pPr lvl="1" rtl="0" algn="ctr">
              <a:spcBef>
                <a:spcPts val="0"/>
              </a:spcBef>
              <a:spcAft>
                <a:spcPts val="0"/>
              </a:spcAft>
              <a:buNone/>
              <a:defRPr sz="9600">
                <a:latin typeface="Proxima Nova"/>
                <a:ea typeface="Proxima Nova"/>
                <a:cs typeface="Proxima Nova"/>
                <a:sym typeface="Proxima Nova"/>
              </a:defRPr>
            </a:lvl2pPr>
            <a:lvl3pPr lvl="2" rtl="0" algn="ctr">
              <a:spcBef>
                <a:spcPts val="0"/>
              </a:spcBef>
              <a:spcAft>
                <a:spcPts val="0"/>
              </a:spcAft>
              <a:buNone/>
              <a:defRPr sz="9600">
                <a:latin typeface="Proxima Nova"/>
                <a:ea typeface="Proxima Nova"/>
                <a:cs typeface="Proxima Nova"/>
                <a:sym typeface="Proxima Nova"/>
              </a:defRPr>
            </a:lvl3pPr>
            <a:lvl4pPr lvl="3" rtl="0" algn="ctr">
              <a:spcBef>
                <a:spcPts val="0"/>
              </a:spcBef>
              <a:spcAft>
                <a:spcPts val="0"/>
              </a:spcAft>
              <a:buNone/>
              <a:defRPr sz="9600">
                <a:latin typeface="Proxima Nova"/>
                <a:ea typeface="Proxima Nova"/>
                <a:cs typeface="Proxima Nova"/>
                <a:sym typeface="Proxima Nova"/>
              </a:defRPr>
            </a:lvl4pPr>
            <a:lvl5pPr lvl="4" rtl="0" algn="ctr">
              <a:spcBef>
                <a:spcPts val="0"/>
              </a:spcBef>
              <a:spcAft>
                <a:spcPts val="0"/>
              </a:spcAft>
              <a:buNone/>
              <a:defRPr sz="9600">
                <a:latin typeface="Proxima Nova"/>
                <a:ea typeface="Proxima Nova"/>
                <a:cs typeface="Proxima Nova"/>
                <a:sym typeface="Proxima Nova"/>
              </a:defRPr>
            </a:lvl5pPr>
            <a:lvl6pPr lvl="5" rtl="0" algn="ctr">
              <a:spcBef>
                <a:spcPts val="0"/>
              </a:spcBef>
              <a:spcAft>
                <a:spcPts val="0"/>
              </a:spcAft>
              <a:buNone/>
              <a:defRPr sz="9600">
                <a:latin typeface="Proxima Nova"/>
                <a:ea typeface="Proxima Nova"/>
                <a:cs typeface="Proxima Nova"/>
                <a:sym typeface="Proxima Nova"/>
              </a:defRPr>
            </a:lvl6pPr>
            <a:lvl7pPr lvl="6" rtl="0" algn="ctr">
              <a:spcBef>
                <a:spcPts val="0"/>
              </a:spcBef>
              <a:spcAft>
                <a:spcPts val="0"/>
              </a:spcAft>
              <a:buNone/>
              <a:defRPr sz="9600">
                <a:latin typeface="Proxima Nova"/>
                <a:ea typeface="Proxima Nova"/>
                <a:cs typeface="Proxima Nova"/>
                <a:sym typeface="Proxima Nova"/>
              </a:defRPr>
            </a:lvl7pPr>
            <a:lvl8pPr lvl="7" rtl="0" algn="ctr">
              <a:spcBef>
                <a:spcPts val="0"/>
              </a:spcBef>
              <a:spcAft>
                <a:spcPts val="0"/>
              </a:spcAft>
              <a:buNone/>
              <a:defRPr sz="9600">
                <a:latin typeface="Proxima Nova"/>
                <a:ea typeface="Proxima Nova"/>
                <a:cs typeface="Proxima Nova"/>
                <a:sym typeface="Proxima Nova"/>
              </a:defRPr>
            </a:lvl8pPr>
            <a:lvl9pPr lvl="8" rtl="0" algn="ctr">
              <a:spcBef>
                <a:spcPts val="0"/>
              </a:spcBef>
              <a:spcAft>
                <a:spcPts val="0"/>
              </a:spcAft>
              <a:buNone/>
              <a:defRPr sz="9600">
                <a:latin typeface="Proxima Nova"/>
                <a:ea typeface="Proxima Nova"/>
                <a:cs typeface="Proxima Nova"/>
                <a:sym typeface="Proxima Nova"/>
              </a:defRPr>
            </a:lvl9pPr>
          </a:lstStyle>
          <a:p/>
        </p:txBody>
      </p:sp>
      <p:grpSp>
        <p:nvGrpSpPr>
          <p:cNvPr id="86" name="Google Shape;86;p6"/>
          <p:cNvGrpSpPr/>
          <p:nvPr/>
        </p:nvGrpSpPr>
        <p:grpSpPr>
          <a:xfrm>
            <a:off x="7352492" y="4108725"/>
            <a:ext cx="10373365" cy="5498021"/>
            <a:chOff x="9923385" y="4117650"/>
            <a:chExt cx="4553116" cy="2413212"/>
          </a:xfrm>
        </p:grpSpPr>
        <p:cxnSp>
          <p:nvCxnSpPr>
            <p:cNvPr id="87" name="Google Shape;87;p6"/>
            <p:cNvCxnSpPr/>
            <p:nvPr/>
          </p:nvCxnSpPr>
          <p:spPr>
            <a:xfrm rot="10800000">
              <a:off x="9923400" y="4117650"/>
              <a:ext cx="4553100" cy="0"/>
            </a:xfrm>
            <a:prstGeom prst="straightConnector1">
              <a:avLst/>
            </a:prstGeom>
            <a:noFill/>
            <a:ln cap="flat" cmpd="sng" w="28575">
              <a:solidFill>
                <a:srgbClr val="2E2E35"/>
              </a:solidFill>
              <a:prstDash val="solid"/>
              <a:miter lim="8000"/>
              <a:headEnd len="sm" w="sm" type="none"/>
              <a:tailEnd len="sm" w="sm" type="none"/>
            </a:ln>
          </p:spPr>
        </p:cxnSp>
        <p:cxnSp>
          <p:nvCxnSpPr>
            <p:cNvPr id="88" name="Google Shape;88;p6"/>
            <p:cNvCxnSpPr/>
            <p:nvPr/>
          </p:nvCxnSpPr>
          <p:spPr>
            <a:xfrm>
              <a:off x="9923385" y="6197862"/>
              <a:ext cx="0" cy="333000"/>
            </a:xfrm>
            <a:prstGeom prst="straightConnector1">
              <a:avLst/>
            </a:prstGeom>
            <a:noFill/>
            <a:ln cap="flat" cmpd="sng" w="28575">
              <a:solidFill>
                <a:srgbClr val="2E2E35"/>
              </a:solidFill>
              <a:prstDash val="solid"/>
              <a:miter lim="8000"/>
              <a:headEnd len="sm" w="sm" type="none"/>
              <a:tailEnd len="sm" w="sm" type="none"/>
            </a:ln>
          </p:spPr>
        </p:cxnSp>
        <p:cxnSp>
          <p:nvCxnSpPr>
            <p:cNvPr id="89" name="Google Shape;89;p6"/>
            <p:cNvCxnSpPr/>
            <p:nvPr/>
          </p:nvCxnSpPr>
          <p:spPr>
            <a:xfrm rot="10800000">
              <a:off x="9923400" y="6523464"/>
              <a:ext cx="4553100" cy="0"/>
            </a:xfrm>
            <a:prstGeom prst="straightConnector1">
              <a:avLst/>
            </a:prstGeom>
            <a:noFill/>
            <a:ln cap="flat" cmpd="sng" w="28575">
              <a:solidFill>
                <a:srgbClr val="2E2E35"/>
              </a:solidFill>
              <a:prstDash val="solid"/>
              <a:miter lim="8000"/>
              <a:headEnd len="sm" w="sm" type="none"/>
              <a:tailEnd len="sm" w="sm" type="none"/>
            </a:ln>
          </p:spPr>
        </p:cxnSp>
        <p:cxnSp>
          <p:nvCxnSpPr>
            <p:cNvPr id="90" name="Google Shape;90;p6"/>
            <p:cNvCxnSpPr/>
            <p:nvPr/>
          </p:nvCxnSpPr>
          <p:spPr>
            <a:xfrm>
              <a:off x="14476502" y="4117650"/>
              <a:ext cx="0" cy="2405700"/>
            </a:xfrm>
            <a:prstGeom prst="straightConnector1">
              <a:avLst/>
            </a:prstGeom>
            <a:noFill/>
            <a:ln cap="flat" cmpd="sng" w="28575">
              <a:solidFill>
                <a:srgbClr val="2E2E35"/>
              </a:solidFill>
              <a:prstDash val="solid"/>
              <a:miter lim="8000"/>
              <a:headEnd len="sm" w="sm" type="none"/>
              <a:tailEnd len="sm" w="sm" type="none"/>
            </a:ln>
          </p:spPr>
        </p:cxnSp>
        <p:cxnSp>
          <p:nvCxnSpPr>
            <p:cNvPr id="91" name="Google Shape;91;p6"/>
            <p:cNvCxnSpPr/>
            <p:nvPr/>
          </p:nvCxnSpPr>
          <p:spPr>
            <a:xfrm>
              <a:off x="9923385" y="4117650"/>
              <a:ext cx="0" cy="333000"/>
            </a:xfrm>
            <a:prstGeom prst="straightConnector1">
              <a:avLst/>
            </a:prstGeom>
            <a:noFill/>
            <a:ln cap="flat" cmpd="sng" w="28575">
              <a:solidFill>
                <a:srgbClr val="2E2E35"/>
              </a:solidFill>
              <a:prstDash val="solid"/>
              <a:miter lim="8000"/>
              <a:headEnd len="sm" w="sm" type="none"/>
              <a:tailEnd len="sm" w="sm" type="none"/>
            </a:ln>
          </p:spPr>
        </p:cxnSp>
      </p:grpSp>
      <p:sp>
        <p:nvSpPr>
          <p:cNvPr id="92" name="Google Shape;92;p6"/>
          <p:cNvSpPr txBox="1"/>
          <p:nvPr>
            <p:ph idx="1" type="subTitle"/>
          </p:nvPr>
        </p:nvSpPr>
        <p:spPr>
          <a:xfrm>
            <a:off x="3779650" y="4540000"/>
            <a:ext cx="4563000" cy="4650000"/>
          </a:xfrm>
          <a:prstGeom prst="rect">
            <a:avLst/>
          </a:prstGeom>
        </p:spPr>
        <p:txBody>
          <a:bodyPr anchorCtr="0" anchor="ctr" bIns="243700" lIns="243700" spcFirstLastPara="1" rIns="243700" wrap="square" tIns="243700">
            <a:noAutofit/>
          </a:bodyPr>
          <a:lstStyle>
            <a:lvl1pPr lvl="0" algn="r">
              <a:spcBef>
                <a:spcPts val="0"/>
              </a:spcBef>
              <a:spcAft>
                <a:spcPts val="0"/>
              </a:spcAft>
              <a:buNone/>
              <a:defRPr b="1" sz="20000">
                <a:solidFill>
                  <a:srgbClr val="434343"/>
                </a:solidFill>
                <a:latin typeface="Montserrat"/>
                <a:ea typeface="Montserrat"/>
                <a:cs typeface="Montserrat"/>
                <a:sym typeface="Montserrat"/>
              </a:defRPr>
            </a:lvl1pPr>
            <a:lvl2pPr lvl="1">
              <a:spcBef>
                <a:spcPts val="0"/>
              </a:spcBef>
              <a:spcAft>
                <a:spcPts val="0"/>
              </a:spcAft>
              <a:buNone/>
              <a:defRPr b="1" sz="30000"/>
            </a:lvl2pPr>
            <a:lvl3pPr lvl="2">
              <a:spcBef>
                <a:spcPts val="0"/>
              </a:spcBef>
              <a:spcAft>
                <a:spcPts val="0"/>
              </a:spcAft>
              <a:buNone/>
              <a:defRPr b="1" sz="30000"/>
            </a:lvl3pPr>
            <a:lvl4pPr lvl="3">
              <a:spcBef>
                <a:spcPts val="0"/>
              </a:spcBef>
              <a:spcAft>
                <a:spcPts val="0"/>
              </a:spcAft>
              <a:buNone/>
              <a:defRPr b="1" sz="30000"/>
            </a:lvl4pPr>
            <a:lvl5pPr lvl="4">
              <a:spcBef>
                <a:spcPts val="0"/>
              </a:spcBef>
              <a:spcAft>
                <a:spcPts val="0"/>
              </a:spcAft>
              <a:buNone/>
              <a:defRPr b="1" sz="30000"/>
            </a:lvl5pPr>
            <a:lvl6pPr lvl="5">
              <a:spcBef>
                <a:spcPts val="0"/>
              </a:spcBef>
              <a:spcAft>
                <a:spcPts val="0"/>
              </a:spcAft>
              <a:buNone/>
              <a:defRPr b="1" sz="30000"/>
            </a:lvl6pPr>
            <a:lvl7pPr lvl="6">
              <a:spcBef>
                <a:spcPts val="0"/>
              </a:spcBef>
              <a:spcAft>
                <a:spcPts val="0"/>
              </a:spcAft>
              <a:buNone/>
              <a:defRPr b="1" sz="30000"/>
            </a:lvl7pPr>
            <a:lvl8pPr lvl="7">
              <a:spcBef>
                <a:spcPts val="0"/>
              </a:spcBef>
              <a:spcAft>
                <a:spcPts val="0"/>
              </a:spcAft>
              <a:buNone/>
              <a:defRPr b="1" sz="30000"/>
            </a:lvl8pPr>
            <a:lvl9pPr lvl="8">
              <a:spcBef>
                <a:spcPts val="0"/>
              </a:spcBef>
              <a:spcAft>
                <a:spcPts val="0"/>
              </a:spcAft>
              <a:buNone/>
              <a:defRPr b="1" sz="30000"/>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TITLE_AND_BODY_1">
    <p:spTree>
      <p:nvGrpSpPr>
        <p:cNvPr id="93" name="Shape 93"/>
        <p:cNvGrpSpPr/>
        <p:nvPr/>
      </p:nvGrpSpPr>
      <p:grpSpPr>
        <a:xfrm>
          <a:off x="0" y="0"/>
          <a:ext cx="0" cy="0"/>
          <a:chOff x="0" y="0"/>
          <a:chExt cx="0" cy="0"/>
        </a:xfrm>
      </p:grpSpPr>
      <p:sp>
        <p:nvSpPr>
          <p:cNvPr id="94" name="Google Shape;94;p7"/>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lvl1pPr lvl="0" rtl="0">
              <a:spcBef>
                <a:spcPts val="0"/>
              </a:spcBef>
              <a:spcAft>
                <a:spcPts val="0"/>
              </a:spcAft>
              <a:buSzPts val="7200"/>
              <a:buNone/>
              <a:defRPr/>
            </a:lvl1pPr>
            <a:lvl2pPr lvl="1" rtl="0">
              <a:spcBef>
                <a:spcPts val="0"/>
              </a:spcBef>
              <a:spcAft>
                <a:spcPts val="0"/>
              </a:spcAft>
              <a:buSzPts val="7200"/>
              <a:buNone/>
              <a:defRPr/>
            </a:lvl2pPr>
            <a:lvl3pPr lvl="2" rtl="0">
              <a:spcBef>
                <a:spcPts val="0"/>
              </a:spcBef>
              <a:spcAft>
                <a:spcPts val="0"/>
              </a:spcAft>
              <a:buSzPts val="7200"/>
              <a:buNone/>
              <a:defRPr/>
            </a:lvl3pPr>
            <a:lvl4pPr lvl="3" rtl="0">
              <a:spcBef>
                <a:spcPts val="0"/>
              </a:spcBef>
              <a:spcAft>
                <a:spcPts val="0"/>
              </a:spcAft>
              <a:buSzPts val="7200"/>
              <a:buNone/>
              <a:defRPr/>
            </a:lvl4pPr>
            <a:lvl5pPr lvl="4" rtl="0">
              <a:spcBef>
                <a:spcPts val="0"/>
              </a:spcBef>
              <a:spcAft>
                <a:spcPts val="0"/>
              </a:spcAft>
              <a:buSzPts val="7200"/>
              <a:buNone/>
              <a:defRPr/>
            </a:lvl5pPr>
            <a:lvl6pPr lvl="5" rtl="0">
              <a:spcBef>
                <a:spcPts val="0"/>
              </a:spcBef>
              <a:spcAft>
                <a:spcPts val="0"/>
              </a:spcAft>
              <a:buSzPts val="7200"/>
              <a:buNone/>
              <a:defRPr/>
            </a:lvl6pPr>
            <a:lvl7pPr lvl="6" rtl="0">
              <a:spcBef>
                <a:spcPts val="0"/>
              </a:spcBef>
              <a:spcAft>
                <a:spcPts val="0"/>
              </a:spcAft>
              <a:buSzPts val="7200"/>
              <a:buNone/>
              <a:defRPr/>
            </a:lvl7pPr>
            <a:lvl8pPr lvl="7" rtl="0">
              <a:spcBef>
                <a:spcPts val="0"/>
              </a:spcBef>
              <a:spcAft>
                <a:spcPts val="0"/>
              </a:spcAft>
              <a:buSzPts val="7200"/>
              <a:buNone/>
              <a:defRPr/>
            </a:lvl8pPr>
            <a:lvl9pPr lvl="8" rtl="0">
              <a:spcBef>
                <a:spcPts val="0"/>
              </a:spcBef>
              <a:spcAft>
                <a:spcPts val="0"/>
              </a:spcAft>
              <a:buSzPts val="7200"/>
              <a:buNone/>
              <a:defRPr/>
            </a:lvl9pPr>
          </a:lstStyle>
          <a:p/>
        </p:txBody>
      </p:sp>
      <p:sp>
        <p:nvSpPr>
          <p:cNvPr id="95" name="Google Shape;95;p7"/>
          <p:cNvSpPr txBox="1"/>
          <p:nvPr>
            <p:ph idx="1" type="body"/>
          </p:nvPr>
        </p:nvSpPr>
        <p:spPr>
          <a:xfrm>
            <a:off x="2093125" y="3122625"/>
            <a:ext cx="20182500" cy="8329500"/>
          </a:xfrm>
          <a:prstGeom prst="rect">
            <a:avLst/>
          </a:prstGeom>
        </p:spPr>
        <p:txBody>
          <a:bodyPr anchorCtr="0" anchor="t" bIns="243700" lIns="243700" spcFirstLastPara="1" rIns="243700" wrap="square" tIns="243700">
            <a:noAutofit/>
          </a:bodyPr>
          <a:lstStyle>
            <a:lvl1pPr indent="-533400" lvl="0" marL="457200" rtl="0">
              <a:spcBef>
                <a:spcPts val="0"/>
              </a:spcBef>
              <a:spcAft>
                <a:spcPts val="0"/>
              </a:spcAft>
              <a:buSzPts val="4800"/>
              <a:buChar char="●"/>
              <a:defRPr/>
            </a:lvl1pPr>
            <a:lvl2pPr indent="-533400" lvl="1" marL="914400" rtl="0">
              <a:spcBef>
                <a:spcPts val="0"/>
              </a:spcBef>
              <a:spcAft>
                <a:spcPts val="0"/>
              </a:spcAft>
              <a:buSzPts val="4800"/>
              <a:buChar char="○"/>
              <a:defRPr/>
            </a:lvl2pPr>
            <a:lvl3pPr indent="-533400" lvl="2" marL="1371600" rtl="0">
              <a:spcBef>
                <a:spcPts val="0"/>
              </a:spcBef>
              <a:spcAft>
                <a:spcPts val="0"/>
              </a:spcAft>
              <a:buSzPts val="4800"/>
              <a:buChar char="■"/>
              <a:defRPr/>
            </a:lvl3pPr>
            <a:lvl4pPr indent="-533400" lvl="3" marL="1828800" rtl="0">
              <a:spcBef>
                <a:spcPts val="0"/>
              </a:spcBef>
              <a:spcAft>
                <a:spcPts val="0"/>
              </a:spcAft>
              <a:buSzPts val="4800"/>
              <a:buChar char="●"/>
              <a:defRPr/>
            </a:lvl4pPr>
            <a:lvl5pPr indent="-533400" lvl="4" marL="2286000" rtl="0">
              <a:spcBef>
                <a:spcPts val="0"/>
              </a:spcBef>
              <a:spcAft>
                <a:spcPts val="0"/>
              </a:spcAft>
              <a:buSzPts val="4800"/>
              <a:buChar char="○"/>
              <a:defRPr/>
            </a:lvl5pPr>
            <a:lvl6pPr indent="-533400" lvl="5" marL="2743200" rtl="0">
              <a:spcBef>
                <a:spcPts val="0"/>
              </a:spcBef>
              <a:spcAft>
                <a:spcPts val="0"/>
              </a:spcAft>
              <a:buSzPts val="4800"/>
              <a:buChar char="■"/>
              <a:defRPr/>
            </a:lvl6pPr>
            <a:lvl7pPr indent="-533400" lvl="6" marL="3200400" rtl="0">
              <a:spcBef>
                <a:spcPts val="0"/>
              </a:spcBef>
              <a:spcAft>
                <a:spcPts val="0"/>
              </a:spcAft>
              <a:buSzPts val="4800"/>
              <a:buChar char="●"/>
              <a:defRPr/>
            </a:lvl7pPr>
            <a:lvl8pPr indent="-533400" lvl="7" marL="3657600" rtl="0">
              <a:spcBef>
                <a:spcPts val="0"/>
              </a:spcBef>
              <a:spcAft>
                <a:spcPts val="0"/>
              </a:spcAft>
              <a:buSzPts val="4800"/>
              <a:buChar char="○"/>
              <a:defRPr/>
            </a:lvl8pPr>
            <a:lvl9pPr indent="-533400" lvl="8" marL="4114800" rtl="0">
              <a:spcBef>
                <a:spcPts val="0"/>
              </a:spcBef>
              <a:spcAft>
                <a:spcPts val="0"/>
              </a:spcAft>
              <a:buSzPts val="4800"/>
              <a:buChar char="■"/>
              <a:defRPr/>
            </a:lvl9pPr>
          </a:lstStyle>
          <a:p/>
        </p:txBody>
      </p:sp>
      <p:sp>
        <p:nvSpPr>
          <p:cNvPr id="96" name="Google Shape;96;p7"/>
          <p:cNvSpPr txBox="1"/>
          <p:nvPr>
            <p:ph idx="2" type="subTitle"/>
          </p:nvPr>
        </p:nvSpPr>
        <p:spPr>
          <a:xfrm>
            <a:off x="2924725" y="1896000"/>
            <a:ext cx="14307600" cy="6111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4500">
                <a:latin typeface="Montserrat"/>
                <a:ea typeface="Montserrat"/>
                <a:cs typeface="Montserrat"/>
                <a:sym typeface="Montserrat"/>
              </a:defRPr>
            </a:lvl1pPr>
            <a:lvl2pPr lvl="1" rtl="0">
              <a:spcBef>
                <a:spcPts val="0"/>
              </a:spcBef>
              <a:spcAft>
                <a:spcPts val="0"/>
              </a:spcAft>
              <a:buNone/>
              <a:defRPr b="1" sz="4500">
                <a:solidFill>
                  <a:srgbClr val="CCCCCC"/>
                </a:solidFill>
                <a:latin typeface="Montserrat"/>
                <a:ea typeface="Montserrat"/>
                <a:cs typeface="Montserrat"/>
                <a:sym typeface="Montserrat"/>
              </a:defRPr>
            </a:lvl2pPr>
            <a:lvl3pPr lvl="2" rtl="0">
              <a:spcBef>
                <a:spcPts val="0"/>
              </a:spcBef>
              <a:spcAft>
                <a:spcPts val="0"/>
              </a:spcAft>
              <a:buNone/>
              <a:defRPr b="1" sz="4500">
                <a:solidFill>
                  <a:srgbClr val="CCCCCC"/>
                </a:solidFill>
                <a:latin typeface="Montserrat"/>
                <a:ea typeface="Montserrat"/>
                <a:cs typeface="Montserrat"/>
                <a:sym typeface="Montserrat"/>
              </a:defRPr>
            </a:lvl3pPr>
            <a:lvl4pPr lvl="3" rtl="0">
              <a:spcBef>
                <a:spcPts val="0"/>
              </a:spcBef>
              <a:spcAft>
                <a:spcPts val="0"/>
              </a:spcAft>
              <a:buNone/>
              <a:defRPr b="1" sz="4500">
                <a:solidFill>
                  <a:srgbClr val="CCCCCC"/>
                </a:solidFill>
                <a:latin typeface="Montserrat"/>
                <a:ea typeface="Montserrat"/>
                <a:cs typeface="Montserrat"/>
                <a:sym typeface="Montserrat"/>
              </a:defRPr>
            </a:lvl4pPr>
            <a:lvl5pPr lvl="4" rtl="0">
              <a:spcBef>
                <a:spcPts val="0"/>
              </a:spcBef>
              <a:spcAft>
                <a:spcPts val="0"/>
              </a:spcAft>
              <a:buNone/>
              <a:defRPr b="1" sz="4500">
                <a:solidFill>
                  <a:srgbClr val="CCCCCC"/>
                </a:solidFill>
                <a:latin typeface="Montserrat"/>
                <a:ea typeface="Montserrat"/>
                <a:cs typeface="Montserrat"/>
                <a:sym typeface="Montserrat"/>
              </a:defRPr>
            </a:lvl5pPr>
            <a:lvl6pPr lvl="5" rtl="0">
              <a:spcBef>
                <a:spcPts val="0"/>
              </a:spcBef>
              <a:spcAft>
                <a:spcPts val="0"/>
              </a:spcAft>
              <a:buNone/>
              <a:defRPr b="1" sz="4500">
                <a:solidFill>
                  <a:srgbClr val="CCCCCC"/>
                </a:solidFill>
                <a:latin typeface="Montserrat"/>
                <a:ea typeface="Montserrat"/>
                <a:cs typeface="Montserrat"/>
                <a:sym typeface="Montserrat"/>
              </a:defRPr>
            </a:lvl6pPr>
            <a:lvl7pPr lvl="6" rtl="0">
              <a:spcBef>
                <a:spcPts val="0"/>
              </a:spcBef>
              <a:spcAft>
                <a:spcPts val="0"/>
              </a:spcAft>
              <a:buNone/>
              <a:defRPr b="1" sz="4500">
                <a:solidFill>
                  <a:srgbClr val="CCCCCC"/>
                </a:solidFill>
                <a:latin typeface="Montserrat"/>
                <a:ea typeface="Montserrat"/>
                <a:cs typeface="Montserrat"/>
                <a:sym typeface="Montserrat"/>
              </a:defRPr>
            </a:lvl7pPr>
            <a:lvl8pPr lvl="7" rtl="0">
              <a:spcBef>
                <a:spcPts val="0"/>
              </a:spcBef>
              <a:spcAft>
                <a:spcPts val="0"/>
              </a:spcAft>
              <a:buNone/>
              <a:defRPr b="1" sz="4500">
                <a:solidFill>
                  <a:srgbClr val="CCCCCC"/>
                </a:solidFill>
                <a:latin typeface="Montserrat"/>
                <a:ea typeface="Montserrat"/>
                <a:cs typeface="Montserrat"/>
                <a:sym typeface="Montserrat"/>
              </a:defRPr>
            </a:lvl8pPr>
            <a:lvl9pPr lvl="8" rtl="0">
              <a:spcBef>
                <a:spcPts val="0"/>
              </a:spcBef>
              <a:spcAft>
                <a:spcPts val="0"/>
              </a:spcAft>
              <a:buNone/>
              <a:defRPr b="1" sz="4500">
                <a:solidFill>
                  <a:srgbClr val="CCCCCC"/>
                </a:solidFill>
                <a:latin typeface="Montserrat"/>
                <a:ea typeface="Montserrat"/>
                <a:cs typeface="Montserrat"/>
                <a:sym typeface="Montserrat"/>
              </a:defRPr>
            </a:lvl9pPr>
          </a:lstStyle>
          <a:p/>
        </p:txBody>
      </p:sp>
      <p:sp>
        <p:nvSpPr>
          <p:cNvPr id="97" name="Google Shape;97;p7"/>
          <p:cNvSpPr txBox="1"/>
          <p:nvPr>
            <p:ph idx="3" type="subTitle"/>
          </p:nvPr>
        </p:nvSpPr>
        <p:spPr>
          <a:xfrm>
            <a:off x="870325" y="11614200"/>
            <a:ext cx="5719200" cy="611100"/>
          </a:xfrm>
          <a:prstGeom prst="rect">
            <a:avLst/>
          </a:prstGeom>
        </p:spPr>
        <p:txBody>
          <a:bodyPr anchorCtr="0" anchor="t" bIns="243700" lIns="243700" spcFirstLastPara="1" rIns="243700" wrap="square" tIns="243700">
            <a:noAutofit/>
          </a:bodyPr>
          <a:lstStyle>
            <a:lvl1pPr lvl="0">
              <a:spcBef>
                <a:spcPts val="0"/>
              </a:spcBef>
              <a:spcAft>
                <a:spcPts val="0"/>
              </a:spcAft>
              <a:buNone/>
              <a:defRPr sz="2400">
                <a:solidFill>
                  <a:srgbClr val="B7B7B7"/>
                </a:solidFill>
              </a:defRPr>
            </a:lvl1pPr>
            <a:lvl2pPr lvl="1">
              <a:spcBef>
                <a:spcPts val="0"/>
              </a:spcBef>
              <a:spcAft>
                <a:spcPts val="0"/>
              </a:spcAft>
              <a:buNone/>
              <a:defRPr/>
            </a:lvl2pPr>
            <a:lvl3pPr lvl="2">
              <a:spcBef>
                <a:spcPts val="0"/>
              </a:spcBef>
              <a:spcAft>
                <a:spcPts val="0"/>
              </a:spcAft>
              <a:buNone/>
              <a:defRPr/>
            </a:lvl3pPr>
            <a:lvl4pPr lvl="3">
              <a:spcBef>
                <a:spcPts val="0"/>
              </a:spcBef>
              <a:spcAft>
                <a:spcPts val="0"/>
              </a:spcAft>
              <a:buNone/>
              <a:defRPr/>
            </a:lvl4pPr>
            <a:lvl5pPr lvl="4">
              <a:spcBef>
                <a:spcPts val="0"/>
              </a:spcBef>
              <a:spcAft>
                <a:spcPts val="0"/>
              </a:spcAft>
              <a:buNone/>
              <a:defRPr/>
            </a:lvl5pPr>
            <a:lvl6pPr lvl="5">
              <a:spcBef>
                <a:spcPts val="0"/>
              </a:spcBef>
              <a:spcAft>
                <a:spcPts val="0"/>
              </a:spcAft>
              <a:buNone/>
              <a:defRPr/>
            </a:lvl6pPr>
            <a:lvl7pPr lvl="6">
              <a:spcBef>
                <a:spcPts val="0"/>
              </a:spcBef>
              <a:spcAft>
                <a:spcPts val="0"/>
              </a:spcAft>
              <a:buNone/>
              <a:defRPr/>
            </a:lvl7pPr>
            <a:lvl8pPr lvl="7">
              <a:spcBef>
                <a:spcPts val="0"/>
              </a:spcBef>
              <a:spcAft>
                <a:spcPts val="0"/>
              </a:spcAft>
              <a:buNone/>
              <a:defRPr/>
            </a:lvl8pPr>
            <a:lvl9pPr lvl="8">
              <a:spcBef>
                <a:spcPts val="0"/>
              </a:spcBef>
              <a:spcAft>
                <a:spcPts val="0"/>
              </a:spcAft>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98" name="Shape 98"/>
        <p:cNvGrpSpPr/>
        <p:nvPr/>
      </p:nvGrpSpPr>
      <p:grpSpPr>
        <a:xfrm>
          <a:off x="0" y="0"/>
          <a:ext cx="0" cy="0"/>
          <a:chOff x="0" y="0"/>
          <a:chExt cx="0" cy="0"/>
        </a:xfrm>
      </p:grpSpPr>
      <p:sp>
        <p:nvSpPr>
          <p:cNvPr id="99" name="Google Shape;99;p8"/>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lvl1pPr lvl="0" rtl="0">
              <a:spcBef>
                <a:spcPts val="0"/>
              </a:spcBef>
              <a:spcAft>
                <a:spcPts val="0"/>
              </a:spcAft>
              <a:buSzPts val="7200"/>
              <a:buNone/>
              <a:defRPr/>
            </a:lvl1pPr>
            <a:lvl2pPr lvl="1" rtl="0">
              <a:spcBef>
                <a:spcPts val="0"/>
              </a:spcBef>
              <a:spcAft>
                <a:spcPts val="0"/>
              </a:spcAft>
              <a:buSzPts val="7200"/>
              <a:buNone/>
              <a:defRPr/>
            </a:lvl2pPr>
            <a:lvl3pPr lvl="2" rtl="0">
              <a:spcBef>
                <a:spcPts val="0"/>
              </a:spcBef>
              <a:spcAft>
                <a:spcPts val="0"/>
              </a:spcAft>
              <a:buSzPts val="7200"/>
              <a:buNone/>
              <a:defRPr/>
            </a:lvl3pPr>
            <a:lvl4pPr lvl="3" rtl="0">
              <a:spcBef>
                <a:spcPts val="0"/>
              </a:spcBef>
              <a:spcAft>
                <a:spcPts val="0"/>
              </a:spcAft>
              <a:buSzPts val="7200"/>
              <a:buNone/>
              <a:defRPr/>
            </a:lvl4pPr>
            <a:lvl5pPr lvl="4" rtl="0">
              <a:spcBef>
                <a:spcPts val="0"/>
              </a:spcBef>
              <a:spcAft>
                <a:spcPts val="0"/>
              </a:spcAft>
              <a:buSzPts val="7200"/>
              <a:buNone/>
              <a:defRPr/>
            </a:lvl5pPr>
            <a:lvl6pPr lvl="5" rtl="0">
              <a:spcBef>
                <a:spcPts val="0"/>
              </a:spcBef>
              <a:spcAft>
                <a:spcPts val="0"/>
              </a:spcAft>
              <a:buSzPts val="7200"/>
              <a:buNone/>
              <a:defRPr/>
            </a:lvl6pPr>
            <a:lvl7pPr lvl="6" rtl="0">
              <a:spcBef>
                <a:spcPts val="0"/>
              </a:spcBef>
              <a:spcAft>
                <a:spcPts val="0"/>
              </a:spcAft>
              <a:buSzPts val="7200"/>
              <a:buNone/>
              <a:defRPr/>
            </a:lvl7pPr>
            <a:lvl8pPr lvl="7" rtl="0">
              <a:spcBef>
                <a:spcPts val="0"/>
              </a:spcBef>
              <a:spcAft>
                <a:spcPts val="0"/>
              </a:spcAft>
              <a:buSzPts val="7200"/>
              <a:buNone/>
              <a:defRPr/>
            </a:lvl8pPr>
            <a:lvl9pPr lvl="8" rtl="0">
              <a:spcBef>
                <a:spcPts val="0"/>
              </a:spcBef>
              <a:spcAft>
                <a:spcPts val="0"/>
              </a:spcAft>
              <a:buSzPts val="7200"/>
              <a:buNone/>
              <a:defRPr/>
            </a:lvl9pPr>
          </a:lstStyle>
          <a:p/>
        </p:txBody>
      </p:sp>
      <p:sp>
        <p:nvSpPr>
          <p:cNvPr id="100" name="Google Shape;100;p8"/>
          <p:cNvSpPr txBox="1"/>
          <p:nvPr>
            <p:ph idx="1" type="body"/>
          </p:nvPr>
        </p:nvSpPr>
        <p:spPr>
          <a:xfrm>
            <a:off x="3024201" y="3122399"/>
            <a:ext cx="8565600" cy="8080800"/>
          </a:xfrm>
          <a:prstGeom prst="rect">
            <a:avLst/>
          </a:prstGeom>
        </p:spPr>
        <p:txBody>
          <a:bodyPr anchorCtr="0" anchor="t" bIns="243700" lIns="243700" spcFirstLastPara="1" rIns="243700" wrap="square" tIns="243700">
            <a:noAutofit/>
          </a:bodyPr>
          <a:lstStyle>
            <a:lvl1pPr indent="-463550" lvl="0" marL="457200" rtl="0">
              <a:spcBef>
                <a:spcPts val="0"/>
              </a:spcBef>
              <a:spcAft>
                <a:spcPts val="0"/>
              </a:spcAft>
              <a:buSzPts val="3700"/>
              <a:buChar char="●"/>
              <a:defRPr sz="3700"/>
            </a:lvl1pPr>
            <a:lvl2pPr indent="-431800" lvl="1" marL="914400" rtl="0">
              <a:spcBef>
                <a:spcPts val="0"/>
              </a:spcBef>
              <a:spcAft>
                <a:spcPts val="0"/>
              </a:spcAft>
              <a:buSzPts val="3200"/>
              <a:buChar char="○"/>
              <a:defRPr sz="3200"/>
            </a:lvl2pPr>
            <a:lvl3pPr indent="-431800" lvl="2" marL="1371600" rtl="0">
              <a:spcBef>
                <a:spcPts val="0"/>
              </a:spcBef>
              <a:spcAft>
                <a:spcPts val="0"/>
              </a:spcAft>
              <a:buSzPts val="3200"/>
              <a:buChar char="■"/>
              <a:defRPr sz="3200"/>
            </a:lvl3pPr>
            <a:lvl4pPr indent="-431800" lvl="3" marL="1828800" rtl="0">
              <a:spcBef>
                <a:spcPts val="0"/>
              </a:spcBef>
              <a:spcAft>
                <a:spcPts val="0"/>
              </a:spcAft>
              <a:buSzPts val="3200"/>
              <a:buChar char="●"/>
              <a:defRPr sz="3200"/>
            </a:lvl4pPr>
            <a:lvl5pPr indent="-431800" lvl="4" marL="2286000" rtl="0">
              <a:spcBef>
                <a:spcPts val="0"/>
              </a:spcBef>
              <a:spcAft>
                <a:spcPts val="0"/>
              </a:spcAft>
              <a:buSzPts val="3200"/>
              <a:buChar char="○"/>
              <a:defRPr sz="3200"/>
            </a:lvl5pPr>
            <a:lvl6pPr indent="-431800" lvl="5" marL="2743200" rtl="0">
              <a:spcBef>
                <a:spcPts val="0"/>
              </a:spcBef>
              <a:spcAft>
                <a:spcPts val="0"/>
              </a:spcAft>
              <a:buSzPts val="3200"/>
              <a:buChar char="■"/>
              <a:defRPr sz="3200"/>
            </a:lvl6pPr>
            <a:lvl7pPr indent="-431800" lvl="6" marL="3200400" rtl="0">
              <a:spcBef>
                <a:spcPts val="0"/>
              </a:spcBef>
              <a:spcAft>
                <a:spcPts val="0"/>
              </a:spcAft>
              <a:buSzPts val="3200"/>
              <a:buChar char="●"/>
              <a:defRPr sz="3200"/>
            </a:lvl7pPr>
            <a:lvl8pPr indent="-431800" lvl="7" marL="3657600" rtl="0">
              <a:spcBef>
                <a:spcPts val="0"/>
              </a:spcBef>
              <a:spcAft>
                <a:spcPts val="0"/>
              </a:spcAft>
              <a:buSzPts val="3200"/>
              <a:buChar char="○"/>
              <a:defRPr sz="3200"/>
            </a:lvl8pPr>
            <a:lvl9pPr indent="-431800" lvl="8" marL="4114800" rtl="0">
              <a:spcBef>
                <a:spcPts val="0"/>
              </a:spcBef>
              <a:spcAft>
                <a:spcPts val="0"/>
              </a:spcAft>
              <a:buSzPts val="3200"/>
              <a:buChar char="■"/>
              <a:defRPr sz="3200"/>
            </a:lvl9pPr>
          </a:lstStyle>
          <a:p/>
        </p:txBody>
      </p:sp>
      <p:sp>
        <p:nvSpPr>
          <p:cNvPr id="101" name="Google Shape;101;p8"/>
          <p:cNvSpPr txBox="1"/>
          <p:nvPr>
            <p:ph idx="12" type="sldNum"/>
          </p:nvPr>
        </p:nvSpPr>
        <p:spPr>
          <a:xfrm>
            <a:off x="22579091" y="12435245"/>
            <a:ext cx="1462200" cy="1049700"/>
          </a:xfrm>
          <a:prstGeom prst="rect">
            <a:avLst/>
          </a:prstGeom>
          <a:noFill/>
          <a:ln>
            <a:noFill/>
          </a:ln>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l">
              <a:spcBef>
                <a:spcPts val="0"/>
              </a:spcBef>
              <a:spcAft>
                <a:spcPts val="0"/>
              </a:spcAft>
              <a:buNone/>
            </a:pPr>
            <a:r>
              <a:t/>
            </a:r>
            <a:endParaRPr/>
          </a:p>
        </p:txBody>
      </p:sp>
      <p:sp>
        <p:nvSpPr>
          <p:cNvPr id="102" name="Google Shape;102;p8"/>
          <p:cNvSpPr txBox="1"/>
          <p:nvPr>
            <p:ph idx="2" type="subTitle"/>
          </p:nvPr>
        </p:nvSpPr>
        <p:spPr>
          <a:xfrm>
            <a:off x="2924725" y="1896000"/>
            <a:ext cx="14307600" cy="611100"/>
          </a:xfrm>
          <a:prstGeom prst="rect">
            <a:avLst/>
          </a:prstGeom>
        </p:spPr>
        <p:txBody>
          <a:bodyPr anchorCtr="0" anchor="ctr" bIns="243700" lIns="243700" spcFirstLastPara="1" rIns="243700" wrap="square" tIns="243700">
            <a:noAutofit/>
          </a:bodyPr>
          <a:lstStyle>
            <a:lvl1pPr lvl="0" rtl="0">
              <a:spcBef>
                <a:spcPts val="0"/>
              </a:spcBef>
              <a:spcAft>
                <a:spcPts val="0"/>
              </a:spcAft>
              <a:buNone/>
              <a:defRPr b="1" sz="4500">
                <a:latin typeface="Montserrat"/>
                <a:ea typeface="Montserrat"/>
                <a:cs typeface="Montserrat"/>
                <a:sym typeface="Montserrat"/>
              </a:defRPr>
            </a:lvl1pPr>
            <a:lvl2pPr lvl="1" rtl="0">
              <a:spcBef>
                <a:spcPts val="0"/>
              </a:spcBef>
              <a:spcAft>
                <a:spcPts val="0"/>
              </a:spcAft>
              <a:buNone/>
              <a:defRPr b="1" sz="4500">
                <a:solidFill>
                  <a:srgbClr val="CCCCCC"/>
                </a:solidFill>
                <a:latin typeface="Montserrat"/>
                <a:ea typeface="Montserrat"/>
                <a:cs typeface="Montserrat"/>
                <a:sym typeface="Montserrat"/>
              </a:defRPr>
            </a:lvl2pPr>
            <a:lvl3pPr lvl="2" rtl="0">
              <a:spcBef>
                <a:spcPts val="0"/>
              </a:spcBef>
              <a:spcAft>
                <a:spcPts val="0"/>
              </a:spcAft>
              <a:buNone/>
              <a:defRPr b="1" sz="4500">
                <a:solidFill>
                  <a:srgbClr val="CCCCCC"/>
                </a:solidFill>
                <a:latin typeface="Montserrat"/>
                <a:ea typeface="Montserrat"/>
                <a:cs typeface="Montserrat"/>
                <a:sym typeface="Montserrat"/>
              </a:defRPr>
            </a:lvl3pPr>
            <a:lvl4pPr lvl="3" rtl="0">
              <a:spcBef>
                <a:spcPts val="0"/>
              </a:spcBef>
              <a:spcAft>
                <a:spcPts val="0"/>
              </a:spcAft>
              <a:buNone/>
              <a:defRPr b="1" sz="4500">
                <a:solidFill>
                  <a:srgbClr val="CCCCCC"/>
                </a:solidFill>
                <a:latin typeface="Montserrat"/>
                <a:ea typeface="Montserrat"/>
                <a:cs typeface="Montserrat"/>
                <a:sym typeface="Montserrat"/>
              </a:defRPr>
            </a:lvl4pPr>
            <a:lvl5pPr lvl="4" rtl="0">
              <a:spcBef>
                <a:spcPts val="0"/>
              </a:spcBef>
              <a:spcAft>
                <a:spcPts val="0"/>
              </a:spcAft>
              <a:buNone/>
              <a:defRPr b="1" sz="4500">
                <a:solidFill>
                  <a:srgbClr val="CCCCCC"/>
                </a:solidFill>
                <a:latin typeface="Montserrat"/>
                <a:ea typeface="Montserrat"/>
                <a:cs typeface="Montserrat"/>
                <a:sym typeface="Montserrat"/>
              </a:defRPr>
            </a:lvl5pPr>
            <a:lvl6pPr lvl="5" rtl="0">
              <a:spcBef>
                <a:spcPts val="0"/>
              </a:spcBef>
              <a:spcAft>
                <a:spcPts val="0"/>
              </a:spcAft>
              <a:buNone/>
              <a:defRPr b="1" sz="4500">
                <a:solidFill>
                  <a:srgbClr val="CCCCCC"/>
                </a:solidFill>
                <a:latin typeface="Montserrat"/>
                <a:ea typeface="Montserrat"/>
                <a:cs typeface="Montserrat"/>
                <a:sym typeface="Montserrat"/>
              </a:defRPr>
            </a:lvl6pPr>
            <a:lvl7pPr lvl="6" rtl="0">
              <a:spcBef>
                <a:spcPts val="0"/>
              </a:spcBef>
              <a:spcAft>
                <a:spcPts val="0"/>
              </a:spcAft>
              <a:buNone/>
              <a:defRPr b="1" sz="4500">
                <a:solidFill>
                  <a:srgbClr val="CCCCCC"/>
                </a:solidFill>
                <a:latin typeface="Montserrat"/>
                <a:ea typeface="Montserrat"/>
                <a:cs typeface="Montserrat"/>
                <a:sym typeface="Montserrat"/>
              </a:defRPr>
            </a:lvl7pPr>
            <a:lvl8pPr lvl="7" rtl="0">
              <a:spcBef>
                <a:spcPts val="0"/>
              </a:spcBef>
              <a:spcAft>
                <a:spcPts val="0"/>
              </a:spcAft>
              <a:buNone/>
              <a:defRPr b="1" sz="4500">
                <a:solidFill>
                  <a:srgbClr val="CCCCCC"/>
                </a:solidFill>
                <a:latin typeface="Montserrat"/>
                <a:ea typeface="Montserrat"/>
                <a:cs typeface="Montserrat"/>
                <a:sym typeface="Montserrat"/>
              </a:defRPr>
            </a:lvl8pPr>
            <a:lvl9pPr lvl="8" rtl="0">
              <a:spcBef>
                <a:spcPts val="0"/>
              </a:spcBef>
              <a:spcAft>
                <a:spcPts val="0"/>
              </a:spcAft>
              <a:buNone/>
              <a:defRPr b="1" sz="4500">
                <a:solidFill>
                  <a:srgbClr val="CCCCCC"/>
                </a:solidFill>
                <a:latin typeface="Montserrat"/>
                <a:ea typeface="Montserrat"/>
                <a:cs typeface="Montserrat"/>
                <a:sym typeface="Montserrat"/>
              </a:defRPr>
            </a:lvl9pPr>
          </a:lstStyle>
          <a:p/>
        </p:txBody>
      </p:sp>
      <p:sp>
        <p:nvSpPr>
          <p:cNvPr id="103" name="Google Shape;103;p8"/>
          <p:cNvSpPr txBox="1"/>
          <p:nvPr>
            <p:ph idx="3" type="body"/>
          </p:nvPr>
        </p:nvSpPr>
        <p:spPr>
          <a:xfrm>
            <a:off x="12551126" y="3122399"/>
            <a:ext cx="8565600" cy="8080800"/>
          </a:xfrm>
          <a:prstGeom prst="rect">
            <a:avLst/>
          </a:prstGeom>
        </p:spPr>
        <p:txBody>
          <a:bodyPr anchorCtr="0" anchor="t" bIns="243700" lIns="243700" spcFirstLastPara="1" rIns="243700" wrap="square" tIns="243700">
            <a:noAutofit/>
          </a:bodyPr>
          <a:lstStyle>
            <a:lvl1pPr indent="-463550" lvl="0" marL="457200" rtl="0">
              <a:spcBef>
                <a:spcPts val="0"/>
              </a:spcBef>
              <a:spcAft>
                <a:spcPts val="0"/>
              </a:spcAft>
              <a:buSzPts val="3700"/>
              <a:buChar char="●"/>
              <a:defRPr sz="3700"/>
            </a:lvl1pPr>
            <a:lvl2pPr indent="-431800" lvl="1" marL="914400" rtl="0">
              <a:spcBef>
                <a:spcPts val="0"/>
              </a:spcBef>
              <a:spcAft>
                <a:spcPts val="0"/>
              </a:spcAft>
              <a:buSzPts val="3200"/>
              <a:buChar char="○"/>
              <a:defRPr sz="3200"/>
            </a:lvl2pPr>
            <a:lvl3pPr indent="-431800" lvl="2" marL="1371600" rtl="0">
              <a:spcBef>
                <a:spcPts val="0"/>
              </a:spcBef>
              <a:spcAft>
                <a:spcPts val="0"/>
              </a:spcAft>
              <a:buSzPts val="3200"/>
              <a:buChar char="■"/>
              <a:defRPr sz="3200"/>
            </a:lvl3pPr>
            <a:lvl4pPr indent="-431800" lvl="3" marL="1828800" rtl="0">
              <a:spcBef>
                <a:spcPts val="0"/>
              </a:spcBef>
              <a:spcAft>
                <a:spcPts val="0"/>
              </a:spcAft>
              <a:buSzPts val="3200"/>
              <a:buChar char="●"/>
              <a:defRPr sz="3200"/>
            </a:lvl4pPr>
            <a:lvl5pPr indent="-431800" lvl="4" marL="2286000" rtl="0">
              <a:spcBef>
                <a:spcPts val="0"/>
              </a:spcBef>
              <a:spcAft>
                <a:spcPts val="0"/>
              </a:spcAft>
              <a:buSzPts val="3200"/>
              <a:buChar char="○"/>
              <a:defRPr sz="3200"/>
            </a:lvl5pPr>
            <a:lvl6pPr indent="-431800" lvl="5" marL="2743200" rtl="0">
              <a:spcBef>
                <a:spcPts val="0"/>
              </a:spcBef>
              <a:spcAft>
                <a:spcPts val="0"/>
              </a:spcAft>
              <a:buSzPts val="3200"/>
              <a:buChar char="■"/>
              <a:defRPr sz="3200"/>
            </a:lvl6pPr>
            <a:lvl7pPr indent="-431800" lvl="6" marL="3200400" rtl="0">
              <a:spcBef>
                <a:spcPts val="0"/>
              </a:spcBef>
              <a:spcAft>
                <a:spcPts val="0"/>
              </a:spcAft>
              <a:buSzPts val="3200"/>
              <a:buChar char="●"/>
              <a:defRPr sz="3200"/>
            </a:lvl7pPr>
            <a:lvl8pPr indent="-431800" lvl="7" marL="3657600" rtl="0">
              <a:spcBef>
                <a:spcPts val="0"/>
              </a:spcBef>
              <a:spcAft>
                <a:spcPts val="0"/>
              </a:spcAft>
              <a:buSzPts val="3200"/>
              <a:buChar char="○"/>
              <a:defRPr sz="3200"/>
            </a:lvl8pPr>
            <a:lvl9pPr indent="-431800" lvl="8" marL="4114800" rtl="0">
              <a:spcBef>
                <a:spcPts val="0"/>
              </a:spcBef>
              <a:spcAft>
                <a:spcPts val="0"/>
              </a:spcAft>
              <a:buSzPts val="3200"/>
              <a:buChar char="■"/>
              <a:defRPr sz="32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04" name="Shape 104"/>
        <p:cNvGrpSpPr/>
        <p:nvPr/>
      </p:nvGrpSpPr>
      <p:grpSpPr>
        <a:xfrm>
          <a:off x="0" y="0"/>
          <a:ext cx="0" cy="0"/>
          <a:chOff x="0" y="0"/>
          <a:chExt cx="0" cy="0"/>
        </a:xfrm>
      </p:grpSpPr>
      <p:sp>
        <p:nvSpPr>
          <p:cNvPr id="105" name="Google Shape;105;p9"/>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lvl1pPr lvl="0" rtl="0">
              <a:spcBef>
                <a:spcPts val="0"/>
              </a:spcBef>
              <a:spcAft>
                <a:spcPts val="0"/>
              </a:spcAft>
              <a:buSzPts val="7200"/>
              <a:buNone/>
              <a:defRPr/>
            </a:lvl1pPr>
            <a:lvl2pPr lvl="1" rtl="0">
              <a:spcBef>
                <a:spcPts val="0"/>
              </a:spcBef>
              <a:spcAft>
                <a:spcPts val="0"/>
              </a:spcAft>
              <a:buSzPts val="7200"/>
              <a:buNone/>
              <a:defRPr/>
            </a:lvl2pPr>
            <a:lvl3pPr lvl="2" rtl="0">
              <a:spcBef>
                <a:spcPts val="0"/>
              </a:spcBef>
              <a:spcAft>
                <a:spcPts val="0"/>
              </a:spcAft>
              <a:buSzPts val="7200"/>
              <a:buNone/>
              <a:defRPr/>
            </a:lvl3pPr>
            <a:lvl4pPr lvl="3" rtl="0">
              <a:spcBef>
                <a:spcPts val="0"/>
              </a:spcBef>
              <a:spcAft>
                <a:spcPts val="0"/>
              </a:spcAft>
              <a:buSzPts val="7200"/>
              <a:buNone/>
              <a:defRPr/>
            </a:lvl4pPr>
            <a:lvl5pPr lvl="4" rtl="0">
              <a:spcBef>
                <a:spcPts val="0"/>
              </a:spcBef>
              <a:spcAft>
                <a:spcPts val="0"/>
              </a:spcAft>
              <a:buSzPts val="7200"/>
              <a:buNone/>
              <a:defRPr/>
            </a:lvl5pPr>
            <a:lvl6pPr lvl="5" rtl="0">
              <a:spcBef>
                <a:spcPts val="0"/>
              </a:spcBef>
              <a:spcAft>
                <a:spcPts val="0"/>
              </a:spcAft>
              <a:buSzPts val="7200"/>
              <a:buNone/>
              <a:defRPr/>
            </a:lvl6pPr>
            <a:lvl7pPr lvl="6" rtl="0">
              <a:spcBef>
                <a:spcPts val="0"/>
              </a:spcBef>
              <a:spcAft>
                <a:spcPts val="0"/>
              </a:spcAft>
              <a:buSzPts val="7200"/>
              <a:buNone/>
              <a:defRPr/>
            </a:lvl7pPr>
            <a:lvl8pPr lvl="7" rtl="0">
              <a:spcBef>
                <a:spcPts val="0"/>
              </a:spcBef>
              <a:spcAft>
                <a:spcPts val="0"/>
              </a:spcAft>
              <a:buSzPts val="7200"/>
              <a:buNone/>
              <a:defRPr/>
            </a:lvl8pPr>
            <a:lvl9pPr lvl="8" rtl="0">
              <a:spcBef>
                <a:spcPts val="0"/>
              </a:spcBef>
              <a:spcAft>
                <a:spcPts val="0"/>
              </a:spcAft>
              <a:buSzPts val="72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06" name="Shape 106"/>
        <p:cNvGrpSpPr/>
        <p:nvPr/>
      </p:nvGrpSpPr>
      <p:grpSpPr>
        <a:xfrm>
          <a:off x="0" y="0"/>
          <a:ext cx="0" cy="0"/>
          <a:chOff x="0" y="0"/>
          <a:chExt cx="0" cy="0"/>
        </a:xfrm>
      </p:grpSpPr>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07" name="Shape 107"/>
        <p:cNvGrpSpPr/>
        <p:nvPr/>
      </p:nvGrpSpPr>
      <p:grpSpPr>
        <a:xfrm>
          <a:off x="0" y="0"/>
          <a:ext cx="0" cy="0"/>
          <a:chOff x="0" y="0"/>
          <a:chExt cx="0" cy="0"/>
        </a:xfrm>
      </p:grpSpPr>
      <p:sp>
        <p:nvSpPr>
          <p:cNvPr id="108" name="Google Shape;108;p11"/>
          <p:cNvSpPr txBox="1"/>
          <p:nvPr>
            <p:ph type="title"/>
          </p:nvPr>
        </p:nvSpPr>
        <p:spPr>
          <a:xfrm>
            <a:off x="2495232" y="2935176"/>
            <a:ext cx="19378200" cy="2989500"/>
          </a:xfrm>
          <a:prstGeom prst="rect">
            <a:avLst/>
          </a:prstGeom>
          <a:noFill/>
          <a:ln>
            <a:noFill/>
          </a:ln>
        </p:spPr>
        <p:txBody>
          <a:bodyPr anchorCtr="0" anchor="t" bIns="0" lIns="0" spcFirstLastPara="1" rIns="0" wrap="square" tIns="0">
            <a:noAutofit/>
          </a:bodyPr>
          <a:lstStyle>
            <a:lvl1pPr lvl="0" rtl="0" algn="l">
              <a:spcBef>
                <a:spcPts val="0"/>
              </a:spcBef>
              <a:spcAft>
                <a:spcPts val="0"/>
              </a:spcAft>
              <a:buSzPts val="7200"/>
              <a:buNone/>
              <a:defRPr b="1" i="0" sz="9600">
                <a:solidFill>
                  <a:schemeClr val="dk1"/>
                </a:solidFill>
                <a:latin typeface="Verdana"/>
                <a:ea typeface="Verdana"/>
                <a:cs typeface="Verdana"/>
                <a:sym typeface="Verdana"/>
              </a:defRPr>
            </a:lvl1pPr>
            <a:lvl2pPr lvl="1" rtl="0">
              <a:spcBef>
                <a:spcPts val="0"/>
              </a:spcBef>
              <a:spcAft>
                <a:spcPts val="0"/>
              </a:spcAft>
              <a:buSzPts val="7200"/>
              <a:buNone/>
              <a:defRPr/>
            </a:lvl2pPr>
            <a:lvl3pPr lvl="2" rtl="0">
              <a:spcBef>
                <a:spcPts val="0"/>
              </a:spcBef>
              <a:spcAft>
                <a:spcPts val="0"/>
              </a:spcAft>
              <a:buSzPts val="7200"/>
              <a:buNone/>
              <a:defRPr/>
            </a:lvl3pPr>
            <a:lvl4pPr lvl="3" rtl="0">
              <a:spcBef>
                <a:spcPts val="0"/>
              </a:spcBef>
              <a:spcAft>
                <a:spcPts val="0"/>
              </a:spcAft>
              <a:buSzPts val="7200"/>
              <a:buNone/>
              <a:defRPr/>
            </a:lvl4pPr>
            <a:lvl5pPr lvl="4" rtl="0">
              <a:spcBef>
                <a:spcPts val="0"/>
              </a:spcBef>
              <a:spcAft>
                <a:spcPts val="0"/>
              </a:spcAft>
              <a:buSzPts val="7200"/>
              <a:buNone/>
              <a:defRPr/>
            </a:lvl5pPr>
            <a:lvl6pPr lvl="5" rtl="0">
              <a:spcBef>
                <a:spcPts val="0"/>
              </a:spcBef>
              <a:spcAft>
                <a:spcPts val="0"/>
              </a:spcAft>
              <a:buSzPts val="7200"/>
              <a:buNone/>
              <a:defRPr/>
            </a:lvl6pPr>
            <a:lvl7pPr lvl="6" rtl="0">
              <a:spcBef>
                <a:spcPts val="0"/>
              </a:spcBef>
              <a:spcAft>
                <a:spcPts val="0"/>
              </a:spcAft>
              <a:buSzPts val="7200"/>
              <a:buNone/>
              <a:defRPr/>
            </a:lvl7pPr>
            <a:lvl8pPr lvl="7" rtl="0">
              <a:spcBef>
                <a:spcPts val="0"/>
              </a:spcBef>
              <a:spcAft>
                <a:spcPts val="0"/>
              </a:spcAft>
              <a:buSzPts val="7200"/>
              <a:buNone/>
              <a:defRPr/>
            </a:lvl8pPr>
            <a:lvl9pPr lvl="8" rtl="0">
              <a:spcBef>
                <a:spcPts val="0"/>
              </a:spcBef>
              <a:spcAft>
                <a:spcPts val="0"/>
              </a:spcAft>
              <a:buSzPts val="7200"/>
              <a:buNone/>
              <a:defRPr/>
            </a:lvl9pPr>
          </a:lstStyle>
          <a:p/>
        </p:txBody>
      </p:sp>
      <p:sp>
        <p:nvSpPr>
          <p:cNvPr id="109" name="Google Shape;109;p11"/>
          <p:cNvSpPr txBox="1"/>
          <p:nvPr>
            <p:ph idx="1" type="body"/>
          </p:nvPr>
        </p:nvSpPr>
        <p:spPr>
          <a:xfrm>
            <a:off x="1304836" y="6051926"/>
            <a:ext cx="13647000" cy="4602900"/>
          </a:xfrm>
          <a:prstGeom prst="rect">
            <a:avLst/>
          </a:prstGeom>
          <a:noFill/>
          <a:ln>
            <a:noFill/>
          </a:ln>
        </p:spPr>
        <p:txBody>
          <a:bodyPr anchorCtr="0" anchor="t" bIns="0" lIns="0" spcFirstLastPara="1" rIns="0" wrap="square" tIns="0">
            <a:noAutofit/>
          </a:bodyPr>
          <a:lstStyle>
            <a:lvl1pPr indent="-228600" lvl="0" marL="457200" rtl="0" algn="l">
              <a:spcBef>
                <a:spcPts val="0"/>
              </a:spcBef>
              <a:spcAft>
                <a:spcPts val="0"/>
              </a:spcAft>
              <a:buSzPts val="4800"/>
              <a:buNone/>
              <a:defRPr b="0" i="0" sz="4000">
                <a:solidFill>
                  <a:schemeClr val="dk1"/>
                </a:solidFill>
                <a:latin typeface="Verdana"/>
                <a:ea typeface="Verdana"/>
                <a:cs typeface="Verdana"/>
                <a:sym typeface="Verdana"/>
              </a:defRPr>
            </a:lvl1pPr>
            <a:lvl2pPr indent="-228600" lvl="1" marL="914400" rtl="0" algn="l">
              <a:spcBef>
                <a:spcPts val="0"/>
              </a:spcBef>
              <a:spcAft>
                <a:spcPts val="0"/>
              </a:spcAft>
              <a:buSzPts val="4800"/>
              <a:buNone/>
              <a:defRPr/>
            </a:lvl2pPr>
            <a:lvl3pPr indent="-228600" lvl="2" marL="1371600" rtl="0" algn="l">
              <a:spcBef>
                <a:spcPts val="0"/>
              </a:spcBef>
              <a:spcAft>
                <a:spcPts val="0"/>
              </a:spcAft>
              <a:buSzPts val="4800"/>
              <a:buNone/>
              <a:defRPr/>
            </a:lvl3pPr>
            <a:lvl4pPr indent="-228600" lvl="3" marL="1828800" rtl="0" algn="l">
              <a:spcBef>
                <a:spcPts val="0"/>
              </a:spcBef>
              <a:spcAft>
                <a:spcPts val="0"/>
              </a:spcAft>
              <a:buSzPts val="4800"/>
              <a:buNone/>
              <a:defRPr/>
            </a:lvl4pPr>
            <a:lvl5pPr indent="-228600" lvl="4" marL="2286000" rtl="0" algn="l">
              <a:spcBef>
                <a:spcPts val="0"/>
              </a:spcBef>
              <a:spcAft>
                <a:spcPts val="0"/>
              </a:spcAft>
              <a:buSzPts val="4800"/>
              <a:buNone/>
              <a:defRPr/>
            </a:lvl5pPr>
            <a:lvl6pPr indent="-228600" lvl="5" marL="2743200" rtl="0" algn="l">
              <a:spcBef>
                <a:spcPts val="0"/>
              </a:spcBef>
              <a:spcAft>
                <a:spcPts val="0"/>
              </a:spcAft>
              <a:buSzPts val="4800"/>
              <a:buNone/>
              <a:defRPr/>
            </a:lvl6pPr>
            <a:lvl7pPr indent="-228600" lvl="6" marL="3200400" rtl="0" algn="l">
              <a:spcBef>
                <a:spcPts val="0"/>
              </a:spcBef>
              <a:spcAft>
                <a:spcPts val="0"/>
              </a:spcAft>
              <a:buSzPts val="4800"/>
              <a:buNone/>
              <a:defRPr/>
            </a:lvl7pPr>
            <a:lvl8pPr indent="-228600" lvl="7" marL="3657600" rtl="0" algn="l">
              <a:spcBef>
                <a:spcPts val="0"/>
              </a:spcBef>
              <a:spcAft>
                <a:spcPts val="0"/>
              </a:spcAft>
              <a:buSzPts val="4800"/>
              <a:buNone/>
              <a:defRPr/>
            </a:lvl8pPr>
            <a:lvl9pPr indent="-228600" lvl="8" marL="4114800" rtl="0" algn="l">
              <a:spcBef>
                <a:spcPts val="0"/>
              </a:spcBef>
              <a:spcAft>
                <a:spcPts val="0"/>
              </a:spcAft>
              <a:buSzPts val="4800"/>
              <a:buNone/>
              <a:defRPr/>
            </a:lvl9pPr>
          </a:lstStyle>
          <a:p/>
        </p:txBody>
      </p:sp>
      <p:sp>
        <p:nvSpPr>
          <p:cNvPr id="110" name="Google Shape;110;p11"/>
          <p:cNvSpPr txBox="1"/>
          <p:nvPr>
            <p:ph idx="11" type="ftr"/>
          </p:nvPr>
        </p:nvSpPr>
        <p:spPr>
          <a:xfrm>
            <a:off x="9570485" y="12601774"/>
            <a:ext cx="5234700" cy="448800"/>
          </a:xfrm>
          <a:prstGeom prst="rect">
            <a:avLst/>
          </a:prstGeom>
          <a:noFill/>
          <a:ln>
            <a:noFill/>
          </a:ln>
        </p:spPr>
        <p:txBody>
          <a:bodyPr anchorCtr="0" anchor="t" bIns="0" lIns="0" spcFirstLastPara="1" rIns="0" wrap="square" tIns="0">
            <a:noAutofit/>
          </a:bodyPr>
          <a:lstStyle>
            <a:lvl1pPr lvl="0" rtl="0" algn="l">
              <a:spcBef>
                <a:spcPts val="0"/>
              </a:spcBef>
              <a:spcAft>
                <a:spcPts val="0"/>
              </a:spcAft>
              <a:buSzPts val="1400"/>
              <a:buNone/>
              <a:defRPr b="1" i="0" sz="2700">
                <a:solidFill>
                  <a:srgbClr val="BFBFBF"/>
                </a:solidFill>
                <a:latin typeface="Arial"/>
                <a:ea typeface="Arial"/>
                <a:cs typeface="Arial"/>
                <a:sym typeface="Aria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11" name="Google Shape;111;p11"/>
          <p:cNvSpPr txBox="1"/>
          <p:nvPr>
            <p:ph idx="10" type="dt"/>
          </p:nvPr>
        </p:nvSpPr>
        <p:spPr>
          <a:xfrm>
            <a:off x="1218437" y="12755880"/>
            <a:ext cx="5604900" cy="685800"/>
          </a:xfrm>
          <a:prstGeom prst="rect">
            <a:avLst/>
          </a:prstGeom>
          <a:noFill/>
          <a:ln>
            <a:noFill/>
          </a:ln>
        </p:spPr>
        <p:txBody>
          <a:bodyPr anchorCtr="0" anchor="t" bIns="0" lIns="0" spcFirstLastPara="1" rIns="0" wrap="square" tIns="0">
            <a:noAutofit/>
          </a:bodyPr>
          <a:lstStyle>
            <a:lvl1pPr lvl="0" rtl="0" algn="l">
              <a:spcBef>
                <a:spcPts val="0"/>
              </a:spcBef>
              <a:spcAft>
                <a:spcPts val="0"/>
              </a:spcAft>
              <a:buSzPts val="1400"/>
              <a:buNone/>
              <a:defRPr>
                <a:solidFill>
                  <a:srgbClr val="888888"/>
                </a:solidFill>
              </a:defRPr>
            </a:lvl1pPr>
            <a:lvl2pPr lvl="1" rtl="0" algn="l">
              <a:spcBef>
                <a:spcPts val="0"/>
              </a:spcBef>
              <a:spcAft>
                <a:spcPts val="0"/>
              </a:spcAft>
              <a:buSzPts val="1400"/>
              <a:buNone/>
              <a:defRPr/>
            </a:lvl2pPr>
            <a:lvl3pPr lvl="2" rtl="0" algn="l">
              <a:spcBef>
                <a:spcPts val="0"/>
              </a:spcBef>
              <a:spcAft>
                <a:spcPts val="0"/>
              </a:spcAft>
              <a:buSzPts val="1400"/>
              <a:buNone/>
              <a:defRPr/>
            </a:lvl3pPr>
            <a:lvl4pPr lvl="3" rtl="0" algn="l">
              <a:spcBef>
                <a:spcPts val="0"/>
              </a:spcBef>
              <a:spcAft>
                <a:spcPts val="0"/>
              </a:spcAft>
              <a:buSzPts val="1400"/>
              <a:buNone/>
              <a:defRPr/>
            </a:lvl4pPr>
            <a:lvl5pPr lvl="4" rtl="0" algn="l">
              <a:spcBef>
                <a:spcPts val="0"/>
              </a:spcBef>
              <a:spcAft>
                <a:spcPts val="0"/>
              </a:spcAft>
              <a:buSzPts val="1400"/>
              <a:buNone/>
              <a:defRPr/>
            </a:lvl5pPr>
            <a:lvl6pPr lvl="5" rtl="0" algn="l">
              <a:spcBef>
                <a:spcPts val="0"/>
              </a:spcBef>
              <a:spcAft>
                <a:spcPts val="0"/>
              </a:spcAft>
              <a:buSzPts val="1400"/>
              <a:buNone/>
              <a:defRPr/>
            </a:lvl6pPr>
            <a:lvl7pPr lvl="6" rtl="0" algn="l">
              <a:spcBef>
                <a:spcPts val="0"/>
              </a:spcBef>
              <a:spcAft>
                <a:spcPts val="0"/>
              </a:spcAft>
              <a:buSzPts val="1400"/>
              <a:buNone/>
              <a:defRPr/>
            </a:lvl7pPr>
            <a:lvl8pPr lvl="7" rtl="0" algn="l">
              <a:spcBef>
                <a:spcPts val="0"/>
              </a:spcBef>
              <a:spcAft>
                <a:spcPts val="0"/>
              </a:spcAft>
              <a:buSzPts val="1400"/>
              <a:buNone/>
              <a:defRPr/>
            </a:lvl8pPr>
            <a:lvl9pPr lvl="8" rtl="0" algn="l">
              <a:spcBef>
                <a:spcPts val="0"/>
              </a:spcBef>
              <a:spcAft>
                <a:spcPts val="0"/>
              </a:spcAft>
              <a:buSzPts val="1400"/>
              <a:buNone/>
              <a:defRPr/>
            </a:lvl9pPr>
          </a:lstStyle>
          <a:p/>
        </p:txBody>
      </p:sp>
      <p:sp>
        <p:nvSpPr>
          <p:cNvPr id="112" name="Google Shape;112;p11"/>
          <p:cNvSpPr txBox="1"/>
          <p:nvPr>
            <p:ph idx="12" type="sldNum"/>
          </p:nvPr>
        </p:nvSpPr>
        <p:spPr>
          <a:xfrm>
            <a:off x="17545501" y="12755880"/>
            <a:ext cx="5604900" cy="685800"/>
          </a:xfrm>
          <a:prstGeom prst="rect">
            <a:avLst/>
          </a:prstGeom>
          <a:noFill/>
          <a:ln>
            <a:noFill/>
          </a:ln>
        </p:spPr>
        <p:txBody>
          <a:bodyPr anchorCtr="0" anchor="t" bIns="0" lIns="0" spcFirstLastPara="1" rIns="0" wrap="square" tIns="0">
            <a:noAutofit/>
          </a:bodyPr>
          <a:lstStyle>
            <a:lvl1pPr indent="0" lvl="0" marL="0" rtl="0" algn="r">
              <a:spcBef>
                <a:spcPts val="0"/>
              </a:spcBef>
              <a:buNone/>
              <a:defRPr>
                <a:solidFill>
                  <a:srgbClr val="888888"/>
                </a:solidFill>
              </a:defRPr>
            </a:lvl1pPr>
            <a:lvl2pPr indent="0" lvl="1" marL="0" rtl="0" algn="r">
              <a:spcBef>
                <a:spcPts val="0"/>
              </a:spcBef>
              <a:buNone/>
              <a:defRPr>
                <a:solidFill>
                  <a:srgbClr val="888888"/>
                </a:solidFill>
              </a:defRPr>
            </a:lvl2pPr>
            <a:lvl3pPr indent="0" lvl="2" marL="0" rtl="0" algn="r">
              <a:spcBef>
                <a:spcPts val="0"/>
              </a:spcBef>
              <a:buNone/>
              <a:defRPr>
                <a:solidFill>
                  <a:srgbClr val="888888"/>
                </a:solidFill>
              </a:defRPr>
            </a:lvl3pPr>
            <a:lvl4pPr indent="0" lvl="3" marL="0" rtl="0" algn="r">
              <a:spcBef>
                <a:spcPts val="0"/>
              </a:spcBef>
              <a:buNone/>
              <a:defRPr>
                <a:solidFill>
                  <a:srgbClr val="888888"/>
                </a:solidFill>
              </a:defRPr>
            </a:lvl4pPr>
            <a:lvl5pPr indent="0" lvl="4" marL="0" rtl="0" algn="r">
              <a:spcBef>
                <a:spcPts val="0"/>
              </a:spcBef>
              <a:buNone/>
              <a:defRPr>
                <a:solidFill>
                  <a:srgbClr val="888888"/>
                </a:solidFill>
              </a:defRPr>
            </a:lvl5pPr>
            <a:lvl6pPr indent="0" lvl="5" marL="0" rtl="0" algn="r">
              <a:spcBef>
                <a:spcPts val="0"/>
              </a:spcBef>
              <a:buNone/>
              <a:defRPr>
                <a:solidFill>
                  <a:srgbClr val="888888"/>
                </a:solidFill>
              </a:defRPr>
            </a:lvl6pPr>
            <a:lvl7pPr indent="0" lvl="6" marL="0" rtl="0" algn="r">
              <a:spcBef>
                <a:spcPts val="0"/>
              </a:spcBef>
              <a:buNone/>
              <a:defRPr>
                <a:solidFill>
                  <a:srgbClr val="888888"/>
                </a:solidFill>
              </a:defRPr>
            </a:lvl7pPr>
            <a:lvl8pPr indent="0" lvl="7" marL="0" rtl="0" algn="r">
              <a:spcBef>
                <a:spcPts val="0"/>
              </a:spcBef>
              <a:buNone/>
              <a:defRPr>
                <a:solidFill>
                  <a:srgbClr val="888888"/>
                </a:solidFill>
              </a:defRPr>
            </a:lvl8pPr>
            <a:lvl9pPr indent="0" lvl="8" marL="0" rtl="0" algn="r">
              <a:spcBef>
                <a:spcPts val="0"/>
              </a:spcBef>
              <a:buNone/>
              <a:defRPr>
                <a:solidFill>
                  <a:srgbClr val="888888"/>
                </a:solidFill>
              </a:defRPr>
            </a:lvl9pPr>
          </a:lstStyle>
          <a:p>
            <a:pPr indent="0" lvl="0" marL="0" rtl="0" algn="r">
              <a:spcBef>
                <a:spcPts val="0"/>
              </a:spcBef>
              <a:spcAft>
                <a:spcPts val="0"/>
              </a:spcAft>
              <a:buNone/>
            </a:pPr>
            <a:fld id="{00000000-1234-1234-1234-123412341234}" type="slidenum">
              <a:rPr lang="en"/>
              <a:t>‹#›</a:t>
            </a:fld>
            <a:endParaRPr>
              <a:solidFill>
                <a:srgbClr val="000000"/>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EFAULT">
  <p:cSld name="DEFAULT">
    <p:spTree>
      <p:nvGrpSpPr>
        <p:cNvPr id="113" name="Shape 113"/>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9.xml"/><Relationship Id="rId10" Type="http://schemas.openxmlformats.org/officeDocument/2006/relationships/slideLayout" Target="../slideLayouts/slideLayout8.xml"/><Relationship Id="rId13" Type="http://schemas.openxmlformats.org/officeDocument/2006/relationships/slideLayout" Target="../slideLayouts/slideLayout11.xml"/><Relationship Id="rId12" Type="http://schemas.openxmlformats.org/officeDocument/2006/relationships/slideLayout" Target="../slideLayouts/slideLayout10.xml"/><Relationship Id="rId1" Type="http://schemas.openxmlformats.org/officeDocument/2006/relationships/image" Target="../media/image19.png"/><Relationship Id="rId2" Type="http://schemas.openxmlformats.org/officeDocument/2006/relationships/image" Target="../media/image5.png"/><Relationship Id="rId3" Type="http://schemas.openxmlformats.org/officeDocument/2006/relationships/slideLayout" Target="../slideLayouts/slideLayout1.xml"/><Relationship Id="rId4" Type="http://schemas.openxmlformats.org/officeDocument/2006/relationships/slideLayout" Target="../slideLayouts/slideLayout2.xml"/><Relationship Id="rId9" Type="http://schemas.openxmlformats.org/officeDocument/2006/relationships/slideLayout" Target="../slideLayouts/slideLayout7.xml"/><Relationship Id="rId14" Type="http://schemas.openxmlformats.org/officeDocument/2006/relationships/theme" Target="../theme/theme1.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 Id="rId8"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pic>
        <p:nvPicPr>
          <p:cNvPr id="6" name="Google Shape;6;p1"/>
          <p:cNvPicPr preferRelativeResize="0"/>
          <p:nvPr/>
        </p:nvPicPr>
        <p:blipFill>
          <a:blip r:embed="rId1">
            <a:alphaModFix/>
          </a:blip>
          <a:stretch>
            <a:fillRect/>
          </a:stretch>
        </p:blipFill>
        <p:spPr>
          <a:xfrm>
            <a:off x="19717325" y="12042875"/>
            <a:ext cx="4484806" cy="1565248"/>
          </a:xfrm>
          <a:prstGeom prst="rect">
            <a:avLst/>
          </a:prstGeom>
          <a:noFill/>
          <a:ln>
            <a:noFill/>
          </a:ln>
        </p:spPr>
      </p:pic>
      <p:sp>
        <p:nvSpPr>
          <p:cNvPr id="7" name="Google Shape;7;p1"/>
          <p:cNvSpPr txBox="1"/>
          <p:nvPr>
            <p:ph type="title"/>
          </p:nvPr>
        </p:nvSpPr>
        <p:spPr>
          <a:xfrm>
            <a:off x="2924725" y="893096"/>
            <a:ext cx="19464600" cy="1002900"/>
          </a:xfrm>
          <a:prstGeom prst="rect">
            <a:avLst/>
          </a:prstGeom>
          <a:noFill/>
          <a:ln>
            <a:noFill/>
          </a:ln>
        </p:spPr>
        <p:txBody>
          <a:bodyPr anchorCtr="0" anchor="ctr" bIns="243700" lIns="243700" spcFirstLastPara="1" rIns="243700" wrap="square" tIns="243700">
            <a:noAutofit/>
          </a:bodyPr>
          <a:lstStyle>
            <a:lvl1pPr lvl="0"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1pPr>
            <a:lvl2pPr lvl="1"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2pPr>
            <a:lvl3pPr lvl="2"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3pPr>
            <a:lvl4pPr lvl="3"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4pPr>
            <a:lvl5pPr lvl="4"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5pPr>
            <a:lvl6pPr lvl="5"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6pPr>
            <a:lvl7pPr lvl="6"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7pPr>
            <a:lvl8pPr lvl="7"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8pPr>
            <a:lvl9pPr lvl="8" rtl="0">
              <a:spcBef>
                <a:spcPts val="0"/>
              </a:spcBef>
              <a:spcAft>
                <a:spcPts val="0"/>
              </a:spcAft>
              <a:buClr>
                <a:schemeClr val="dk1"/>
              </a:buClr>
              <a:buSzPts val="7200"/>
              <a:buFont typeface="Montserrat"/>
              <a:buNone/>
              <a:defRPr b="1" sz="7200">
                <a:solidFill>
                  <a:schemeClr val="dk1"/>
                </a:solidFill>
                <a:latin typeface="Montserrat"/>
                <a:ea typeface="Montserrat"/>
                <a:cs typeface="Montserrat"/>
                <a:sym typeface="Montserrat"/>
              </a:defRPr>
            </a:lvl9pPr>
          </a:lstStyle>
          <a:p/>
        </p:txBody>
      </p:sp>
      <p:sp>
        <p:nvSpPr>
          <p:cNvPr id="8" name="Google Shape;8;p1"/>
          <p:cNvSpPr txBox="1"/>
          <p:nvPr>
            <p:ph idx="1" type="body"/>
          </p:nvPr>
        </p:nvSpPr>
        <p:spPr>
          <a:xfrm>
            <a:off x="2093125" y="3122625"/>
            <a:ext cx="20182500" cy="8329500"/>
          </a:xfrm>
          <a:prstGeom prst="rect">
            <a:avLst/>
          </a:prstGeom>
          <a:noFill/>
          <a:ln>
            <a:noFill/>
          </a:ln>
        </p:spPr>
        <p:txBody>
          <a:bodyPr anchorCtr="0" anchor="t" bIns="243700" lIns="243700" spcFirstLastPara="1" rIns="243700" wrap="square" tIns="243700">
            <a:noAutofit/>
          </a:bodyPr>
          <a:lstStyle>
            <a:lvl1pPr indent="-533400" lvl="0" marL="4572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1pPr>
            <a:lvl2pPr indent="-533400" lvl="1" marL="9144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2pPr>
            <a:lvl3pPr indent="-533400" lvl="2" marL="13716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3pPr>
            <a:lvl4pPr indent="-533400" lvl="3" marL="18288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4pPr>
            <a:lvl5pPr indent="-533400" lvl="4" marL="22860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5pPr>
            <a:lvl6pPr indent="-533400" lvl="5" marL="27432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6pPr>
            <a:lvl7pPr indent="-533400" lvl="6" marL="32004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7pPr>
            <a:lvl8pPr indent="-533400" lvl="7" marL="36576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8pPr>
            <a:lvl9pPr indent="-533400" lvl="8" marL="4114800" rtl="0">
              <a:lnSpc>
                <a:spcPct val="100000"/>
              </a:lnSpc>
              <a:spcBef>
                <a:spcPts val="0"/>
              </a:spcBef>
              <a:spcAft>
                <a:spcPts val="0"/>
              </a:spcAft>
              <a:buSzPts val="4800"/>
              <a:buFont typeface="Proxima Nova"/>
              <a:buChar char="■"/>
              <a:defRPr sz="4800">
                <a:latin typeface="Proxima Nova"/>
                <a:ea typeface="Proxima Nova"/>
                <a:cs typeface="Proxima Nova"/>
                <a:sym typeface="Proxima Nova"/>
              </a:defRPr>
            </a:lvl9pPr>
          </a:lstStyle>
          <a:p/>
        </p:txBody>
      </p:sp>
      <p:sp>
        <p:nvSpPr>
          <p:cNvPr id="9" name="Google Shape;9;p1"/>
          <p:cNvSpPr/>
          <p:nvPr/>
        </p:nvSpPr>
        <p:spPr>
          <a:xfrm>
            <a:off x="22098734" y="0"/>
            <a:ext cx="738900" cy="893100"/>
          </a:xfrm>
          <a:prstGeom prst="rect">
            <a:avLst/>
          </a:prstGeom>
          <a:solidFill>
            <a:srgbClr val="FFD81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Font typeface="Arial"/>
              <a:buNone/>
            </a:pPr>
            <a:r>
              <a:t/>
            </a:r>
            <a:endParaRPr b="0" i="0" sz="3600" u="none" cap="none" strike="noStrike">
              <a:solidFill>
                <a:srgbClr val="FFFFFF"/>
              </a:solidFill>
              <a:latin typeface="Lato"/>
              <a:ea typeface="Lato"/>
              <a:cs typeface="Lato"/>
              <a:sym typeface="Lato"/>
            </a:endParaRPr>
          </a:p>
        </p:txBody>
      </p:sp>
      <p:sp>
        <p:nvSpPr>
          <p:cNvPr id="10" name="Google Shape;10;p1"/>
          <p:cNvSpPr txBox="1"/>
          <p:nvPr/>
        </p:nvSpPr>
        <p:spPr>
          <a:xfrm>
            <a:off x="22051944" y="186018"/>
            <a:ext cx="888600" cy="523200"/>
          </a:xfrm>
          <a:prstGeom prst="rect">
            <a:avLst/>
          </a:prstGeom>
          <a:noFill/>
          <a:ln>
            <a:noFill/>
          </a:ln>
        </p:spPr>
        <p:txBody>
          <a:bodyPr anchorCtr="0" anchor="t" bIns="91400" lIns="182825" spcFirstLastPara="1" rIns="182825" wrap="square" tIns="91400">
            <a:noAutofit/>
          </a:bodyPr>
          <a:lstStyle/>
          <a:p>
            <a:pPr indent="0" lvl="0" marL="0" marR="0" rtl="0" algn="ctr">
              <a:lnSpc>
                <a:spcPct val="100000"/>
              </a:lnSpc>
              <a:spcBef>
                <a:spcPts val="0"/>
              </a:spcBef>
              <a:spcAft>
                <a:spcPts val="0"/>
              </a:spcAft>
              <a:buClr>
                <a:srgbClr val="FFFFFF"/>
              </a:buClr>
              <a:buFont typeface="Montserrat"/>
              <a:buNone/>
            </a:pPr>
            <a:fld id="{00000000-1234-1234-1234-123412341234}" type="slidenum">
              <a:rPr b="1" i="0" lang="en" sz="2200" u="none" cap="none" strike="noStrike">
                <a:solidFill>
                  <a:srgbClr val="FFFFFF"/>
                </a:solidFill>
                <a:latin typeface="Montserrat"/>
                <a:ea typeface="Montserrat"/>
                <a:cs typeface="Montserrat"/>
                <a:sym typeface="Montserrat"/>
              </a:rPr>
              <a:t>‹#›</a:t>
            </a:fld>
            <a:r>
              <a:rPr b="1" i="0" lang="en" sz="2200" u="none" cap="none" strike="noStrike">
                <a:solidFill>
                  <a:srgbClr val="FFFFFF"/>
                </a:solidFill>
                <a:latin typeface="Montserrat"/>
                <a:ea typeface="Montserrat"/>
                <a:cs typeface="Montserrat"/>
                <a:sym typeface="Montserrat"/>
              </a:rPr>
              <a:t>  </a:t>
            </a:r>
            <a:endParaRPr/>
          </a:p>
        </p:txBody>
      </p:sp>
      <p:pic>
        <p:nvPicPr>
          <p:cNvPr id="11" name="Google Shape;11;p1"/>
          <p:cNvPicPr preferRelativeResize="0"/>
          <p:nvPr/>
        </p:nvPicPr>
        <p:blipFill>
          <a:blip r:embed="rId2">
            <a:alphaModFix/>
          </a:blip>
          <a:stretch>
            <a:fillRect/>
          </a:stretch>
        </p:blipFill>
        <p:spPr>
          <a:xfrm>
            <a:off x="283225" y="0"/>
            <a:ext cx="2972025" cy="2972025"/>
          </a:xfrm>
          <a:prstGeom prst="rect">
            <a:avLst/>
          </a:prstGeom>
          <a:noFill/>
          <a:ln>
            <a:noFill/>
          </a:ln>
        </p:spPr>
      </p:pic>
      <p:sp>
        <p:nvSpPr>
          <p:cNvPr id="12" name="Google Shape;12;p1"/>
          <p:cNvSpPr/>
          <p:nvPr/>
        </p:nvSpPr>
        <p:spPr>
          <a:xfrm rot="10800000">
            <a:off x="750932" y="11751564"/>
            <a:ext cx="205500" cy="177900"/>
          </a:xfrm>
          <a:prstGeom prst="triangle">
            <a:avLst>
              <a:gd fmla="val 50000" name="adj"/>
            </a:avLst>
          </a:prstGeom>
          <a:solidFill>
            <a:srgbClr val="FFD816"/>
          </a:solidFill>
          <a:ln cap="flat" cmpd="sng" w="9525">
            <a:solidFill>
              <a:srgbClr val="FFD81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 name="Google Shape;13;p1"/>
          <p:cNvSpPr/>
          <p:nvPr/>
        </p:nvSpPr>
        <p:spPr>
          <a:xfrm rot="10800000">
            <a:off x="417020" y="11751583"/>
            <a:ext cx="336600" cy="291300"/>
          </a:xfrm>
          <a:prstGeom prst="triangle">
            <a:avLst>
              <a:gd fmla="val 50000" name="adj"/>
            </a:avLst>
          </a:prstGeom>
          <a:solidFill>
            <a:srgbClr val="FFD816"/>
          </a:solidFill>
          <a:ln cap="flat" cmpd="sng" w="9525">
            <a:solidFill>
              <a:srgbClr val="FFD81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 name="Google Shape;14;p1"/>
          <p:cNvSpPr/>
          <p:nvPr/>
        </p:nvSpPr>
        <p:spPr>
          <a:xfrm rot="10800000">
            <a:off x="1156538" y="12305261"/>
            <a:ext cx="205500" cy="177600"/>
          </a:xfrm>
          <a:prstGeom prst="triangle">
            <a:avLst>
              <a:gd fmla="val 50000" name="adj"/>
            </a:avLst>
          </a:prstGeom>
          <a:solidFill>
            <a:srgbClr val="FFD816"/>
          </a:solidFill>
          <a:ln cap="flat" cmpd="sng" w="9525">
            <a:solidFill>
              <a:srgbClr val="FFD81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 name="Google Shape;15;p1"/>
          <p:cNvSpPr/>
          <p:nvPr/>
        </p:nvSpPr>
        <p:spPr>
          <a:xfrm rot="10800000">
            <a:off x="283228" y="12482839"/>
            <a:ext cx="336600" cy="291000"/>
          </a:xfrm>
          <a:prstGeom prst="triangle">
            <a:avLst>
              <a:gd fmla="val 50000" name="adj"/>
            </a:avLst>
          </a:prstGeom>
          <a:solidFill>
            <a:srgbClr val="FFD816"/>
          </a:solidFill>
          <a:ln cap="flat" cmpd="sng" w="9525">
            <a:solidFill>
              <a:srgbClr val="FFD81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1"/>
          <p:cNvSpPr/>
          <p:nvPr/>
        </p:nvSpPr>
        <p:spPr>
          <a:xfrm rot="10800000">
            <a:off x="1161930" y="11130755"/>
            <a:ext cx="205500" cy="177600"/>
          </a:xfrm>
          <a:prstGeom prst="triangle">
            <a:avLst>
              <a:gd fmla="val 50000" name="adj"/>
            </a:avLst>
          </a:prstGeom>
          <a:solidFill>
            <a:srgbClr val="FFD816"/>
          </a:solidFill>
          <a:ln cap="flat" cmpd="sng" w="9525">
            <a:solidFill>
              <a:srgbClr val="FFD81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1"/>
          <p:cNvSpPr/>
          <p:nvPr/>
        </p:nvSpPr>
        <p:spPr>
          <a:xfrm>
            <a:off x="685384" y="10952850"/>
            <a:ext cx="205500" cy="177900"/>
          </a:xfrm>
          <a:prstGeom prst="triangle">
            <a:avLst>
              <a:gd fmla="val 50000" name="adj"/>
            </a:avLst>
          </a:prstGeom>
          <a:solidFill>
            <a:srgbClr val="FFD816"/>
          </a:solidFill>
          <a:ln cap="flat" cmpd="sng" w="9525">
            <a:solidFill>
              <a:srgbClr val="FFD816"/>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1"/>
          <p:cNvSpPr/>
          <p:nvPr/>
        </p:nvSpPr>
        <p:spPr>
          <a:xfrm rot="10800000">
            <a:off x="619464" y="13124150"/>
            <a:ext cx="336600" cy="291300"/>
          </a:xfrm>
          <a:prstGeom prst="triangle">
            <a:avLst>
              <a:gd fmla="val 50000" name="adj"/>
            </a:avLst>
          </a:prstGeom>
          <a:solidFill>
            <a:srgbClr val="FFD815"/>
          </a:solidFill>
          <a:ln cap="flat" cmpd="sng" w="9525">
            <a:solidFill>
              <a:srgbClr val="FFD815"/>
            </a:solidFill>
            <a:prstDash val="solid"/>
            <a:round/>
            <a:headEnd len="sm" w="sm" type="none"/>
            <a:tailEnd len="sm" w="sm" type="none"/>
          </a:ln>
        </p:spPr>
        <p:txBody>
          <a:bodyPr anchorCtr="0" anchor="ctr" bIns="91450" lIns="91450" spcFirstLastPara="1" rIns="91450" wrap="square" tIns="91450">
            <a:noAutofit/>
          </a:bodyPr>
          <a:lstStyle/>
          <a:p>
            <a:pPr indent="0" lvl="0" marL="0" rtl="0" algn="l">
              <a:spcBef>
                <a:spcPts val="0"/>
              </a:spcBef>
              <a:spcAft>
                <a:spcPts val="0"/>
              </a:spcAft>
              <a:buNone/>
            </a:pPr>
            <a:r>
              <a:t/>
            </a:r>
            <a:endParaRPr/>
          </a:p>
        </p:txBody>
      </p:sp>
    </p:spTree>
  </p:cSld>
  <p:clrMap accent1="accent1" accent2="accent2" accent3="accent3" accent4="accent4" accent5="accent5" accent6="accent6" bg1="lt1" bg2="dk2" tx1="dk1" tx2="lt2" folHlink="folHlink" hlink="hlink"/>
  <p:sldLayoutIdLst>
    <p:sldLayoutId id="2147483648" r:id="rId3"/>
    <p:sldLayoutId id="2147483649" r:id="rId4"/>
    <p:sldLayoutId id="2147483650" r:id="rId5"/>
    <p:sldLayoutId id="2147483651" r:id="rId6"/>
    <p:sldLayoutId id="2147483652" r:id="rId7"/>
    <p:sldLayoutId id="2147483653" r:id="rId8"/>
    <p:sldLayoutId id="2147483654" r:id="rId9"/>
    <p:sldLayoutId id="2147483655" r:id="rId10"/>
    <p:sldLayoutId id="2147483656" r:id="rId11"/>
    <p:sldLayoutId id="2147483657" r:id="rId12"/>
    <p:sldLayoutId id="2147483658" r:id="rId13"/>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6.xml"/><Relationship Id="rId3"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9.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4.png"/><Relationship Id="rId8"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7.xml"/><Relationship Id="rId3"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5.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4.png"/><Relationship Id="rId8" Type="http://schemas.openxmlformats.org/officeDocument/2006/relationships/image" Target="../media/image1.png"/></Relationships>
</file>

<file path=ppt/slides/_rels/slide8.xml.rels><?xml version="1.0" encoding="UTF-8" standalone="yes"?><Relationships xmlns="http://schemas.openxmlformats.org/package/2006/relationships"><Relationship Id="rId11" Type="http://schemas.openxmlformats.org/officeDocument/2006/relationships/image" Target="../media/image8.png"/><Relationship Id="rId10" Type="http://schemas.openxmlformats.org/officeDocument/2006/relationships/image" Target="../media/image9.png"/><Relationship Id="rId1" Type="http://schemas.openxmlformats.org/officeDocument/2006/relationships/slideLayout" Target="../slideLayouts/slideLayout10.xml"/><Relationship Id="rId2" Type="http://schemas.openxmlformats.org/officeDocument/2006/relationships/notesSlide" Target="../notesSlides/notesSlide8.xml"/><Relationship Id="rId3"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5.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4.png"/><Relationship Id="rId8"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9.xml"/><Relationship Id="rId3"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8.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4.png"/><Relationship Id="rId8" Type="http://schemas.openxmlformats.org/officeDocument/2006/relationships/image" Target="../media/image1.png"/></Relationships>
</file>

<file path=ppt/slides/_rels/slide10.xml.rels><?xml version="1.0" encoding="UTF-8" standalone="yes"?><Relationships xmlns="http://schemas.openxmlformats.org/package/2006/relationships"><Relationship Id="rId10" Type="http://schemas.openxmlformats.org/officeDocument/2006/relationships/image" Target="../media/image12.png"/><Relationship Id="rId1" Type="http://schemas.openxmlformats.org/officeDocument/2006/relationships/slideLayout" Target="../slideLayouts/slideLayout10.xml"/><Relationship Id="rId2" Type="http://schemas.openxmlformats.org/officeDocument/2006/relationships/notesSlide" Target="../notesSlides/notesSlide10.xml"/><Relationship Id="rId3"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hyperlink" Target="https://docs.openzeppelin.com/upgrades-plugins/1.x/proxies#the-constructor-caveat" TargetMode="External"/><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4.png"/><Relationship Id="rId8"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2.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4.png"/><Relationship Id="rId8"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3.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4.png"/><Relationship Id="rId8"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4.xml"/><Relationship Id="rId3"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0.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4.png"/><Relationship Id="rId8"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6.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4.png"/><Relationship Id="rId8"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7.xml"/><Relationship Id="rId3"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3.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4.png"/><Relationship Id="rId8"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8.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4.png"/><Relationship Id="rId8"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19.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4.png"/><Relationship Id="rId8"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1.xml"/><Relationship Id="rId3"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1.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4.png"/><Relationship Id="rId8"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2.xml"/><Relationship Id="rId3"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7.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4.png"/><Relationship Id="rId8"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3.xml"/><Relationship Id="rId3"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image" Target="../media/image14.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4.png"/><Relationship Id="rId8"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4.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4.png"/><Relationship Id="rId8" Type="http://schemas.openxmlformats.org/officeDocument/2006/relationships/image" Target="../media/image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5.xml"/><Relationship Id="rId3" Type="http://schemas.openxmlformats.org/officeDocument/2006/relationships/hyperlink" Target="https://github.com/djrtwo/evm-opcode-gas-costs/blob/master/opcode-gas-costs_EIP-150_revision-1e18248_2017-04-12.csv" TargetMode="External"/><Relationship Id="rId4" Type="http://schemas.openxmlformats.org/officeDocument/2006/relationships/image" Target="../media/image16.gif"/></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7.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4.png"/><Relationship Id="rId8"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9.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4.png"/><Relationship Id="rId8" Type="http://schemas.openxmlformats.org/officeDocument/2006/relationships/image" Target="../media/image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1.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4.png"/><Relationship Id="rId8" Type="http://schemas.openxmlformats.org/officeDocument/2006/relationships/image" Target="../media/image1.png"/></Relationships>
</file>

<file path=ppt/slides/_rels/slide32.xml.rels><?xml version="1.0" encoding="UTF-8" standalone="yes"?><Relationships xmlns="http://schemas.openxmlformats.org/package/2006/relationships"><Relationship Id="rId10" Type="http://schemas.openxmlformats.org/officeDocument/2006/relationships/hyperlink" Target="https://github.com/trailofbits/eth-security-toolbox" TargetMode="External"/><Relationship Id="rId1" Type="http://schemas.openxmlformats.org/officeDocument/2006/relationships/slideLayout" Target="../slideLayouts/slideLayout10.xml"/><Relationship Id="rId2" Type="http://schemas.openxmlformats.org/officeDocument/2006/relationships/notesSlide" Target="../notesSlides/notesSlide32.xml"/><Relationship Id="rId3"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hyperlink" Target="https://github.com/nascentxyz/pyrometer" TargetMode="External"/><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4.png"/><Relationship Id="rId8" Type="http://schemas.openxmlformats.org/officeDocument/2006/relationships/image" Target="../media/image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4.xml"/><Relationship Id="rId3" Type="http://schemas.openxmlformats.org/officeDocument/2006/relationships/image" Target="../media/image3.png"/><Relationship Id="rId4" Type="http://schemas.openxmlformats.org/officeDocument/2006/relationships/image" Target="../media/image2.png"/><Relationship Id="rId9" Type="http://schemas.openxmlformats.org/officeDocument/2006/relationships/hyperlink" Target="https://www.coindesk.com/markets/2024/02/21/nvidias-hotly-anticipated-earnings-may-trigger-bitcoin-and-crypto-correction-analyst-says/?_gl=1*703bqi*_up*MQ..*_ga*MTgzNTM2NDY0NS4xNzA4NTY3MDUw*_ga_VM3STRYVN8*MTcwODU2NzA0OS4xLjAuMTcwODU2NzA0OS4wLjAuMA" TargetMode="External"/><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4.png"/><Relationship Id="rId8" Type="http://schemas.openxmlformats.org/officeDocument/2006/relationships/image" Target="../media/image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5.xml"/><Relationship Id="rId3" Type="http://schemas.openxmlformats.org/officeDocument/2006/relationships/image" Target="../media/image3.png"/><Relationship Id="rId4" Type="http://schemas.openxmlformats.org/officeDocument/2006/relationships/image" Target="../media/image2.png"/><Relationship Id="rId5" Type="http://schemas.openxmlformats.org/officeDocument/2006/relationships/image" Target="../media/image6.png"/><Relationship Id="rId6" Type="http://schemas.openxmlformats.org/officeDocument/2006/relationships/image" Target="../media/image7.png"/><Relationship Id="rId7" Type="http://schemas.openxmlformats.org/officeDocument/2006/relationships/image" Target="../media/image4.png"/><Relationship Id="rId8"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7" name="Shape 117"/>
        <p:cNvGrpSpPr/>
        <p:nvPr/>
      </p:nvGrpSpPr>
      <p:grpSpPr>
        <a:xfrm>
          <a:off x="0" y="0"/>
          <a:ext cx="0" cy="0"/>
          <a:chOff x="0" y="0"/>
          <a:chExt cx="0" cy="0"/>
        </a:xfrm>
      </p:grpSpPr>
      <p:sp>
        <p:nvSpPr>
          <p:cNvPr id="118" name="Google Shape;118;p13"/>
          <p:cNvSpPr txBox="1"/>
          <p:nvPr>
            <p:ph type="ctrTitle"/>
          </p:nvPr>
        </p:nvSpPr>
        <p:spPr>
          <a:xfrm>
            <a:off x="1432125" y="2783850"/>
            <a:ext cx="14606400" cy="4301400"/>
          </a:xfrm>
          <a:prstGeom prst="rect">
            <a:avLst/>
          </a:prstGeom>
        </p:spPr>
        <p:txBody>
          <a:bodyPr anchorCtr="0" anchor="b" bIns="243700" lIns="243700" spcFirstLastPara="1" rIns="243700" wrap="square" tIns="243700">
            <a:noAutofit/>
          </a:bodyPr>
          <a:lstStyle/>
          <a:p>
            <a:pPr indent="0" lvl="0" marL="0" rtl="0" algn="l">
              <a:spcBef>
                <a:spcPts val="0"/>
              </a:spcBef>
              <a:spcAft>
                <a:spcPts val="0"/>
              </a:spcAft>
              <a:buNone/>
            </a:pPr>
            <a:r>
              <a:rPr lang="en">
                <a:solidFill>
                  <a:srgbClr val="FFD816"/>
                </a:solidFill>
              </a:rPr>
              <a:t>SMART CONTRACTS:</a:t>
            </a:r>
            <a:endParaRPr>
              <a:solidFill>
                <a:srgbClr val="FFD816"/>
              </a:solidFill>
            </a:endParaRPr>
          </a:p>
          <a:p>
            <a:pPr indent="0" lvl="0" marL="0" rtl="0" algn="l">
              <a:spcBef>
                <a:spcPts val="0"/>
              </a:spcBef>
              <a:spcAft>
                <a:spcPts val="0"/>
              </a:spcAft>
              <a:buNone/>
            </a:pPr>
            <a:r>
              <a:rPr lang="en"/>
              <a:t>GASSSSSSSSSSSSS</a:t>
            </a:r>
            <a:endParaRPr/>
          </a:p>
        </p:txBody>
      </p:sp>
      <p:sp>
        <p:nvSpPr>
          <p:cNvPr id="119" name="Google Shape;119;p13"/>
          <p:cNvSpPr txBox="1"/>
          <p:nvPr>
            <p:ph idx="1" type="subTitle"/>
          </p:nvPr>
        </p:nvSpPr>
        <p:spPr>
          <a:xfrm>
            <a:off x="1432125" y="8851240"/>
            <a:ext cx="11150100" cy="3207000"/>
          </a:xfrm>
          <a:prstGeom prst="rect">
            <a:avLst/>
          </a:prstGeom>
        </p:spPr>
        <p:txBody>
          <a:bodyPr anchorCtr="0" anchor="t" bIns="243700" lIns="243700" spcFirstLastPara="1" rIns="243700" wrap="square" tIns="243700">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3" name="Shape 123"/>
        <p:cNvGrpSpPr/>
        <p:nvPr/>
      </p:nvGrpSpPr>
      <p:grpSpPr>
        <a:xfrm>
          <a:off x="0" y="0"/>
          <a:ext cx="0" cy="0"/>
          <a:chOff x="0" y="0"/>
          <a:chExt cx="0" cy="0"/>
        </a:xfrm>
      </p:grpSpPr>
      <p:grpSp>
        <p:nvGrpSpPr>
          <p:cNvPr id="124" name="Google Shape;124;p14"/>
          <p:cNvGrpSpPr/>
          <p:nvPr/>
        </p:nvGrpSpPr>
        <p:grpSpPr>
          <a:xfrm>
            <a:off x="2580059" y="4104700"/>
            <a:ext cx="16435158" cy="5506596"/>
            <a:chOff x="8048061" y="4113886"/>
            <a:chExt cx="7216315" cy="2416976"/>
          </a:xfrm>
        </p:grpSpPr>
        <p:sp>
          <p:nvSpPr>
            <p:cNvPr id="125" name="Google Shape;125;p14"/>
            <p:cNvSpPr txBox="1"/>
            <p:nvPr/>
          </p:nvSpPr>
          <p:spPr>
            <a:xfrm>
              <a:off x="10238820" y="4911916"/>
              <a:ext cx="4914600" cy="817200"/>
            </a:xfrm>
            <a:prstGeom prst="rect">
              <a:avLst/>
            </a:prstGeom>
            <a:noFill/>
            <a:ln>
              <a:noFill/>
            </a:ln>
          </p:spPr>
          <p:txBody>
            <a:bodyPr anchorCtr="0" anchor="ctr" bIns="45700" lIns="91425" spcFirstLastPara="1" rIns="91425" wrap="square" tIns="45700">
              <a:noAutofit/>
            </a:bodyPr>
            <a:lstStyle/>
            <a:p>
              <a:pPr indent="0" lvl="0" marL="0" rtl="0" algn="ctr">
                <a:spcBef>
                  <a:spcPts val="0"/>
                </a:spcBef>
                <a:spcAft>
                  <a:spcPts val="0"/>
                </a:spcAft>
                <a:buClr>
                  <a:schemeClr val="dk2"/>
                </a:buClr>
                <a:buFont typeface="Montserrat"/>
                <a:buNone/>
              </a:pPr>
              <a:r>
                <a:rPr b="1" lang="en" sz="9400">
                  <a:solidFill>
                    <a:schemeClr val="dk2"/>
                  </a:solidFill>
                  <a:latin typeface="Montserrat"/>
                  <a:ea typeface="Montserrat"/>
                  <a:cs typeface="Montserrat"/>
                  <a:sym typeface="Montserrat"/>
                </a:rPr>
                <a:t>Announcements</a:t>
              </a:r>
              <a:endParaRPr sz="9400"/>
            </a:p>
          </p:txBody>
        </p:sp>
        <p:sp>
          <p:nvSpPr>
            <p:cNvPr id="126" name="Google Shape;126;p14"/>
            <p:cNvSpPr txBox="1"/>
            <p:nvPr/>
          </p:nvSpPr>
          <p:spPr>
            <a:xfrm>
              <a:off x="8048061" y="4117650"/>
              <a:ext cx="2202600" cy="2067000"/>
            </a:xfrm>
            <a:prstGeom prst="rect">
              <a:avLst/>
            </a:prstGeom>
            <a:noFill/>
            <a:ln>
              <a:noFill/>
            </a:ln>
          </p:spPr>
          <p:txBody>
            <a:bodyPr anchorCtr="0" anchor="t" bIns="45700" lIns="91425" spcFirstLastPara="1" rIns="91425" wrap="square" tIns="45700">
              <a:noAutofit/>
            </a:bodyPr>
            <a:lstStyle/>
            <a:p>
              <a:pPr indent="0" lvl="0" marL="0" marR="0" rtl="0" algn="r">
                <a:lnSpc>
                  <a:spcPct val="100000"/>
                </a:lnSpc>
                <a:spcBef>
                  <a:spcPts val="0"/>
                </a:spcBef>
                <a:spcAft>
                  <a:spcPts val="0"/>
                </a:spcAft>
                <a:buClr>
                  <a:srgbClr val="D8D8D8"/>
                </a:buClr>
                <a:buFont typeface="Montserrat"/>
                <a:buNone/>
              </a:pPr>
              <a:r>
                <a:rPr b="1" lang="en" sz="30000">
                  <a:solidFill>
                    <a:srgbClr val="D8D8D8"/>
                  </a:solidFill>
                  <a:latin typeface="Montserrat"/>
                  <a:ea typeface="Montserrat"/>
                  <a:cs typeface="Montserrat"/>
                  <a:sym typeface="Montserrat"/>
                </a:rPr>
                <a:t>0</a:t>
              </a:r>
              <a:endParaRPr/>
            </a:p>
          </p:txBody>
        </p:sp>
        <p:cxnSp>
          <p:nvCxnSpPr>
            <p:cNvPr id="127" name="Google Shape;127;p14"/>
            <p:cNvCxnSpPr/>
            <p:nvPr/>
          </p:nvCxnSpPr>
          <p:spPr>
            <a:xfrm flipH="1">
              <a:off x="9923266" y="4113886"/>
              <a:ext cx="5330400" cy="3900"/>
            </a:xfrm>
            <a:prstGeom prst="straightConnector1">
              <a:avLst/>
            </a:prstGeom>
            <a:noFill/>
            <a:ln cap="flat" cmpd="sng" w="28575">
              <a:solidFill>
                <a:schemeClr val="accent1"/>
              </a:solidFill>
              <a:prstDash val="solid"/>
              <a:miter lim="8000"/>
              <a:headEnd len="sm" w="sm" type="none"/>
              <a:tailEnd len="sm" w="sm" type="none"/>
            </a:ln>
          </p:spPr>
        </p:cxnSp>
        <p:cxnSp>
          <p:nvCxnSpPr>
            <p:cNvPr id="128" name="Google Shape;128;p14"/>
            <p:cNvCxnSpPr/>
            <p:nvPr/>
          </p:nvCxnSpPr>
          <p:spPr>
            <a:xfrm>
              <a:off x="9923385" y="6197862"/>
              <a:ext cx="0" cy="333000"/>
            </a:xfrm>
            <a:prstGeom prst="straightConnector1">
              <a:avLst/>
            </a:prstGeom>
            <a:noFill/>
            <a:ln cap="flat" cmpd="sng" w="28575">
              <a:solidFill>
                <a:schemeClr val="accent1"/>
              </a:solidFill>
              <a:prstDash val="solid"/>
              <a:miter lim="8000"/>
              <a:headEnd len="sm" w="sm" type="none"/>
              <a:tailEnd len="sm" w="sm" type="none"/>
            </a:ln>
          </p:spPr>
        </p:cxnSp>
        <p:cxnSp>
          <p:nvCxnSpPr>
            <p:cNvPr id="129" name="Google Shape;129;p14"/>
            <p:cNvCxnSpPr/>
            <p:nvPr/>
          </p:nvCxnSpPr>
          <p:spPr>
            <a:xfrm rot="10800000">
              <a:off x="9923476" y="6523548"/>
              <a:ext cx="5340900" cy="600"/>
            </a:xfrm>
            <a:prstGeom prst="straightConnector1">
              <a:avLst/>
            </a:prstGeom>
            <a:noFill/>
            <a:ln cap="flat" cmpd="sng" w="28575">
              <a:solidFill>
                <a:schemeClr val="accent1"/>
              </a:solidFill>
              <a:prstDash val="solid"/>
              <a:miter lim="8000"/>
              <a:headEnd len="sm" w="sm" type="none"/>
              <a:tailEnd len="sm" w="sm" type="none"/>
            </a:ln>
          </p:spPr>
        </p:cxnSp>
        <p:cxnSp>
          <p:nvCxnSpPr>
            <p:cNvPr id="130" name="Google Shape;130;p14"/>
            <p:cNvCxnSpPr/>
            <p:nvPr/>
          </p:nvCxnSpPr>
          <p:spPr>
            <a:xfrm>
              <a:off x="15253759" y="4121524"/>
              <a:ext cx="0" cy="2405700"/>
            </a:xfrm>
            <a:prstGeom prst="straightConnector1">
              <a:avLst/>
            </a:prstGeom>
            <a:noFill/>
            <a:ln cap="flat" cmpd="sng" w="28575">
              <a:solidFill>
                <a:schemeClr val="accent1"/>
              </a:solidFill>
              <a:prstDash val="solid"/>
              <a:miter lim="8000"/>
              <a:headEnd len="sm" w="sm" type="none"/>
              <a:tailEnd len="sm" w="sm" type="none"/>
            </a:ln>
          </p:spPr>
        </p:cxnSp>
        <p:cxnSp>
          <p:nvCxnSpPr>
            <p:cNvPr id="131" name="Google Shape;131;p14"/>
            <p:cNvCxnSpPr/>
            <p:nvPr/>
          </p:nvCxnSpPr>
          <p:spPr>
            <a:xfrm>
              <a:off x="9923385" y="4117650"/>
              <a:ext cx="0" cy="333000"/>
            </a:xfrm>
            <a:prstGeom prst="straightConnector1">
              <a:avLst/>
            </a:prstGeom>
            <a:noFill/>
            <a:ln cap="flat" cmpd="sng" w="28575">
              <a:solidFill>
                <a:schemeClr val="accent1"/>
              </a:solidFill>
              <a:prstDash val="solid"/>
              <a:miter lim="8000"/>
              <a:headEnd len="sm" w="sm" type="none"/>
              <a:tailEnd len="sm" w="sm" type="none"/>
            </a:ln>
          </p:spPr>
        </p:cxnSp>
      </p:gr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15"/>
          <p:cNvSpPr txBox="1"/>
          <p:nvPr/>
        </p:nvSpPr>
        <p:spPr>
          <a:xfrm>
            <a:off x="2923657" y="1079000"/>
            <a:ext cx="19457400" cy="1002900"/>
          </a:xfrm>
          <a:prstGeom prst="rect">
            <a:avLst/>
          </a:prstGeom>
          <a:noFill/>
          <a:ln>
            <a:noFill/>
          </a:ln>
        </p:spPr>
        <p:txBody>
          <a:bodyPr anchorCtr="0" anchor="ctr" bIns="45700" lIns="91425" spcFirstLastPara="1" rIns="91425" wrap="square" tIns="45700">
            <a:noAutofit/>
          </a:bodyPr>
          <a:lstStyle/>
          <a:p>
            <a:pPr indent="0" lvl="0" marL="0" marR="0" rtl="0" algn="l">
              <a:lnSpc>
                <a:spcPct val="130740"/>
              </a:lnSpc>
              <a:spcBef>
                <a:spcPts val="0"/>
              </a:spcBef>
              <a:spcAft>
                <a:spcPts val="0"/>
              </a:spcAft>
              <a:buClr>
                <a:srgbClr val="000000"/>
              </a:buClr>
              <a:buFont typeface="Montserrat"/>
              <a:buNone/>
            </a:pPr>
            <a:r>
              <a:rPr b="1" lang="en" sz="7200">
                <a:latin typeface="Montserrat"/>
                <a:ea typeface="Montserrat"/>
                <a:cs typeface="Montserrat"/>
                <a:sym typeface="Montserrat"/>
              </a:rPr>
              <a:t>Announcements</a:t>
            </a:r>
            <a:endParaRPr b="1" sz="7200">
              <a:latin typeface="Montserrat"/>
              <a:ea typeface="Montserrat"/>
              <a:cs typeface="Montserrat"/>
              <a:sym typeface="Montserrat"/>
            </a:endParaRPr>
          </a:p>
        </p:txBody>
      </p:sp>
      <p:sp>
        <p:nvSpPr>
          <p:cNvPr id="138" name="Google Shape;138;p15"/>
          <p:cNvSpPr txBox="1"/>
          <p:nvPr/>
        </p:nvSpPr>
        <p:spPr>
          <a:xfrm>
            <a:off x="2923657" y="1762950"/>
            <a:ext cx="12078900" cy="10029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Clr>
                <a:srgbClr val="D8D8D8"/>
              </a:buClr>
              <a:buFont typeface="Montserrat"/>
              <a:buNone/>
            </a:pPr>
            <a:r>
              <a:t/>
            </a:r>
            <a:endParaRPr b="1" sz="4500">
              <a:latin typeface="Proxima Nova"/>
              <a:ea typeface="Proxima Nova"/>
              <a:cs typeface="Proxima Nova"/>
              <a:sym typeface="Proxima Nova"/>
            </a:endParaRPr>
          </a:p>
        </p:txBody>
      </p:sp>
      <p:sp>
        <p:nvSpPr>
          <p:cNvPr id="139" name="Google Shape;139;p15"/>
          <p:cNvSpPr txBox="1"/>
          <p:nvPr>
            <p:ph idx="4294967295" type="body"/>
          </p:nvPr>
        </p:nvSpPr>
        <p:spPr>
          <a:xfrm>
            <a:off x="288100" y="2585425"/>
            <a:ext cx="14937300" cy="9580200"/>
          </a:xfrm>
          <a:prstGeom prst="rect">
            <a:avLst/>
          </a:prstGeom>
        </p:spPr>
        <p:txBody>
          <a:bodyPr anchorCtr="0" anchor="t" bIns="243750" lIns="243750" spcFirstLastPara="1" rIns="243750" wrap="square" tIns="243750">
            <a:noAutofit/>
          </a:bodyPr>
          <a:lstStyle/>
          <a:p>
            <a:pPr indent="-508000" lvl="0" marL="1371600" marR="0" rtl="0" algn="l">
              <a:lnSpc>
                <a:spcPct val="115000"/>
              </a:lnSpc>
              <a:spcBef>
                <a:spcPts val="1000"/>
              </a:spcBef>
              <a:spcAft>
                <a:spcPts val="0"/>
              </a:spcAft>
              <a:buClr>
                <a:srgbClr val="424242"/>
              </a:buClr>
              <a:buSzPts val="4400"/>
              <a:buFont typeface="Proxima Nova"/>
              <a:buChar char="●"/>
            </a:pPr>
            <a:r>
              <a:t/>
            </a:r>
            <a:endParaRPr sz="4400">
              <a:solidFill>
                <a:srgbClr val="424242"/>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16"/>
          <p:cNvSpPr txBox="1"/>
          <p:nvPr>
            <p:ph type="title"/>
          </p:nvPr>
        </p:nvSpPr>
        <p:spPr>
          <a:xfrm>
            <a:off x="2924725" y="893096"/>
            <a:ext cx="19464600" cy="10029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LECTURE OVERVIEW</a:t>
            </a:r>
            <a:endParaRPr/>
          </a:p>
        </p:txBody>
      </p:sp>
      <p:sp>
        <p:nvSpPr>
          <p:cNvPr id="145" name="Google Shape;145;p16"/>
          <p:cNvSpPr txBox="1"/>
          <p:nvPr>
            <p:ph idx="1" type="subTitle"/>
          </p:nvPr>
        </p:nvSpPr>
        <p:spPr>
          <a:xfrm>
            <a:off x="10971182" y="5421188"/>
            <a:ext cx="8230800" cy="5694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Clr>
                <a:schemeClr val="dk1"/>
              </a:buClr>
              <a:buSzPts val="1100"/>
              <a:buFont typeface="Arial"/>
              <a:buNone/>
            </a:pPr>
            <a:r>
              <a:rPr lang="en">
                <a:solidFill>
                  <a:schemeClr val="dk1"/>
                </a:solidFill>
              </a:rPr>
              <a:t>Overview of Gas in the EVM</a:t>
            </a:r>
            <a:endParaRPr>
              <a:solidFill>
                <a:schemeClr val="dk1"/>
              </a:solidFill>
            </a:endParaRPr>
          </a:p>
          <a:p>
            <a:pPr indent="0" lvl="0" marL="0" rtl="0" algn="l">
              <a:spcBef>
                <a:spcPts val="0"/>
              </a:spcBef>
              <a:spcAft>
                <a:spcPts val="0"/>
              </a:spcAft>
              <a:buNone/>
            </a:pPr>
            <a:r>
              <a:t/>
            </a:r>
            <a:endParaRPr/>
          </a:p>
        </p:txBody>
      </p:sp>
      <p:sp>
        <p:nvSpPr>
          <p:cNvPr id="146" name="Google Shape;146;p16"/>
          <p:cNvSpPr txBox="1"/>
          <p:nvPr>
            <p:ph idx="4" type="subTitle"/>
          </p:nvPr>
        </p:nvSpPr>
        <p:spPr>
          <a:xfrm>
            <a:off x="10971182" y="7120763"/>
            <a:ext cx="8230800" cy="5694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Approaches to Reducing Gas</a:t>
            </a:r>
            <a:endParaRPr/>
          </a:p>
        </p:txBody>
      </p:sp>
      <p:sp>
        <p:nvSpPr>
          <p:cNvPr id="147" name="Google Shape;147;p16"/>
          <p:cNvSpPr txBox="1"/>
          <p:nvPr>
            <p:ph idx="5" type="subTitle"/>
          </p:nvPr>
        </p:nvSpPr>
        <p:spPr>
          <a:xfrm>
            <a:off x="10829057" y="10989100"/>
            <a:ext cx="8230800" cy="569400"/>
          </a:xfrm>
          <a:prstGeom prst="rect">
            <a:avLst/>
          </a:prstGeom>
        </p:spPr>
        <p:txBody>
          <a:bodyPr anchorCtr="0" anchor="ctr" bIns="243700" lIns="243700" spcFirstLastPara="1" rIns="243700" wrap="square" tIns="243700">
            <a:noAutofit/>
          </a:bodyPr>
          <a:lstStyle/>
          <a:p>
            <a:pPr indent="457200" lvl="0" marL="0" rtl="0" algn="l">
              <a:spcBef>
                <a:spcPts val="0"/>
              </a:spcBef>
              <a:spcAft>
                <a:spcPts val="0"/>
              </a:spcAft>
              <a:buNone/>
            </a:pPr>
            <a:r>
              <a:rPr lang="en"/>
              <a:t>Solidity Resources</a:t>
            </a:r>
            <a:endParaRPr/>
          </a:p>
        </p:txBody>
      </p:sp>
      <p:sp>
        <p:nvSpPr>
          <p:cNvPr id="148" name="Google Shape;148;p16"/>
          <p:cNvSpPr txBox="1"/>
          <p:nvPr>
            <p:ph idx="5" type="subTitle"/>
          </p:nvPr>
        </p:nvSpPr>
        <p:spPr>
          <a:xfrm>
            <a:off x="11123607" y="8931413"/>
            <a:ext cx="8230800" cy="5694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Solidity &amp; Security</a:t>
            </a:r>
            <a:endParaRPr/>
          </a:p>
        </p:txBody>
      </p:sp>
      <p:sp>
        <p:nvSpPr>
          <p:cNvPr id="149" name="Google Shape;149;p16"/>
          <p:cNvSpPr txBox="1"/>
          <p:nvPr/>
        </p:nvSpPr>
        <p:spPr>
          <a:xfrm>
            <a:off x="2112725" y="12441650"/>
            <a:ext cx="105636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800">
                <a:latin typeface="Proxima Nova"/>
                <a:ea typeface="Proxima Nova"/>
                <a:cs typeface="Proxima Nova"/>
                <a:sym typeface="Proxima Nova"/>
              </a:rPr>
              <a:t>Special thanks to Doug Colkitt, whose guest lecture in Fall 2022 was adapted into these slides.</a:t>
            </a:r>
            <a:endParaRPr sz="1800">
              <a:latin typeface="Proxima Nova"/>
              <a:ea typeface="Proxima Nova"/>
              <a:cs typeface="Proxima Nova"/>
              <a:sym typeface="Proxima Nova"/>
            </a:endParaRPr>
          </a:p>
        </p:txBody>
      </p:sp>
      <p:sp>
        <p:nvSpPr>
          <p:cNvPr id="150" name="Google Shape;150;p16"/>
          <p:cNvSpPr txBox="1"/>
          <p:nvPr>
            <p:ph idx="4" type="subTitle"/>
          </p:nvPr>
        </p:nvSpPr>
        <p:spPr>
          <a:xfrm>
            <a:off x="10971182" y="3252425"/>
            <a:ext cx="8230800" cy="5694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Recap of Upgradeability </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17"/>
          <p:cNvSpPr txBox="1"/>
          <p:nvPr>
            <p:ph type="title"/>
          </p:nvPr>
        </p:nvSpPr>
        <p:spPr>
          <a:xfrm>
            <a:off x="8342500" y="5558738"/>
            <a:ext cx="8740500" cy="2598000"/>
          </a:xfrm>
          <a:prstGeom prst="rect">
            <a:avLst/>
          </a:prstGeom>
        </p:spPr>
        <p:txBody>
          <a:bodyPr anchorCtr="0" anchor="ctr" bIns="243700" lIns="243700" spcFirstLastPara="1" rIns="243700" wrap="square" tIns="243700">
            <a:noAutofit/>
          </a:bodyPr>
          <a:lstStyle/>
          <a:p>
            <a:pPr indent="0" lvl="0" marL="0" rtl="0" algn="ctr">
              <a:spcBef>
                <a:spcPts val="0"/>
              </a:spcBef>
              <a:spcAft>
                <a:spcPts val="0"/>
              </a:spcAft>
              <a:buNone/>
            </a:pPr>
            <a:r>
              <a:rPr lang="en"/>
              <a:t>Recap Upgradeability</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18"/>
          <p:cNvSpPr/>
          <p:nvPr/>
        </p:nvSpPr>
        <p:spPr>
          <a:xfrm>
            <a:off x="19715223" y="12041521"/>
            <a:ext cx="4483200" cy="15648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161" name="Google Shape;161;p18"/>
          <p:cNvSpPr/>
          <p:nvPr/>
        </p:nvSpPr>
        <p:spPr>
          <a:xfrm>
            <a:off x="803108" y="237673"/>
            <a:ext cx="2097600" cy="24243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162" name="Google Shape;162;p18"/>
          <p:cNvSpPr/>
          <p:nvPr/>
        </p:nvSpPr>
        <p:spPr>
          <a:xfrm>
            <a:off x="746089" y="11745789"/>
            <a:ext cx="214800" cy="187200"/>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163" name="Google Shape;163;p18"/>
          <p:cNvSpPr/>
          <p:nvPr/>
        </p:nvSpPr>
        <p:spPr>
          <a:xfrm>
            <a:off x="416975" y="1175025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164" name="Google Shape;164;p18"/>
          <p:cNvSpPr/>
          <p:nvPr/>
        </p:nvSpPr>
        <p:spPr>
          <a:xfrm>
            <a:off x="416975" y="11750251"/>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165" name="Google Shape;165;p18"/>
          <p:cNvSpPr/>
          <p:nvPr/>
        </p:nvSpPr>
        <p:spPr>
          <a:xfrm>
            <a:off x="1151652" y="12299102"/>
            <a:ext cx="214800" cy="187200"/>
          </a:xfrm>
          <a:prstGeom prst="rect">
            <a:avLst/>
          </a:prstGeom>
          <a:blipFill rotWithShape="1">
            <a:blip r:embed="rId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166" name="Google Shape;166;p18"/>
          <p:cNvSpPr/>
          <p:nvPr/>
        </p:nvSpPr>
        <p:spPr>
          <a:xfrm>
            <a:off x="283197" y="12481146"/>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167" name="Google Shape;167;p18"/>
          <p:cNvSpPr/>
          <p:nvPr/>
        </p:nvSpPr>
        <p:spPr>
          <a:xfrm>
            <a:off x="283197" y="12481144"/>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168" name="Google Shape;168;p18"/>
          <p:cNvSpPr/>
          <p:nvPr/>
        </p:nvSpPr>
        <p:spPr>
          <a:xfrm>
            <a:off x="619745" y="1312267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169" name="Google Shape;169;p18"/>
          <p:cNvSpPr/>
          <p:nvPr/>
        </p:nvSpPr>
        <p:spPr>
          <a:xfrm>
            <a:off x="619745" y="13122672"/>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170" name="Google Shape;170;p18"/>
          <p:cNvSpPr/>
          <p:nvPr/>
        </p:nvSpPr>
        <p:spPr>
          <a:xfrm>
            <a:off x="1157043" y="11124735"/>
            <a:ext cx="214800" cy="187200"/>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171" name="Google Shape;171;p18"/>
          <p:cNvSpPr/>
          <p:nvPr/>
        </p:nvSpPr>
        <p:spPr>
          <a:xfrm>
            <a:off x="680547" y="10946854"/>
            <a:ext cx="214800" cy="187200"/>
          </a:xfrm>
          <a:prstGeom prst="rect">
            <a:avLst/>
          </a:prstGeom>
          <a:blipFill rotWithShape="1">
            <a:blip r:embed="rId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172" name="Google Shape;172;p18"/>
          <p:cNvSpPr txBox="1"/>
          <p:nvPr/>
        </p:nvSpPr>
        <p:spPr>
          <a:xfrm>
            <a:off x="680550" y="12381063"/>
            <a:ext cx="5524800" cy="402600"/>
          </a:xfrm>
          <a:prstGeom prst="rect">
            <a:avLst/>
          </a:prstGeom>
          <a:noFill/>
          <a:ln>
            <a:noFill/>
          </a:ln>
        </p:spPr>
        <p:txBody>
          <a:bodyPr anchorCtr="0" anchor="t" bIns="0" lIns="0" spcFirstLastPara="1" rIns="0" wrap="square" tIns="0">
            <a:noAutofit/>
          </a:bodyPr>
          <a:lstStyle/>
          <a:p>
            <a:pPr indent="0" lvl="0" marL="12700" marR="0" rtl="0" algn="l">
              <a:lnSpc>
                <a:spcPct val="118461"/>
              </a:lnSpc>
              <a:spcBef>
                <a:spcPts val="0"/>
              </a:spcBef>
              <a:spcAft>
                <a:spcPts val="0"/>
              </a:spcAft>
              <a:buNone/>
            </a:pPr>
            <a:r>
              <a:rPr lang="en" sz="2400">
                <a:solidFill>
                  <a:srgbClr val="B6B6B6"/>
                </a:solidFill>
                <a:latin typeface="Arial"/>
                <a:ea typeface="Arial"/>
                <a:cs typeface="Arial"/>
                <a:sym typeface="Arial"/>
              </a:rPr>
              <a:t>AUTHOR: </a:t>
            </a:r>
            <a:r>
              <a:rPr lang="en" sz="2400">
                <a:solidFill>
                  <a:srgbClr val="B6B6B6"/>
                </a:solidFill>
              </a:rPr>
              <a:t>DANIEL GUSHCHYAN</a:t>
            </a:r>
            <a:endParaRPr sz="2400">
              <a:solidFill>
                <a:srgbClr val="B6B6B6"/>
              </a:solidFill>
            </a:endParaRPr>
          </a:p>
          <a:p>
            <a:pPr indent="0" lvl="0" marL="12700" marR="0" rtl="0" algn="l">
              <a:lnSpc>
                <a:spcPct val="118461"/>
              </a:lnSpc>
              <a:spcBef>
                <a:spcPts val="0"/>
              </a:spcBef>
              <a:spcAft>
                <a:spcPts val="0"/>
              </a:spcAft>
              <a:buNone/>
            </a:pPr>
            <a:r>
              <a:rPr lang="en" sz="2400">
                <a:solidFill>
                  <a:srgbClr val="B6B6B6"/>
                </a:solidFill>
              </a:rPr>
              <a:t>ADAPTED: DOUG COLKITT</a:t>
            </a:r>
            <a:endParaRPr sz="2400">
              <a:solidFill>
                <a:srgbClr val="B6B6B6"/>
              </a:solidFill>
            </a:endParaRPr>
          </a:p>
        </p:txBody>
      </p:sp>
      <p:sp>
        <p:nvSpPr>
          <p:cNvPr id="173" name="Google Shape;173;p18"/>
          <p:cNvSpPr txBox="1"/>
          <p:nvPr/>
        </p:nvSpPr>
        <p:spPr>
          <a:xfrm>
            <a:off x="1383018" y="3613800"/>
            <a:ext cx="6644100" cy="7447500"/>
          </a:xfrm>
          <a:prstGeom prst="rect">
            <a:avLst/>
          </a:prstGeom>
          <a:noFill/>
          <a:ln>
            <a:noFill/>
          </a:ln>
        </p:spPr>
        <p:txBody>
          <a:bodyPr anchorCtr="0" anchor="t" bIns="0" lIns="0" spcFirstLastPara="1" rIns="0" wrap="square" tIns="15400">
            <a:noAutofit/>
          </a:bodyPr>
          <a:lstStyle/>
          <a:p>
            <a:pPr indent="0" lvl="0" marL="12700" marR="0" rtl="0" algn="l">
              <a:lnSpc>
                <a:spcPct val="100000"/>
              </a:lnSpc>
              <a:spcBef>
                <a:spcPts val="0"/>
              </a:spcBef>
              <a:spcAft>
                <a:spcPts val="0"/>
              </a:spcAft>
              <a:buNone/>
            </a:pPr>
            <a:r>
              <a:rPr b="1" lang="en" sz="4000">
                <a:latin typeface="Proxima Nova"/>
                <a:ea typeface="Proxima Nova"/>
                <a:cs typeface="Proxima Nova"/>
                <a:sym typeface="Proxima Nova"/>
              </a:rPr>
              <a:t>Proxy Contract Pattern</a:t>
            </a:r>
            <a:endParaRPr b="1" sz="4000">
              <a:latin typeface="Proxima Nova"/>
              <a:ea typeface="Proxima Nova"/>
              <a:cs typeface="Proxima Nova"/>
              <a:sym typeface="Proxima Nova"/>
            </a:endParaRPr>
          </a:p>
          <a:p>
            <a:pPr indent="0" lvl="0" marL="0" marR="0" rtl="0" algn="l">
              <a:lnSpc>
                <a:spcPct val="100000"/>
              </a:lnSpc>
              <a:spcBef>
                <a:spcPts val="0"/>
              </a:spcBef>
              <a:spcAft>
                <a:spcPts val="0"/>
              </a:spcAft>
              <a:buNone/>
            </a:pPr>
            <a:r>
              <a:t/>
            </a:r>
            <a:endParaRPr sz="4000">
              <a:latin typeface="Proxima Nova"/>
              <a:ea typeface="Proxima Nova"/>
              <a:cs typeface="Proxima Nova"/>
              <a:sym typeface="Proxima Nova"/>
            </a:endParaRPr>
          </a:p>
        </p:txBody>
      </p:sp>
      <p:sp>
        <p:nvSpPr>
          <p:cNvPr id="174" name="Google Shape;174;p18"/>
          <p:cNvSpPr txBox="1"/>
          <p:nvPr>
            <p:ph type="title"/>
          </p:nvPr>
        </p:nvSpPr>
        <p:spPr>
          <a:xfrm>
            <a:off x="2994751" y="809242"/>
            <a:ext cx="16446600" cy="1790100"/>
          </a:xfrm>
          <a:prstGeom prst="rect">
            <a:avLst/>
          </a:prstGeom>
          <a:noFill/>
          <a:ln>
            <a:noFill/>
          </a:ln>
        </p:spPr>
        <p:txBody>
          <a:bodyPr anchorCtr="0" anchor="t" bIns="0" lIns="0" spcFirstLastPara="1" rIns="0" wrap="square" tIns="21550">
            <a:noAutofit/>
          </a:bodyPr>
          <a:lstStyle/>
          <a:p>
            <a:pPr indent="0" lvl="0" marL="0" rtl="0" algn="l">
              <a:lnSpc>
                <a:spcPct val="118243"/>
              </a:lnSpc>
              <a:spcBef>
                <a:spcPts val="0"/>
              </a:spcBef>
              <a:spcAft>
                <a:spcPts val="0"/>
              </a:spcAft>
              <a:buNone/>
            </a:pPr>
            <a:r>
              <a:rPr lang="en" sz="7200">
                <a:latin typeface="Montserrat"/>
                <a:ea typeface="Montserrat"/>
                <a:cs typeface="Montserrat"/>
                <a:sym typeface="Montserrat"/>
              </a:rPr>
              <a:t>Example</a:t>
            </a:r>
            <a:endParaRPr sz="4500">
              <a:solidFill>
                <a:srgbClr val="000000"/>
              </a:solidFill>
              <a:latin typeface="Montserrat"/>
              <a:ea typeface="Montserrat"/>
              <a:cs typeface="Montserrat"/>
              <a:sym typeface="Montserrat"/>
            </a:endParaRPr>
          </a:p>
        </p:txBody>
      </p:sp>
      <p:pic>
        <p:nvPicPr>
          <p:cNvPr id="175" name="Google Shape;175;p18"/>
          <p:cNvPicPr preferRelativeResize="0"/>
          <p:nvPr/>
        </p:nvPicPr>
        <p:blipFill>
          <a:blip r:embed="rId9">
            <a:alphaModFix/>
          </a:blip>
          <a:stretch>
            <a:fillRect/>
          </a:stretch>
        </p:blipFill>
        <p:spPr>
          <a:xfrm>
            <a:off x="9672656" y="2354256"/>
            <a:ext cx="13819199" cy="90075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19"/>
          <p:cNvSpPr/>
          <p:nvPr/>
        </p:nvSpPr>
        <p:spPr>
          <a:xfrm>
            <a:off x="19715223" y="12041521"/>
            <a:ext cx="4483200" cy="15648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181" name="Google Shape;181;p19"/>
          <p:cNvSpPr/>
          <p:nvPr/>
        </p:nvSpPr>
        <p:spPr>
          <a:xfrm>
            <a:off x="803108" y="237673"/>
            <a:ext cx="2097600" cy="24243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182" name="Google Shape;182;p19"/>
          <p:cNvSpPr/>
          <p:nvPr/>
        </p:nvSpPr>
        <p:spPr>
          <a:xfrm>
            <a:off x="746089" y="11745789"/>
            <a:ext cx="214800" cy="187200"/>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183" name="Google Shape;183;p19"/>
          <p:cNvSpPr/>
          <p:nvPr/>
        </p:nvSpPr>
        <p:spPr>
          <a:xfrm>
            <a:off x="416975" y="1175025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184" name="Google Shape;184;p19"/>
          <p:cNvSpPr/>
          <p:nvPr/>
        </p:nvSpPr>
        <p:spPr>
          <a:xfrm>
            <a:off x="416975" y="11750251"/>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185" name="Google Shape;185;p19"/>
          <p:cNvSpPr/>
          <p:nvPr/>
        </p:nvSpPr>
        <p:spPr>
          <a:xfrm>
            <a:off x="1151652" y="12299102"/>
            <a:ext cx="214800" cy="187200"/>
          </a:xfrm>
          <a:prstGeom prst="rect">
            <a:avLst/>
          </a:prstGeom>
          <a:blipFill rotWithShape="1">
            <a:blip r:embed="rId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186" name="Google Shape;186;p19"/>
          <p:cNvSpPr/>
          <p:nvPr/>
        </p:nvSpPr>
        <p:spPr>
          <a:xfrm>
            <a:off x="283197" y="12481146"/>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187" name="Google Shape;187;p19"/>
          <p:cNvSpPr/>
          <p:nvPr/>
        </p:nvSpPr>
        <p:spPr>
          <a:xfrm>
            <a:off x="283197" y="12481144"/>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188" name="Google Shape;188;p19"/>
          <p:cNvSpPr/>
          <p:nvPr/>
        </p:nvSpPr>
        <p:spPr>
          <a:xfrm>
            <a:off x="619745" y="1312267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189" name="Google Shape;189;p19"/>
          <p:cNvSpPr/>
          <p:nvPr/>
        </p:nvSpPr>
        <p:spPr>
          <a:xfrm>
            <a:off x="619745" y="13122672"/>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190" name="Google Shape;190;p19"/>
          <p:cNvSpPr/>
          <p:nvPr/>
        </p:nvSpPr>
        <p:spPr>
          <a:xfrm>
            <a:off x="1157043" y="11124735"/>
            <a:ext cx="214800" cy="187200"/>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191" name="Google Shape;191;p19"/>
          <p:cNvSpPr/>
          <p:nvPr/>
        </p:nvSpPr>
        <p:spPr>
          <a:xfrm>
            <a:off x="680547" y="10946854"/>
            <a:ext cx="214800" cy="187200"/>
          </a:xfrm>
          <a:prstGeom prst="rect">
            <a:avLst/>
          </a:prstGeom>
          <a:blipFill rotWithShape="1">
            <a:blip r:embed="rId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192" name="Google Shape;192;p19"/>
          <p:cNvSpPr txBox="1"/>
          <p:nvPr/>
        </p:nvSpPr>
        <p:spPr>
          <a:xfrm>
            <a:off x="680550" y="12381063"/>
            <a:ext cx="5524800" cy="402600"/>
          </a:xfrm>
          <a:prstGeom prst="rect">
            <a:avLst/>
          </a:prstGeom>
          <a:noFill/>
          <a:ln>
            <a:noFill/>
          </a:ln>
        </p:spPr>
        <p:txBody>
          <a:bodyPr anchorCtr="0" anchor="t" bIns="0" lIns="0" spcFirstLastPara="1" rIns="0" wrap="square" tIns="0">
            <a:noAutofit/>
          </a:bodyPr>
          <a:lstStyle/>
          <a:p>
            <a:pPr indent="0" lvl="0" marL="12700" marR="0" rtl="0" algn="l">
              <a:lnSpc>
                <a:spcPct val="118461"/>
              </a:lnSpc>
              <a:spcBef>
                <a:spcPts val="0"/>
              </a:spcBef>
              <a:spcAft>
                <a:spcPts val="0"/>
              </a:spcAft>
              <a:buNone/>
            </a:pPr>
            <a:r>
              <a:rPr lang="en" sz="2400">
                <a:solidFill>
                  <a:srgbClr val="B6B6B6"/>
                </a:solidFill>
                <a:latin typeface="Arial"/>
                <a:ea typeface="Arial"/>
                <a:cs typeface="Arial"/>
                <a:sym typeface="Arial"/>
              </a:rPr>
              <a:t>AUTHOR: </a:t>
            </a:r>
            <a:r>
              <a:rPr lang="en" sz="2400">
                <a:solidFill>
                  <a:srgbClr val="B6B6B6"/>
                </a:solidFill>
              </a:rPr>
              <a:t>DANIEL GUSHCHYAN</a:t>
            </a:r>
            <a:endParaRPr sz="2400">
              <a:solidFill>
                <a:srgbClr val="B6B6B6"/>
              </a:solidFill>
            </a:endParaRPr>
          </a:p>
          <a:p>
            <a:pPr indent="0" lvl="0" marL="12700" marR="0" rtl="0" algn="l">
              <a:lnSpc>
                <a:spcPct val="118461"/>
              </a:lnSpc>
              <a:spcBef>
                <a:spcPts val="0"/>
              </a:spcBef>
              <a:spcAft>
                <a:spcPts val="0"/>
              </a:spcAft>
              <a:buNone/>
            </a:pPr>
            <a:r>
              <a:rPr lang="en" sz="2400">
                <a:solidFill>
                  <a:srgbClr val="B6B6B6"/>
                </a:solidFill>
              </a:rPr>
              <a:t>ADAPTED: DOUG COLKITT</a:t>
            </a:r>
            <a:endParaRPr sz="2400">
              <a:solidFill>
                <a:srgbClr val="B6B6B6"/>
              </a:solidFill>
            </a:endParaRPr>
          </a:p>
        </p:txBody>
      </p:sp>
      <p:sp>
        <p:nvSpPr>
          <p:cNvPr id="193" name="Google Shape;193;p19"/>
          <p:cNvSpPr txBox="1"/>
          <p:nvPr/>
        </p:nvSpPr>
        <p:spPr>
          <a:xfrm>
            <a:off x="1383018" y="3613800"/>
            <a:ext cx="6644100" cy="7447500"/>
          </a:xfrm>
          <a:prstGeom prst="rect">
            <a:avLst/>
          </a:prstGeom>
          <a:noFill/>
          <a:ln>
            <a:noFill/>
          </a:ln>
        </p:spPr>
        <p:txBody>
          <a:bodyPr anchorCtr="0" anchor="t" bIns="0" lIns="0" spcFirstLastPara="1" rIns="0" wrap="square" tIns="15400">
            <a:noAutofit/>
          </a:bodyPr>
          <a:lstStyle/>
          <a:p>
            <a:pPr indent="0" lvl="0" marL="0" marR="0" rtl="0" algn="l">
              <a:lnSpc>
                <a:spcPct val="100000"/>
              </a:lnSpc>
              <a:spcBef>
                <a:spcPts val="0"/>
              </a:spcBef>
              <a:spcAft>
                <a:spcPts val="0"/>
              </a:spcAft>
              <a:buNone/>
            </a:pPr>
            <a:r>
              <a:rPr b="1" lang="en" sz="4000">
                <a:latin typeface="Proxima Nova"/>
                <a:ea typeface="Proxima Nova"/>
                <a:cs typeface="Proxima Nova"/>
                <a:sym typeface="Proxima Nova"/>
              </a:rPr>
              <a:t>Example</a:t>
            </a:r>
            <a:endParaRPr sz="4000">
              <a:latin typeface="Proxima Nova"/>
              <a:ea typeface="Proxima Nova"/>
              <a:cs typeface="Proxima Nova"/>
              <a:sym typeface="Proxima Nova"/>
            </a:endParaRPr>
          </a:p>
        </p:txBody>
      </p:sp>
      <p:sp>
        <p:nvSpPr>
          <p:cNvPr id="194" name="Google Shape;194;p19"/>
          <p:cNvSpPr txBox="1"/>
          <p:nvPr>
            <p:ph type="title"/>
          </p:nvPr>
        </p:nvSpPr>
        <p:spPr>
          <a:xfrm>
            <a:off x="2994751" y="809242"/>
            <a:ext cx="16446600" cy="1790100"/>
          </a:xfrm>
          <a:prstGeom prst="rect">
            <a:avLst/>
          </a:prstGeom>
          <a:noFill/>
          <a:ln>
            <a:noFill/>
          </a:ln>
        </p:spPr>
        <p:txBody>
          <a:bodyPr anchorCtr="0" anchor="t" bIns="0" lIns="0" spcFirstLastPara="1" rIns="0" wrap="square" tIns="21550">
            <a:noAutofit/>
          </a:bodyPr>
          <a:lstStyle/>
          <a:p>
            <a:pPr indent="0" lvl="0" marL="0" rtl="0" algn="l">
              <a:lnSpc>
                <a:spcPct val="118243"/>
              </a:lnSpc>
              <a:spcBef>
                <a:spcPts val="0"/>
              </a:spcBef>
              <a:spcAft>
                <a:spcPts val="0"/>
              </a:spcAft>
              <a:buClr>
                <a:schemeClr val="dk1"/>
              </a:buClr>
              <a:buFont typeface="Arial"/>
              <a:buNone/>
            </a:pPr>
            <a:r>
              <a:rPr lang="en" sz="7200">
                <a:latin typeface="Montserrat"/>
                <a:ea typeface="Montserrat"/>
                <a:cs typeface="Montserrat"/>
                <a:sym typeface="Montserrat"/>
              </a:rPr>
              <a:t>Your Two Contracts</a:t>
            </a:r>
            <a:endParaRPr sz="7200">
              <a:latin typeface="Montserrat"/>
              <a:ea typeface="Montserrat"/>
              <a:cs typeface="Montserrat"/>
              <a:sym typeface="Montserrat"/>
            </a:endParaRPr>
          </a:p>
        </p:txBody>
      </p:sp>
      <p:sp>
        <p:nvSpPr>
          <p:cNvPr id="195" name="Google Shape;195;p19"/>
          <p:cNvSpPr txBox="1"/>
          <p:nvPr/>
        </p:nvSpPr>
        <p:spPr>
          <a:xfrm>
            <a:off x="4652425" y="6108300"/>
            <a:ext cx="3374700" cy="242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800">
              <a:latin typeface="Proxima Nova"/>
              <a:ea typeface="Proxima Nova"/>
              <a:cs typeface="Proxima Nova"/>
              <a:sym typeface="Proxima Nova"/>
            </a:endParaRPr>
          </a:p>
        </p:txBody>
      </p:sp>
      <p:pic>
        <p:nvPicPr>
          <p:cNvPr id="196" name="Google Shape;196;p19"/>
          <p:cNvPicPr preferRelativeResize="0"/>
          <p:nvPr/>
        </p:nvPicPr>
        <p:blipFill>
          <a:blip r:embed="rId9">
            <a:alphaModFix/>
          </a:blip>
          <a:stretch>
            <a:fillRect/>
          </a:stretch>
        </p:blipFill>
        <p:spPr>
          <a:xfrm>
            <a:off x="9180100" y="4312875"/>
            <a:ext cx="14837150" cy="699905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 name="Shape 200"/>
        <p:cNvGrpSpPr/>
        <p:nvPr/>
      </p:nvGrpSpPr>
      <p:grpSpPr>
        <a:xfrm>
          <a:off x="0" y="0"/>
          <a:ext cx="0" cy="0"/>
          <a:chOff x="0" y="0"/>
          <a:chExt cx="0" cy="0"/>
        </a:xfrm>
      </p:grpSpPr>
      <p:sp>
        <p:nvSpPr>
          <p:cNvPr id="201" name="Google Shape;201;p20"/>
          <p:cNvSpPr/>
          <p:nvPr/>
        </p:nvSpPr>
        <p:spPr>
          <a:xfrm>
            <a:off x="19715223" y="12041521"/>
            <a:ext cx="4483200" cy="15648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02" name="Google Shape;202;p20"/>
          <p:cNvSpPr/>
          <p:nvPr/>
        </p:nvSpPr>
        <p:spPr>
          <a:xfrm>
            <a:off x="803108" y="237673"/>
            <a:ext cx="2097600" cy="24243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03" name="Google Shape;203;p20"/>
          <p:cNvSpPr/>
          <p:nvPr/>
        </p:nvSpPr>
        <p:spPr>
          <a:xfrm>
            <a:off x="746089" y="11745789"/>
            <a:ext cx="214800" cy="187200"/>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04" name="Google Shape;204;p20"/>
          <p:cNvSpPr/>
          <p:nvPr/>
        </p:nvSpPr>
        <p:spPr>
          <a:xfrm>
            <a:off x="416975" y="1175025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05" name="Google Shape;205;p20"/>
          <p:cNvSpPr/>
          <p:nvPr/>
        </p:nvSpPr>
        <p:spPr>
          <a:xfrm>
            <a:off x="416975" y="11750251"/>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06" name="Google Shape;206;p20"/>
          <p:cNvSpPr/>
          <p:nvPr/>
        </p:nvSpPr>
        <p:spPr>
          <a:xfrm>
            <a:off x="1151652" y="12299102"/>
            <a:ext cx="214800" cy="187200"/>
          </a:xfrm>
          <a:prstGeom prst="rect">
            <a:avLst/>
          </a:prstGeom>
          <a:blipFill rotWithShape="1">
            <a:blip r:embed="rId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07" name="Google Shape;207;p20"/>
          <p:cNvSpPr/>
          <p:nvPr/>
        </p:nvSpPr>
        <p:spPr>
          <a:xfrm>
            <a:off x="283197" y="12481146"/>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08" name="Google Shape;208;p20"/>
          <p:cNvSpPr/>
          <p:nvPr/>
        </p:nvSpPr>
        <p:spPr>
          <a:xfrm>
            <a:off x="283197" y="12481144"/>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09" name="Google Shape;209;p20"/>
          <p:cNvSpPr/>
          <p:nvPr/>
        </p:nvSpPr>
        <p:spPr>
          <a:xfrm>
            <a:off x="619745" y="1312267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10" name="Google Shape;210;p20"/>
          <p:cNvSpPr/>
          <p:nvPr/>
        </p:nvSpPr>
        <p:spPr>
          <a:xfrm>
            <a:off x="619745" y="13122672"/>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11" name="Google Shape;211;p20"/>
          <p:cNvSpPr/>
          <p:nvPr/>
        </p:nvSpPr>
        <p:spPr>
          <a:xfrm>
            <a:off x="1157043" y="11124735"/>
            <a:ext cx="214800" cy="187200"/>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12" name="Google Shape;212;p20"/>
          <p:cNvSpPr/>
          <p:nvPr/>
        </p:nvSpPr>
        <p:spPr>
          <a:xfrm>
            <a:off x="680547" y="10946854"/>
            <a:ext cx="214800" cy="187200"/>
          </a:xfrm>
          <a:prstGeom prst="rect">
            <a:avLst/>
          </a:prstGeom>
          <a:blipFill rotWithShape="1">
            <a:blip r:embed="rId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13" name="Google Shape;213;p20"/>
          <p:cNvSpPr txBox="1"/>
          <p:nvPr/>
        </p:nvSpPr>
        <p:spPr>
          <a:xfrm>
            <a:off x="680550" y="12381063"/>
            <a:ext cx="5524800" cy="402600"/>
          </a:xfrm>
          <a:prstGeom prst="rect">
            <a:avLst/>
          </a:prstGeom>
          <a:noFill/>
          <a:ln>
            <a:noFill/>
          </a:ln>
        </p:spPr>
        <p:txBody>
          <a:bodyPr anchorCtr="0" anchor="t" bIns="0" lIns="0" spcFirstLastPara="1" rIns="0" wrap="square" tIns="0">
            <a:noAutofit/>
          </a:bodyPr>
          <a:lstStyle/>
          <a:p>
            <a:pPr indent="0" lvl="0" marL="12700" marR="0" rtl="0" algn="l">
              <a:lnSpc>
                <a:spcPct val="118461"/>
              </a:lnSpc>
              <a:spcBef>
                <a:spcPts val="0"/>
              </a:spcBef>
              <a:spcAft>
                <a:spcPts val="0"/>
              </a:spcAft>
              <a:buNone/>
            </a:pPr>
            <a:r>
              <a:rPr lang="en" sz="2400">
                <a:solidFill>
                  <a:srgbClr val="B6B6B6"/>
                </a:solidFill>
                <a:latin typeface="Arial"/>
                <a:ea typeface="Arial"/>
                <a:cs typeface="Arial"/>
                <a:sym typeface="Arial"/>
              </a:rPr>
              <a:t>AUTHOR: </a:t>
            </a:r>
            <a:r>
              <a:rPr lang="en" sz="2400">
                <a:solidFill>
                  <a:srgbClr val="B6B6B6"/>
                </a:solidFill>
              </a:rPr>
              <a:t>DANIEL GUSHCHYAN</a:t>
            </a:r>
            <a:endParaRPr sz="2400">
              <a:solidFill>
                <a:srgbClr val="B6B6B6"/>
              </a:solidFill>
            </a:endParaRPr>
          </a:p>
          <a:p>
            <a:pPr indent="0" lvl="0" marL="12700" marR="0" rtl="0" algn="l">
              <a:lnSpc>
                <a:spcPct val="118461"/>
              </a:lnSpc>
              <a:spcBef>
                <a:spcPts val="0"/>
              </a:spcBef>
              <a:spcAft>
                <a:spcPts val="0"/>
              </a:spcAft>
              <a:buNone/>
            </a:pPr>
            <a:r>
              <a:rPr lang="en" sz="2400">
                <a:solidFill>
                  <a:srgbClr val="B6B6B6"/>
                </a:solidFill>
              </a:rPr>
              <a:t>ADAPTED: DOUG COLKITT</a:t>
            </a:r>
            <a:endParaRPr sz="2400">
              <a:solidFill>
                <a:srgbClr val="B6B6B6"/>
              </a:solidFill>
            </a:endParaRPr>
          </a:p>
        </p:txBody>
      </p:sp>
      <p:sp>
        <p:nvSpPr>
          <p:cNvPr id="214" name="Google Shape;214;p20"/>
          <p:cNvSpPr txBox="1"/>
          <p:nvPr>
            <p:ph type="title"/>
          </p:nvPr>
        </p:nvSpPr>
        <p:spPr>
          <a:xfrm>
            <a:off x="2994751" y="809242"/>
            <a:ext cx="16446600" cy="1790100"/>
          </a:xfrm>
          <a:prstGeom prst="rect">
            <a:avLst/>
          </a:prstGeom>
          <a:noFill/>
          <a:ln>
            <a:noFill/>
          </a:ln>
        </p:spPr>
        <p:txBody>
          <a:bodyPr anchorCtr="0" anchor="t" bIns="0" lIns="0" spcFirstLastPara="1" rIns="0" wrap="square" tIns="21550">
            <a:noAutofit/>
          </a:bodyPr>
          <a:lstStyle/>
          <a:p>
            <a:pPr indent="0" lvl="0" marL="0" rtl="0" algn="l">
              <a:lnSpc>
                <a:spcPct val="118243"/>
              </a:lnSpc>
              <a:spcBef>
                <a:spcPts val="0"/>
              </a:spcBef>
              <a:spcAft>
                <a:spcPts val="0"/>
              </a:spcAft>
              <a:buNone/>
            </a:pPr>
            <a:r>
              <a:rPr lang="en" sz="7200">
                <a:latin typeface="Montserrat"/>
                <a:ea typeface="Montserrat"/>
                <a:cs typeface="Montserrat"/>
                <a:sym typeface="Montserrat"/>
              </a:rPr>
              <a:t>Explain:)</a:t>
            </a:r>
            <a:endParaRPr sz="7200">
              <a:latin typeface="Montserrat"/>
              <a:ea typeface="Montserrat"/>
              <a:cs typeface="Montserrat"/>
              <a:sym typeface="Montserrat"/>
            </a:endParaRPr>
          </a:p>
        </p:txBody>
      </p:sp>
      <p:sp>
        <p:nvSpPr>
          <p:cNvPr id="215" name="Google Shape;215;p20"/>
          <p:cNvSpPr txBox="1"/>
          <p:nvPr/>
        </p:nvSpPr>
        <p:spPr>
          <a:xfrm>
            <a:off x="4652425" y="6108300"/>
            <a:ext cx="3374700" cy="242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800">
              <a:latin typeface="Proxima Nova"/>
              <a:ea typeface="Proxima Nova"/>
              <a:cs typeface="Proxima Nova"/>
              <a:sym typeface="Proxima Nova"/>
            </a:endParaRPr>
          </a:p>
        </p:txBody>
      </p:sp>
      <p:pic>
        <p:nvPicPr>
          <p:cNvPr id="216" name="Google Shape;216;p20"/>
          <p:cNvPicPr preferRelativeResize="0"/>
          <p:nvPr/>
        </p:nvPicPr>
        <p:blipFill>
          <a:blip r:embed="rId9">
            <a:alphaModFix/>
          </a:blip>
          <a:stretch>
            <a:fillRect/>
          </a:stretch>
        </p:blipFill>
        <p:spPr>
          <a:xfrm>
            <a:off x="11113675" y="3454587"/>
            <a:ext cx="12832141" cy="6053238"/>
          </a:xfrm>
          <a:prstGeom prst="rect">
            <a:avLst/>
          </a:prstGeom>
          <a:noFill/>
          <a:ln>
            <a:noFill/>
          </a:ln>
        </p:spPr>
      </p:pic>
      <p:pic>
        <p:nvPicPr>
          <p:cNvPr id="217" name="Google Shape;217;p20"/>
          <p:cNvPicPr preferRelativeResize="0"/>
          <p:nvPr/>
        </p:nvPicPr>
        <p:blipFill>
          <a:blip r:embed="rId10">
            <a:alphaModFix/>
          </a:blip>
          <a:stretch>
            <a:fillRect/>
          </a:stretch>
        </p:blipFill>
        <p:spPr>
          <a:xfrm>
            <a:off x="416975" y="3304899"/>
            <a:ext cx="10356795" cy="6750675"/>
          </a:xfrm>
          <a:prstGeom prst="rect">
            <a:avLst/>
          </a:prstGeom>
          <a:noFill/>
          <a:ln>
            <a:noFill/>
          </a:ln>
        </p:spPr>
      </p:pic>
      <p:pic>
        <p:nvPicPr>
          <p:cNvPr id="218" name="Google Shape;218;p20"/>
          <p:cNvPicPr preferRelativeResize="0"/>
          <p:nvPr/>
        </p:nvPicPr>
        <p:blipFill>
          <a:blip r:embed="rId11">
            <a:alphaModFix/>
          </a:blip>
          <a:stretch>
            <a:fillRect/>
          </a:stretch>
        </p:blipFill>
        <p:spPr>
          <a:xfrm>
            <a:off x="15104236" y="6077076"/>
            <a:ext cx="9112115" cy="370619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 name="Shape 222"/>
        <p:cNvGrpSpPr/>
        <p:nvPr/>
      </p:nvGrpSpPr>
      <p:grpSpPr>
        <a:xfrm>
          <a:off x="0" y="0"/>
          <a:ext cx="0" cy="0"/>
          <a:chOff x="0" y="0"/>
          <a:chExt cx="0" cy="0"/>
        </a:xfrm>
      </p:grpSpPr>
      <p:sp>
        <p:nvSpPr>
          <p:cNvPr id="223" name="Google Shape;223;p21"/>
          <p:cNvSpPr/>
          <p:nvPr/>
        </p:nvSpPr>
        <p:spPr>
          <a:xfrm>
            <a:off x="19715223" y="12041521"/>
            <a:ext cx="4483200" cy="15648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24" name="Google Shape;224;p21"/>
          <p:cNvSpPr/>
          <p:nvPr/>
        </p:nvSpPr>
        <p:spPr>
          <a:xfrm>
            <a:off x="803108" y="237673"/>
            <a:ext cx="2097600" cy="24243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25" name="Google Shape;225;p21"/>
          <p:cNvSpPr/>
          <p:nvPr/>
        </p:nvSpPr>
        <p:spPr>
          <a:xfrm>
            <a:off x="746089" y="11745789"/>
            <a:ext cx="214800" cy="187200"/>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26" name="Google Shape;226;p21"/>
          <p:cNvSpPr/>
          <p:nvPr/>
        </p:nvSpPr>
        <p:spPr>
          <a:xfrm>
            <a:off x="416975" y="1175025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27" name="Google Shape;227;p21"/>
          <p:cNvSpPr/>
          <p:nvPr/>
        </p:nvSpPr>
        <p:spPr>
          <a:xfrm>
            <a:off x="416975" y="11750251"/>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28" name="Google Shape;228;p21"/>
          <p:cNvSpPr/>
          <p:nvPr/>
        </p:nvSpPr>
        <p:spPr>
          <a:xfrm>
            <a:off x="1151652" y="12299102"/>
            <a:ext cx="214800" cy="187200"/>
          </a:xfrm>
          <a:prstGeom prst="rect">
            <a:avLst/>
          </a:prstGeom>
          <a:blipFill rotWithShape="1">
            <a:blip r:embed="rId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29" name="Google Shape;229;p21"/>
          <p:cNvSpPr/>
          <p:nvPr/>
        </p:nvSpPr>
        <p:spPr>
          <a:xfrm>
            <a:off x="283197" y="12481146"/>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30" name="Google Shape;230;p21"/>
          <p:cNvSpPr/>
          <p:nvPr/>
        </p:nvSpPr>
        <p:spPr>
          <a:xfrm>
            <a:off x="283197" y="12481144"/>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31" name="Google Shape;231;p21"/>
          <p:cNvSpPr/>
          <p:nvPr/>
        </p:nvSpPr>
        <p:spPr>
          <a:xfrm>
            <a:off x="619745" y="1312267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32" name="Google Shape;232;p21"/>
          <p:cNvSpPr/>
          <p:nvPr/>
        </p:nvSpPr>
        <p:spPr>
          <a:xfrm>
            <a:off x="619745" y="13122672"/>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33" name="Google Shape;233;p21"/>
          <p:cNvSpPr/>
          <p:nvPr/>
        </p:nvSpPr>
        <p:spPr>
          <a:xfrm>
            <a:off x="1157043" y="11124735"/>
            <a:ext cx="214800" cy="187200"/>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34" name="Google Shape;234;p21"/>
          <p:cNvSpPr/>
          <p:nvPr/>
        </p:nvSpPr>
        <p:spPr>
          <a:xfrm>
            <a:off x="680547" y="10946854"/>
            <a:ext cx="214800" cy="187200"/>
          </a:xfrm>
          <a:prstGeom prst="rect">
            <a:avLst/>
          </a:prstGeom>
          <a:blipFill rotWithShape="1">
            <a:blip r:embed="rId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35" name="Google Shape;235;p21"/>
          <p:cNvSpPr txBox="1"/>
          <p:nvPr/>
        </p:nvSpPr>
        <p:spPr>
          <a:xfrm>
            <a:off x="680550" y="12381063"/>
            <a:ext cx="5524800" cy="402600"/>
          </a:xfrm>
          <a:prstGeom prst="rect">
            <a:avLst/>
          </a:prstGeom>
          <a:noFill/>
          <a:ln>
            <a:noFill/>
          </a:ln>
        </p:spPr>
        <p:txBody>
          <a:bodyPr anchorCtr="0" anchor="t" bIns="0" lIns="0" spcFirstLastPara="1" rIns="0" wrap="square" tIns="0">
            <a:noAutofit/>
          </a:bodyPr>
          <a:lstStyle/>
          <a:p>
            <a:pPr indent="0" lvl="0" marL="12700" marR="0" rtl="0" algn="l">
              <a:lnSpc>
                <a:spcPct val="118461"/>
              </a:lnSpc>
              <a:spcBef>
                <a:spcPts val="0"/>
              </a:spcBef>
              <a:spcAft>
                <a:spcPts val="0"/>
              </a:spcAft>
              <a:buNone/>
            </a:pPr>
            <a:r>
              <a:rPr lang="en" sz="2400">
                <a:solidFill>
                  <a:srgbClr val="B6B6B6"/>
                </a:solidFill>
                <a:latin typeface="Arial"/>
                <a:ea typeface="Arial"/>
                <a:cs typeface="Arial"/>
                <a:sym typeface="Arial"/>
              </a:rPr>
              <a:t>AUTHOR: </a:t>
            </a:r>
            <a:r>
              <a:rPr lang="en" sz="2400">
                <a:solidFill>
                  <a:srgbClr val="B6B6B6"/>
                </a:solidFill>
              </a:rPr>
              <a:t>DANIEL GUSHCHYAN</a:t>
            </a:r>
            <a:endParaRPr sz="2400">
              <a:solidFill>
                <a:srgbClr val="B6B6B6"/>
              </a:solidFill>
            </a:endParaRPr>
          </a:p>
          <a:p>
            <a:pPr indent="0" lvl="0" marL="12700" marR="0" rtl="0" algn="l">
              <a:lnSpc>
                <a:spcPct val="118461"/>
              </a:lnSpc>
              <a:spcBef>
                <a:spcPts val="0"/>
              </a:spcBef>
              <a:spcAft>
                <a:spcPts val="0"/>
              </a:spcAft>
              <a:buNone/>
            </a:pPr>
            <a:r>
              <a:rPr lang="en" sz="2400">
                <a:solidFill>
                  <a:srgbClr val="B6B6B6"/>
                </a:solidFill>
              </a:rPr>
              <a:t>ADAPTED: DOUG COLKITT</a:t>
            </a:r>
            <a:endParaRPr sz="2400">
              <a:solidFill>
                <a:srgbClr val="B6B6B6"/>
              </a:solidFill>
            </a:endParaRPr>
          </a:p>
        </p:txBody>
      </p:sp>
      <p:sp>
        <p:nvSpPr>
          <p:cNvPr id="236" name="Google Shape;236;p21"/>
          <p:cNvSpPr txBox="1"/>
          <p:nvPr>
            <p:ph type="title"/>
          </p:nvPr>
        </p:nvSpPr>
        <p:spPr>
          <a:xfrm>
            <a:off x="2994751" y="809242"/>
            <a:ext cx="16446600" cy="1790100"/>
          </a:xfrm>
          <a:prstGeom prst="rect">
            <a:avLst/>
          </a:prstGeom>
          <a:noFill/>
          <a:ln>
            <a:noFill/>
          </a:ln>
        </p:spPr>
        <p:txBody>
          <a:bodyPr anchorCtr="0" anchor="t" bIns="0" lIns="0" spcFirstLastPara="1" rIns="0" wrap="square" tIns="21550">
            <a:noAutofit/>
          </a:bodyPr>
          <a:lstStyle/>
          <a:p>
            <a:pPr indent="0" lvl="0" marL="0" rtl="0" algn="l">
              <a:lnSpc>
                <a:spcPct val="118243"/>
              </a:lnSpc>
              <a:spcBef>
                <a:spcPts val="0"/>
              </a:spcBef>
              <a:spcAft>
                <a:spcPts val="0"/>
              </a:spcAft>
              <a:buNone/>
            </a:pPr>
            <a:r>
              <a:rPr lang="en" sz="7200">
                <a:latin typeface="Montserrat"/>
                <a:ea typeface="Montserrat"/>
                <a:cs typeface="Montserrat"/>
                <a:sym typeface="Montserrat"/>
              </a:rPr>
              <a:t>Answer</a:t>
            </a:r>
            <a:endParaRPr sz="7200">
              <a:latin typeface="Montserrat"/>
              <a:ea typeface="Montserrat"/>
              <a:cs typeface="Montserrat"/>
              <a:sym typeface="Montserrat"/>
            </a:endParaRPr>
          </a:p>
        </p:txBody>
      </p:sp>
      <p:sp>
        <p:nvSpPr>
          <p:cNvPr id="237" name="Google Shape;237;p21"/>
          <p:cNvSpPr txBox="1"/>
          <p:nvPr/>
        </p:nvSpPr>
        <p:spPr>
          <a:xfrm>
            <a:off x="4652425" y="6108300"/>
            <a:ext cx="3374700" cy="2424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sz="8800">
              <a:latin typeface="Proxima Nova"/>
              <a:ea typeface="Proxima Nova"/>
              <a:cs typeface="Proxima Nova"/>
              <a:sym typeface="Proxima Nova"/>
            </a:endParaRPr>
          </a:p>
        </p:txBody>
      </p:sp>
      <p:pic>
        <p:nvPicPr>
          <p:cNvPr id="238" name="Google Shape;238;p21"/>
          <p:cNvPicPr preferRelativeResize="0"/>
          <p:nvPr/>
        </p:nvPicPr>
        <p:blipFill>
          <a:blip r:embed="rId9">
            <a:alphaModFix/>
          </a:blip>
          <a:stretch>
            <a:fillRect/>
          </a:stretch>
        </p:blipFill>
        <p:spPr>
          <a:xfrm>
            <a:off x="2847749" y="3060497"/>
            <a:ext cx="18673249" cy="75950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22"/>
          <p:cNvSpPr/>
          <p:nvPr/>
        </p:nvSpPr>
        <p:spPr>
          <a:xfrm>
            <a:off x="19715223" y="12041521"/>
            <a:ext cx="4483200" cy="15648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44" name="Google Shape;244;p22"/>
          <p:cNvSpPr/>
          <p:nvPr/>
        </p:nvSpPr>
        <p:spPr>
          <a:xfrm>
            <a:off x="803108" y="237673"/>
            <a:ext cx="2097600" cy="24243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45" name="Google Shape;245;p22"/>
          <p:cNvSpPr/>
          <p:nvPr/>
        </p:nvSpPr>
        <p:spPr>
          <a:xfrm>
            <a:off x="746089" y="11745789"/>
            <a:ext cx="214800" cy="187200"/>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46" name="Google Shape;246;p22"/>
          <p:cNvSpPr/>
          <p:nvPr/>
        </p:nvSpPr>
        <p:spPr>
          <a:xfrm>
            <a:off x="416975" y="1175025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47" name="Google Shape;247;p22"/>
          <p:cNvSpPr/>
          <p:nvPr/>
        </p:nvSpPr>
        <p:spPr>
          <a:xfrm>
            <a:off x="416975" y="11750251"/>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48" name="Google Shape;248;p22"/>
          <p:cNvSpPr/>
          <p:nvPr/>
        </p:nvSpPr>
        <p:spPr>
          <a:xfrm>
            <a:off x="1151652" y="12299102"/>
            <a:ext cx="214800" cy="187200"/>
          </a:xfrm>
          <a:prstGeom prst="rect">
            <a:avLst/>
          </a:prstGeom>
          <a:blipFill rotWithShape="1">
            <a:blip r:embed="rId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49" name="Google Shape;249;p22"/>
          <p:cNvSpPr/>
          <p:nvPr/>
        </p:nvSpPr>
        <p:spPr>
          <a:xfrm>
            <a:off x="283197" y="12481146"/>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50" name="Google Shape;250;p22"/>
          <p:cNvSpPr/>
          <p:nvPr/>
        </p:nvSpPr>
        <p:spPr>
          <a:xfrm>
            <a:off x="283197" y="12481144"/>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51" name="Google Shape;251;p22"/>
          <p:cNvSpPr/>
          <p:nvPr/>
        </p:nvSpPr>
        <p:spPr>
          <a:xfrm>
            <a:off x="619745" y="1312267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52" name="Google Shape;252;p22"/>
          <p:cNvSpPr/>
          <p:nvPr/>
        </p:nvSpPr>
        <p:spPr>
          <a:xfrm>
            <a:off x="619745" y="13122672"/>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53" name="Google Shape;253;p22"/>
          <p:cNvSpPr/>
          <p:nvPr/>
        </p:nvSpPr>
        <p:spPr>
          <a:xfrm>
            <a:off x="1157043" y="11124735"/>
            <a:ext cx="214800" cy="187200"/>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54" name="Google Shape;254;p22"/>
          <p:cNvSpPr/>
          <p:nvPr/>
        </p:nvSpPr>
        <p:spPr>
          <a:xfrm>
            <a:off x="680547" y="10946854"/>
            <a:ext cx="214800" cy="187200"/>
          </a:xfrm>
          <a:prstGeom prst="rect">
            <a:avLst/>
          </a:prstGeom>
          <a:blipFill rotWithShape="1">
            <a:blip r:embed="rId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55" name="Google Shape;255;p22"/>
          <p:cNvSpPr txBox="1"/>
          <p:nvPr/>
        </p:nvSpPr>
        <p:spPr>
          <a:xfrm>
            <a:off x="680550" y="12381063"/>
            <a:ext cx="5524800" cy="402600"/>
          </a:xfrm>
          <a:prstGeom prst="rect">
            <a:avLst/>
          </a:prstGeom>
          <a:noFill/>
          <a:ln>
            <a:noFill/>
          </a:ln>
        </p:spPr>
        <p:txBody>
          <a:bodyPr anchorCtr="0" anchor="t" bIns="0" lIns="0" spcFirstLastPara="1" rIns="0" wrap="square" tIns="0">
            <a:noAutofit/>
          </a:bodyPr>
          <a:lstStyle/>
          <a:p>
            <a:pPr indent="0" lvl="0" marL="12700" marR="0" rtl="0" algn="l">
              <a:lnSpc>
                <a:spcPct val="118461"/>
              </a:lnSpc>
              <a:spcBef>
                <a:spcPts val="0"/>
              </a:spcBef>
              <a:spcAft>
                <a:spcPts val="0"/>
              </a:spcAft>
              <a:buNone/>
            </a:pPr>
            <a:r>
              <a:rPr lang="en" sz="2400">
                <a:solidFill>
                  <a:srgbClr val="B6B6B6"/>
                </a:solidFill>
                <a:latin typeface="Arial"/>
                <a:ea typeface="Arial"/>
                <a:cs typeface="Arial"/>
                <a:sym typeface="Arial"/>
              </a:rPr>
              <a:t>AUTHOR: </a:t>
            </a:r>
            <a:r>
              <a:rPr lang="en" sz="2400">
                <a:solidFill>
                  <a:srgbClr val="B6B6B6"/>
                </a:solidFill>
              </a:rPr>
              <a:t>DANIEL GUSHCHYAN</a:t>
            </a:r>
            <a:endParaRPr sz="2400">
              <a:solidFill>
                <a:srgbClr val="B6B6B6"/>
              </a:solidFill>
            </a:endParaRPr>
          </a:p>
          <a:p>
            <a:pPr indent="0" lvl="0" marL="12700" marR="0" rtl="0" algn="l">
              <a:lnSpc>
                <a:spcPct val="118461"/>
              </a:lnSpc>
              <a:spcBef>
                <a:spcPts val="0"/>
              </a:spcBef>
              <a:spcAft>
                <a:spcPts val="0"/>
              </a:spcAft>
              <a:buNone/>
            </a:pPr>
            <a:r>
              <a:rPr lang="en" sz="2400">
                <a:solidFill>
                  <a:srgbClr val="B6B6B6"/>
                </a:solidFill>
              </a:rPr>
              <a:t>ADAPTED: DOUG COLKITT</a:t>
            </a:r>
            <a:endParaRPr sz="2400">
              <a:solidFill>
                <a:srgbClr val="B6B6B6"/>
              </a:solidFill>
            </a:endParaRPr>
          </a:p>
        </p:txBody>
      </p:sp>
      <p:sp>
        <p:nvSpPr>
          <p:cNvPr id="256" name="Google Shape;256;p22"/>
          <p:cNvSpPr txBox="1"/>
          <p:nvPr/>
        </p:nvSpPr>
        <p:spPr>
          <a:xfrm>
            <a:off x="1383023" y="3613800"/>
            <a:ext cx="7820700" cy="7447500"/>
          </a:xfrm>
          <a:prstGeom prst="rect">
            <a:avLst/>
          </a:prstGeom>
          <a:noFill/>
          <a:ln>
            <a:noFill/>
          </a:ln>
        </p:spPr>
        <p:txBody>
          <a:bodyPr anchorCtr="0" anchor="t" bIns="0" lIns="0" spcFirstLastPara="1" rIns="0" wrap="square" tIns="15400">
            <a:noAutofit/>
          </a:bodyPr>
          <a:lstStyle/>
          <a:p>
            <a:pPr indent="-482600" lvl="0" marL="457200" marR="0" rtl="0" algn="l">
              <a:lnSpc>
                <a:spcPct val="100000"/>
              </a:lnSpc>
              <a:spcBef>
                <a:spcPts val="0"/>
              </a:spcBef>
              <a:spcAft>
                <a:spcPts val="0"/>
              </a:spcAft>
              <a:buSzPts val="4000"/>
              <a:buFont typeface="Proxima Nova"/>
              <a:buChar char="●"/>
            </a:pPr>
            <a:r>
              <a:rPr b="1" lang="en" sz="4000">
                <a:latin typeface="Proxima Nova"/>
                <a:ea typeface="Proxima Nova"/>
                <a:cs typeface="Proxima Nova"/>
                <a:sym typeface="Proxima Nova"/>
              </a:rPr>
              <a:t>We arent gonna go into too much detail, if you’re interested, read more </a:t>
            </a:r>
            <a:r>
              <a:rPr b="1" lang="en" sz="4000" u="sng">
                <a:solidFill>
                  <a:schemeClr val="hlink"/>
                </a:solidFill>
                <a:latin typeface="Proxima Nova"/>
                <a:ea typeface="Proxima Nova"/>
                <a:cs typeface="Proxima Nova"/>
                <a:sym typeface="Proxima Nova"/>
                <a:hlinkClick r:id="rId9"/>
              </a:rPr>
              <a:t>here</a:t>
            </a:r>
            <a:endParaRPr sz="4000">
              <a:latin typeface="Proxima Nova"/>
              <a:ea typeface="Proxima Nova"/>
              <a:cs typeface="Proxima Nova"/>
              <a:sym typeface="Proxima Nova"/>
            </a:endParaRPr>
          </a:p>
          <a:p>
            <a:pPr indent="-482600" lvl="0" marL="457200" marR="0" rtl="0" algn="l">
              <a:lnSpc>
                <a:spcPct val="100000"/>
              </a:lnSpc>
              <a:spcBef>
                <a:spcPts val="0"/>
              </a:spcBef>
              <a:spcAft>
                <a:spcPts val="0"/>
              </a:spcAft>
              <a:buSzPts val="4000"/>
              <a:buFont typeface="Proxima Nova"/>
              <a:buChar char="●"/>
            </a:pPr>
            <a:r>
              <a:rPr lang="en" sz="4000">
                <a:latin typeface="Proxima Nova"/>
                <a:ea typeface="Proxima Nova"/>
                <a:cs typeface="Proxima Nova"/>
                <a:sym typeface="Proxima Nova"/>
              </a:rPr>
              <a:t>Here are the </a:t>
            </a:r>
            <a:r>
              <a:rPr lang="en" sz="4000">
                <a:latin typeface="Proxima Nova"/>
                <a:ea typeface="Proxima Nova"/>
                <a:cs typeface="Proxima Nova"/>
                <a:sym typeface="Proxima Nova"/>
              </a:rPr>
              <a:t>commands to generate an openZeppelin upgradeable contract</a:t>
            </a:r>
            <a:endParaRPr sz="4000">
              <a:latin typeface="Proxima Nova"/>
              <a:ea typeface="Proxima Nova"/>
              <a:cs typeface="Proxima Nova"/>
              <a:sym typeface="Proxima Nova"/>
            </a:endParaRPr>
          </a:p>
          <a:p>
            <a:pPr indent="0" lvl="0" marL="457200" marR="0" rtl="0" algn="l">
              <a:lnSpc>
                <a:spcPct val="100000"/>
              </a:lnSpc>
              <a:spcBef>
                <a:spcPts val="0"/>
              </a:spcBef>
              <a:spcAft>
                <a:spcPts val="0"/>
              </a:spcAft>
              <a:buNone/>
            </a:pPr>
            <a:r>
              <a:t/>
            </a:r>
            <a:endParaRPr sz="4000">
              <a:latin typeface="Proxima Nova"/>
              <a:ea typeface="Proxima Nova"/>
              <a:cs typeface="Proxima Nova"/>
              <a:sym typeface="Proxima Nova"/>
            </a:endParaRPr>
          </a:p>
        </p:txBody>
      </p:sp>
      <p:sp>
        <p:nvSpPr>
          <p:cNvPr id="257" name="Google Shape;257;p22"/>
          <p:cNvSpPr txBox="1"/>
          <p:nvPr>
            <p:ph type="title"/>
          </p:nvPr>
        </p:nvSpPr>
        <p:spPr>
          <a:xfrm>
            <a:off x="2994751" y="809242"/>
            <a:ext cx="16446600" cy="1790100"/>
          </a:xfrm>
          <a:prstGeom prst="rect">
            <a:avLst/>
          </a:prstGeom>
          <a:noFill/>
          <a:ln>
            <a:noFill/>
          </a:ln>
        </p:spPr>
        <p:txBody>
          <a:bodyPr anchorCtr="0" anchor="t" bIns="0" lIns="0" spcFirstLastPara="1" rIns="0" wrap="square" tIns="21550">
            <a:noAutofit/>
          </a:bodyPr>
          <a:lstStyle/>
          <a:p>
            <a:pPr indent="0" lvl="0" marL="0" rtl="0" algn="l">
              <a:lnSpc>
                <a:spcPct val="118243"/>
              </a:lnSpc>
              <a:spcBef>
                <a:spcPts val="0"/>
              </a:spcBef>
              <a:spcAft>
                <a:spcPts val="0"/>
              </a:spcAft>
              <a:buNone/>
            </a:pPr>
            <a:r>
              <a:rPr lang="en" sz="7200">
                <a:latin typeface="Montserrat"/>
                <a:ea typeface="Montserrat"/>
                <a:cs typeface="Montserrat"/>
                <a:sym typeface="Montserrat"/>
              </a:rPr>
              <a:t>How to Use Them</a:t>
            </a:r>
            <a:endParaRPr sz="4500">
              <a:solidFill>
                <a:srgbClr val="000000"/>
              </a:solidFill>
              <a:latin typeface="Montserrat"/>
              <a:ea typeface="Montserrat"/>
              <a:cs typeface="Montserrat"/>
              <a:sym typeface="Montserrat"/>
            </a:endParaRPr>
          </a:p>
        </p:txBody>
      </p:sp>
      <p:pic>
        <p:nvPicPr>
          <p:cNvPr id="258" name="Google Shape;258;p22"/>
          <p:cNvPicPr preferRelativeResize="0"/>
          <p:nvPr/>
        </p:nvPicPr>
        <p:blipFill>
          <a:blip r:embed="rId10">
            <a:alphaModFix/>
          </a:blip>
          <a:stretch>
            <a:fillRect/>
          </a:stretch>
        </p:blipFill>
        <p:spPr>
          <a:xfrm>
            <a:off x="9472727" y="3357600"/>
            <a:ext cx="14268524" cy="82010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 name="Shape 262"/>
        <p:cNvGrpSpPr/>
        <p:nvPr/>
      </p:nvGrpSpPr>
      <p:grpSpPr>
        <a:xfrm>
          <a:off x="0" y="0"/>
          <a:ext cx="0" cy="0"/>
          <a:chOff x="0" y="0"/>
          <a:chExt cx="0" cy="0"/>
        </a:xfrm>
      </p:grpSpPr>
      <p:sp>
        <p:nvSpPr>
          <p:cNvPr id="263" name="Google Shape;263;p23"/>
          <p:cNvSpPr txBox="1"/>
          <p:nvPr>
            <p:ph type="title"/>
          </p:nvPr>
        </p:nvSpPr>
        <p:spPr>
          <a:xfrm>
            <a:off x="8342500" y="5558738"/>
            <a:ext cx="8740500" cy="2598000"/>
          </a:xfrm>
          <a:prstGeom prst="rect">
            <a:avLst/>
          </a:prstGeom>
        </p:spPr>
        <p:txBody>
          <a:bodyPr anchorCtr="0" anchor="ctr" bIns="243700" lIns="243700" spcFirstLastPara="1" rIns="243700" wrap="square" tIns="243700">
            <a:noAutofit/>
          </a:bodyPr>
          <a:lstStyle/>
          <a:p>
            <a:pPr indent="0" lvl="0" marL="0" rtl="0" algn="ctr">
              <a:spcBef>
                <a:spcPts val="0"/>
              </a:spcBef>
              <a:spcAft>
                <a:spcPts val="0"/>
              </a:spcAft>
              <a:buNone/>
            </a:pPr>
            <a:r>
              <a:rPr lang="en"/>
              <a:t>Overview of Gas in the EVM</a:t>
            </a:r>
            <a:endParaRPr/>
          </a:p>
        </p:txBody>
      </p:sp>
      <p:sp>
        <p:nvSpPr>
          <p:cNvPr id="264" name="Google Shape;264;p23"/>
          <p:cNvSpPr txBox="1"/>
          <p:nvPr>
            <p:ph idx="1" type="subTitle"/>
          </p:nvPr>
        </p:nvSpPr>
        <p:spPr>
          <a:xfrm>
            <a:off x="3779650" y="4540000"/>
            <a:ext cx="4563000" cy="4650000"/>
          </a:xfrm>
          <a:prstGeom prst="rect">
            <a:avLst/>
          </a:prstGeom>
        </p:spPr>
        <p:txBody>
          <a:bodyPr anchorCtr="0" anchor="ctr" bIns="243700" lIns="243700" spcFirstLastPara="1" rIns="243700" wrap="square" tIns="243700">
            <a:noAutofit/>
          </a:bodyPr>
          <a:lstStyle/>
          <a:p>
            <a:pPr indent="0" lvl="0" marL="0" rtl="0" algn="r">
              <a:spcBef>
                <a:spcPts val="0"/>
              </a:spcBef>
              <a:spcAft>
                <a:spcPts val="0"/>
              </a:spcAft>
              <a:buNone/>
            </a:pPr>
            <a:r>
              <a:rPr lang="en"/>
              <a:t>1</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24"/>
          <p:cNvSpPr/>
          <p:nvPr/>
        </p:nvSpPr>
        <p:spPr>
          <a:xfrm>
            <a:off x="19715223" y="12041521"/>
            <a:ext cx="4483200" cy="15648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70" name="Google Shape;270;p24"/>
          <p:cNvSpPr/>
          <p:nvPr/>
        </p:nvSpPr>
        <p:spPr>
          <a:xfrm>
            <a:off x="803108" y="237673"/>
            <a:ext cx="2097600" cy="24243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71" name="Google Shape;271;p24"/>
          <p:cNvSpPr/>
          <p:nvPr/>
        </p:nvSpPr>
        <p:spPr>
          <a:xfrm>
            <a:off x="746089" y="11745789"/>
            <a:ext cx="214800" cy="187200"/>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72" name="Google Shape;272;p24"/>
          <p:cNvSpPr/>
          <p:nvPr/>
        </p:nvSpPr>
        <p:spPr>
          <a:xfrm>
            <a:off x="416975" y="1175025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73" name="Google Shape;273;p24"/>
          <p:cNvSpPr/>
          <p:nvPr/>
        </p:nvSpPr>
        <p:spPr>
          <a:xfrm>
            <a:off x="416975" y="11750251"/>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74" name="Google Shape;274;p24"/>
          <p:cNvSpPr/>
          <p:nvPr/>
        </p:nvSpPr>
        <p:spPr>
          <a:xfrm>
            <a:off x="1151652" y="12299102"/>
            <a:ext cx="214800" cy="187200"/>
          </a:xfrm>
          <a:prstGeom prst="rect">
            <a:avLst/>
          </a:prstGeom>
          <a:blipFill rotWithShape="1">
            <a:blip r:embed="rId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75" name="Google Shape;275;p24"/>
          <p:cNvSpPr/>
          <p:nvPr/>
        </p:nvSpPr>
        <p:spPr>
          <a:xfrm>
            <a:off x="283197" y="12481146"/>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76" name="Google Shape;276;p24"/>
          <p:cNvSpPr/>
          <p:nvPr/>
        </p:nvSpPr>
        <p:spPr>
          <a:xfrm>
            <a:off x="283197" y="12481144"/>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77" name="Google Shape;277;p24"/>
          <p:cNvSpPr/>
          <p:nvPr/>
        </p:nvSpPr>
        <p:spPr>
          <a:xfrm>
            <a:off x="619745" y="1312267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78" name="Google Shape;278;p24"/>
          <p:cNvSpPr/>
          <p:nvPr/>
        </p:nvSpPr>
        <p:spPr>
          <a:xfrm>
            <a:off x="619745" y="13122672"/>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79" name="Google Shape;279;p24"/>
          <p:cNvSpPr/>
          <p:nvPr/>
        </p:nvSpPr>
        <p:spPr>
          <a:xfrm>
            <a:off x="1157043" y="11124735"/>
            <a:ext cx="214800" cy="187200"/>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80" name="Google Shape;280;p24"/>
          <p:cNvSpPr/>
          <p:nvPr/>
        </p:nvSpPr>
        <p:spPr>
          <a:xfrm>
            <a:off x="680547" y="10946854"/>
            <a:ext cx="214800" cy="187200"/>
          </a:xfrm>
          <a:prstGeom prst="rect">
            <a:avLst/>
          </a:prstGeom>
          <a:blipFill rotWithShape="1">
            <a:blip r:embed="rId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81" name="Google Shape;281;p24"/>
          <p:cNvSpPr txBox="1"/>
          <p:nvPr/>
        </p:nvSpPr>
        <p:spPr>
          <a:xfrm>
            <a:off x="680550" y="12381063"/>
            <a:ext cx="5524800" cy="402600"/>
          </a:xfrm>
          <a:prstGeom prst="rect">
            <a:avLst/>
          </a:prstGeom>
          <a:noFill/>
          <a:ln>
            <a:noFill/>
          </a:ln>
        </p:spPr>
        <p:txBody>
          <a:bodyPr anchorCtr="0" anchor="t" bIns="0" lIns="0" spcFirstLastPara="1" rIns="0" wrap="square" tIns="0">
            <a:noAutofit/>
          </a:bodyPr>
          <a:lstStyle/>
          <a:p>
            <a:pPr indent="0" lvl="0" marL="12700" marR="0" rtl="0" algn="l">
              <a:lnSpc>
                <a:spcPct val="118461"/>
              </a:lnSpc>
              <a:spcBef>
                <a:spcPts val="0"/>
              </a:spcBef>
              <a:spcAft>
                <a:spcPts val="0"/>
              </a:spcAft>
              <a:buNone/>
            </a:pPr>
            <a:r>
              <a:rPr lang="en" sz="2400">
                <a:solidFill>
                  <a:srgbClr val="B6B6B6"/>
                </a:solidFill>
                <a:latin typeface="Arial"/>
                <a:ea typeface="Arial"/>
                <a:cs typeface="Arial"/>
                <a:sym typeface="Arial"/>
              </a:rPr>
              <a:t>AUTHOR: </a:t>
            </a:r>
            <a:r>
              <a:rPr lang="en" sz="2400">
                <a:solidFill>
                  <a:srgbClr val="B6B6B6"/>
                </a:solidFill>
              </a:rPr>
              <a:t>DANIEL GUSHCHYAN</a:t>
            </a:r>
            <a:endParaRPr sz="2400">
              <a:solidFill>
                <a:srgbClr val="B6B6B6"/>
              </a:solidFill>
            </a:endParaRPr>
          </a:p>
          <a:p>
            <a:pPr indent="0" lvl="0" marL="12700" marR="0" rtl="0" algn="l">
              <a:lnSpc>
                <a:spcPct val="118461"/>
              </a:lnSpc>
              <a:spcBef>
                <a:spcPts val="0"/>
              </a:spcBef>
              <a:spcAft>
                <a:spcPts val="0"/>
              </a:spcAft>
              <a:buNone/>
            </a:pPr>
            <a:r>
              <a:rPr lang="en" sz="2400">
                <a:solidFill>
                  <a:srgbClr val="B6B6B6"/>
                </a:solidFill>
              </a:rPr>
              <a:t>ADAPTED: DOUG COLKITT</a:t>
            </a:r>
            <a:endParaRPr sz="2400">
              <a:solidFill>
                <a:srgbClr val="B6B6B6"/>
              </a:solidFill>
            </a:endParaRPr>
          </a:p>
        </p:txBody>
      </p:sp>
      <p:sp>
        <p:nvSpPr>
          <p:cNvPr id="282" name="Google Shape;282;p24"/>
          <p:cNvSpPr txBox="1"/>
          <p:nvPr/>
        </p:nvSpPr>
        <p:spPr>
          <a:xfrm>
            <a:off x="1383014" y="3613800"/>
            <a:ext cx="20733600" cy="7447500"/>
          </a:xfrm>
          <a:prstGeom prst="rect">
            <a:avLst/>
          </a:prstGeom>
          <a:noFill/>
          <a:ln>
            <a:noFill/>
          </a:ln>
        </p:spPr>
        <p:txBody>
          <a:bodyPr anchorCtr="0" anchor="t" bIns="0" lIns="0" spcFirstLastPara="1" rIns="0" wrap="square" tIns="15400">
            <a:noAutofit/>
          </a:bodyPr>
          <a:lstStyle/>
          <a:p>
            <a:pPr indent="0" lvl="0" marL="12700" marR="0" rtl="0" algn="l">
              <a:lnSpc>
                <a:spcPct val="100000"/>
              </a:lnSpc>
              <a:spcBef>
                <a:spcPts val="0"/>
              </a:spcBef>
              <a:spcAft>
                <a:spcPts val="0"/>
              </a:spcAft>
              <a:buNone/>
            </a:pPr>
            <a:r>
              <a:rPr b="1" lang="en" sz="4000">
                <a:latin typeface="Proxima Nova"/>
                <a:ea typeface="Proxima Nova"/>
                <a:cs typeface="Proxima Nova"/>
                <a:sym typeface="Proxima Nova"/>
              </a:rPr>
              <a:t>What is Gas?</a:t>
            </a:r>
            <a:endParaRPr b="1" sz="4000">
              <a:latin typeface="Proxima Nova"/>
              <a:ea typeface="Proxima Nova"/>
              <a:cs typeface="Proxima Nova"/>
              <a:sym typeface="Proxima Nova"/>
            </a:endParaRPr>
          </a:p>
          <a:p>
            <a:pPr indent="-482600" lvl="0" marL="457200" marR="0" rtl="0" algn="l">
              <a:lnSpc>
                <a:spcPct val="100000"/>
              </a:lnSpc>
              <a:spcBef>
                <a:spcPts val="0"/>
              </a:spcBef>
              <a:spcAft>
                <a:spcPts val="0"/>
              </a:spcAft>
              <a:buSzPts val="4000"/>
              <a:buFont typeface="Proxima Nova"/>
              <a:buChar char="●"/>
            </a:pPr>
            <a:r>
              <a:rPr lang="en" sz="4000">
                <a:latin typeface="Proxima Nova"/>
                <a:ea typeface="Proxima Nova"/>
                <a:cs typeface="Proxima Nova"/>
                <a:sym typeface="Proxima Nova"/>
              </a:rPr>
              <a:t>Gas represents units of </a:t>
            </a:r>
            <a:r>
              <a:rPr b="1" lang="en" sz="4000">
                <a:latin typeface="Proxima Nova"/>
                <a:ea typeface="Proxima Nova"/>
                <a:cs typeface="Proxima Nova"/>
                <a:sym typeface="Proxima Nova"/>
              </a:rPr>
              <a:t>work </a:t>
            </a:r>
            <a:r>
              <a:rPr lang="en" sz="4000">
                <a:latin typeface="Proxima Nova"/>
                <a:ea typeface="Proxima Nova"/>
                <a:cs typeface="Proxima Nova"/>
                <a:sym typeface="Proxima Nova"/>
              </a:rPr>
              <a:t>done by nodes in the network when processing transactions</a:t>
            </a:r>
            <a:endParaRPr sz="4000">
              <a:latin typeface="Proxima Nova"/>
              <a:ea typeface="Proxima Nova"/>
              <a:cs typeface="Proxima Nova"/>
              <a:sym typeface="Proxima Nova"/>
            </a:endParaRPr>
          </a:p>
          <a:p>
            <a:pPr indent="-482600" lvl="1" marL="914400" marR="0" rtl="0" algn="l">
              <a:lnSpc>
                <a:spcPct val="100000"/>
              </a:lnSpc>
              <a:spcBef>
                <a:spcPts val="0"/>
              </a:spcBef>
              <a:spcAft>
                <a:spcPts val="0"/>
              </a:spcAft>
              <a:buSzPts val="4000"/>
              <a:buFont typeface="Proxima Nova"/>
              <a:buChar char="○"/>
            </a:pPr>
            <a:r>
              <a:rPr lang="en" sz="4000">
                <a:latin typeface="Proxima Nova"/>
                <a:ea typeface="Proxima Nova"/>
                <a:cs typeface="Proxima Nova"/>
                <a:sym typeface="Proxima Nova"/>
              </a:rPr>
              <a:t>State growth</a:t>
            </a:r>
            <a:endParaRPr sz="4000">
              <a:latin typeface="Proxima Nova"/>
              <a:ea typeface="Proxima Nova"/>
              <a:cs typeface="Proxima Nova"/>
              <a:sym typeface="Proxima Nova"/>
            </a:endParaRPr>
          </a:p>
          <a:p>
            <a:pPr indent="-482600" lvl="1" marL="914400" marR="0" rtl="0" algn="l">
              <a:lnSpc>
                <a:spcPct val="100000"/>
              </a:lnSpc>
              <a:spcBef>
                <a:spcPts val="0"/>
              </a:spcBef>
              <a:spcAft>
                <a:spcPts val="0"/>
              </a:spcAft>
              <a:buSzPts val="4000"/>
              <a:buFont typeface="Proxima Nova"/>
              <a:buChar char="○"/>
            </a:pPr>
            <a:r>
              <a:rPr lang="en" sz="4000">
                <a:latin typeface="Proxima Nova"/>
                <a:ea typeface="Proxima Nova"/>
                <a:cs typeface="Proxima Nova"/>
                <a:sym typeface="Proxima Nova"/>
              </a:rPr>
              <a:t>Memory</a:t>
            </a:r>
            <a:endParaRPr sz="4000">
              <a:latin typeface="Proxima Nova"/>
              <a:ea typeface="Proxima Nova"/>
              <a:cs typeface="Proxima Nova"/>
              <a:sym typeface="Proxima Nova"/>
            </a:endParaRPr>
          </a:p>
          <a:p>
            <a:pPr indent="-482600" lvl="1" marL="914400" marR="0" rtl="0" algn="l">
              <a:lnSpc>
                <a:spcPct val="100000"/>
              </a:lnSpc>
              <a:spcBef>
                <a:spcPts val="0"/>
              </a:spcBef>
              <a:spcAft>
                <a:spcPts val="0"/>
              </a:spcAft>
              <a:buSzPts val="4000"/>
              <a:buFont typeface="Proxima Nova"/>
              <a:buChar char="○"/>
            </a:pPr>
            <a:r>
              <a:rPr lang="en" sz="4000">
                <a:latin typeface="Proxima Nova"/>
                <a:ea typeface="Proxima Nova"/>
                <a:cs typeface="Proxima Nova"/>
                <a:sym typeface="Proxima Nova"/>
              </a:rPr>
              <a:t>Bandwidth</a:t>
            </a:r>
            <a:endParaRPr sz="4000">
              <a:latin typeface="Proxima Nova"/>
              <a:ea typeface="Proxima Nova"/>
              <a:cs typeface="Proxima Nova"/>
              <a:sym typeface="Proxima Nova"/>
            </a:endParaRPr>
          </a:p>
          <a:p>
            <a:pPr indent="0" lvl="0" marL="914400" marR="0" rtl="0" algn="l">
              <a:lnSpc>
                <a:spcPct val="100000"/>
              </a:lnSpc>
              <a:spcBef>
                <a:spcPts val="0"/>
              </a:spcBef>
              <a:spcAft>
                <a:spcPts val="0"/>
              </a:spcAft>
              <a:buNone/>
            </a:pPr>
            <a:r>
              <a:rPr lang="en" sz="4000">
                <a:latin typeface="Proxima Nova"/>
                <a:ea typeface="Proxima Nova"/>
                <a:cs typeface="Proxima Nova"/>
                <a:sym typeface="Proxima Nova"/>
              </a:rPr>
              <a:t>Compute</a:t>
            </a:r>
            <a:endParaRPr sz="4000">
              <a:latin typeface="Proxima Nova"/>
              <a:ea typeface="Proxima Nova"/>
              <a:cs typeface="Proxima Nova"/>
              <a:sym typeface="Proxima Nova"/>
            </a:endParaRPr>
          </a:p>
          <a:p>
            <a:pPr indent="0" lvl="0" marL="914400" marR="0" rtl="0" algn="l">
              <a:lnSpc>
                <a:spcPct val="100000"/>
              </a:lnSpc>
              <a:spcBef>
                <a:spcPts val="0"/>
              </a:spcBef>
              <a:spcAft>
                <a:spcPts val="0"/>
              </a:spcAft>
              <a:buNone/>
            </a:pPr>
            <a:r>
              <a:t/>
            </a:r>
            <a:endParaRPr sz="4000">
              <a:latin typeface="Proxima Nova"/>
              <a:ea typeface="Proxima Nova"/>
              <a:cs typeface="Proxima Nova"/>
              <a:sym typeface="Proxima Nova"/>
            </a:endParaRPr>
          </a:p>
          <a:p>
            <a:pPr indent="-482600" lvl="0" marL="457200" marR="0" rtl="0" algn="l">
              <a:lnSpc>
                <a:spcPct val="100000"/>
              </a:lnSpc>
              <a:spcBef>
                <a:spcPts val="0"/>
              </a:spcBef>
              <a:spcAft>
                <a:spcPts val="0"/>
              </a:spcAft>
              <a:buSzPts val="4000"/>
              <a:buFont typeface="Proxima Nova"/>
              <a:buChar char="●"/>
            </a:pPr>
            <a:r>
              <a:rPr lang="en" sz="4000">
                <a:latin typeface="Proxima Nova"/>
                <a:ea typeface="Proxima Nova"/>
                <a:cs typeface="Proxima Nova"/>
                <a:sym typeface="Proxima Nova"/>
              </a:rPr>
              <a:t>Ethereum protocol sets a </a:t>
            </a:r>
            <a:r>
              <a:rPr b="1" lang="en" sz="4000">
                <a:latin typeface="Proxima Nova"/>
                <a:ea typeface="Proxima Nova"/>
                <a:cs typeface="Proxima Nova"/>
                <a:sym typeface="Proxima Nova"/>
              </a:rPr>
              <a:t>gas limit</a:t>
            </a:r>
            <a:r>
              <a:rPr lang="en" sz="4000">
                <a:latin typeface="Proxima Nova"/>
                <a:ea typeface="Proxima Nova"/>
                <a:cs typeface="Proxima Nova"/>
                <a:sym typeface="Proxima Nova"/>
              </a:rPr>
              <a:t> to prevent abuse or network overload</a:t>
            </a:r>
            <a:endParaRPr sz="4000">
              <a:latin typeface="Proxima Nova"/>
              <a:ea typeface="Proxima Nova"/>
              <a:cs typeface="Proxima Nova"/>
              <a:sym typeface="Proxima Nova"/>
            </a:endParaRPr>
          </a:p>
          <a:p>
            <a:pPr indent="-482600" lvl="0" marL="457200" marR="0" rtl="0" algn="l">
              <a:lnSpc>
                <a:spcPct val="100000"/>
              </a:lnSpc>
              <a:spcBef>
                <a:spcPts val="0"/>
              </a:spcBef>
              <a:spcAft>
                <a:spcPts val="0"/>
              </a:spcAft>
              <a:buSzPts val="4000"/>
              <a:buFont typeface="Proxima Nova"/>
              <a:buChar char="●"/>
            </a:pPr>
            <a:r>
              <a:rPr lang="en" sz="4000">
                <a:latin typeface="Proxima Nova"/>
                <a:ea typeface="Proxima Nova"/>
                <a:cs typeface="Proxima Nova"/>
                <a:sym typeface="Proxima Nova"/>
              </a:rPr>
              <a:t>Gas attempts to approximate many dimensions of work with one measurement</a:t>
            </a:r>
            <a:endParaRPr sz="4000">
              <a:latin typeface="Proxima Nova"/>
              <a:ea typeface="Proxima Nova"/>
              <a:cs typeface="Proxima Nova"/>
              <a:sym typeface="Proxima Nova"/>
            </a:endParaRPr>
          </a:p>
        </p:txBody>
      </p:sp>
      <p:sp>
        <p:nvSpPr>
          <p:cNvPr id="283" name="Google Shape;283;p24"/>
          <p:cNvSpPr txBox="1"/>
          <p:nvPr>
            <p:ph type="title"/>
          </p:nvPr>
        </p:nvSpPr>
        <p:spPr>
          <a:xfrm>
            <a:off x="2994751" y="809242"/>
            <a:ext cx="16446600" cy="1790100"/>
          </a:xfrm>
          <a:prstGeom prst="rect">
            <a:avLst/>
          </a:prstGeom>
          <a:noFill/>
          <a:ln>
            <a:noFill/>
          </a:ln>
        </p:spPr>
        <p:txBody>
          <a:bodyPr anchorCtr="0" anchor="t" bIns="0" lIns="0" spcFirstLastPara="1" rIns="0" wrap="square" tIns="21550">
            <a:noAutofit/>
          </a:bodyPr>
          <a:lstStyle/>
          <a:p>
            <a:pPr indent="0" lvl="0" marL="12700" rtl="0" algn="l">
              <a:lnSpc>
                <a:spcPct val="118898"/>
              </a:lnSpc>
              <a:spcBef>
                <a:spcPts val="0"/>
              </a:spcBef>
              <a:spcAft>
                <a:spcPts val="0"/>
              </a:spcAft>
              <a:buNone/>
            </a:pPr>
            <a:r>
              <a:rPr lang="en" sz="7200">
                <a:latin typeface="Montserrat"/>
                <a:ea typeface="Montserrat"/>
                <a:cs typeface="Montserrat"/>
                <a:sym typeface="Montserrat"/>
              </a:rPr>
              <a:t>GAS OVERVIEW</a:t>
            </a:r>
            <a:endParaRPr sz="7200">
              <a:latin typeface="Montserrat"/>
              <a:ea typeface="Montserrat"/>
              <a:cs typeface="Montserrat"/>
              <a:sym typeface="Montserrat"/>
            </a:endParaRPr>
          </a:p>
          <a:p>
            <a:pPr indent="0" lvl="0" marL="0" rtl="0" algn="l">
              <a:lnSpc>
                <a:spcPct val="118243"/>
              </a:lnSpc>
              <a:spcBef>
                <a:spcPts val="0"/>
              </a:spcBef>
              <a:spcAft>
                <a:spcPts val="0"/>
              </a:spcAft>
              <a:buNone/>
            </a:pPr>
            <a:r>
              <a:rPr lang="en" sz="4500">
                <a:solidFill>
                  <a:srgbClr val="000000"/>
                </a:solidFill>
                <a:latin typeface="Montserrat"/>
                <a:ea typeface="Montserrat"/>
                <a:cs typeface="Montserrat"/>
                <a:sym typeface="Montserrat"/>
              </a:rPr>
              <a:t>RECALL..</a:t>
            </a:r>
            <a:endParaRPr sz="4500">
              <a:solidFill>
                <a:srgbClr val="000000"/>
              </a:solidFill>
              <a:latin typeface="Montserrat"/>
              <a:ea typeface="Montserrat"/>
              <a:cs typeface="Montserrat"/>
              <a:sym typeface="Montserrat"/>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25"/>
          <p:cNvSpPr/>
          <p:nvPr/>
        </p:nvSpPr>
        <p:spPr>
          <a:xfrm>
            <a:off x="19715223" y="12041521"/>
            <a:ext cx="4483200" cy="15648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89" name="Google Shape;289;p25"/>
          <p:cNvSpPr/>
          <p:nvPr/>
        </p:nvSpPr>
        <p:spPr>
          <a:xfrm>
            <a:off x="803108" y="237673"/>
            <a:ext cx="2097600" cy="24243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90" name="Google Shape;290;p25"/>
          <p:cNvSpPr/>
          <p:nvPr/>
        </p:nvSpPr>
        <p:spPr>
          <a:xfrm>
            <a:off x="746089" y="11745789"/>
            <a:ext cx="214800" cy="187200"/>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91" name="Google Shape;291;p25"/>
          <p:cNvSpPr/>
          <p:nvPr/>
        </p:nvSpPr>
        <p:spPr>
          <a:xfrm>
            <a:off x="416975" y="1175025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92" name="Google Shape;292;p25"/>
          <p:cNvSpPr/>
          <p:nvPr/>
        </p:nvSpPr>
        <p:spPr>
          <a:xfrm>
            <a:off x="416975" y="11750251"/>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93" name="Google Shape;293;p25"/>
          <p:cNvSpPr/>
          <p:nvPr/>
        </p:nvSpPr>
        <p:spPr>
          <a:xfrm>
            <a:off x="1151652" y="12299102"/>
            <a:ext cx="214800" cy="187200"/>
          </a:xfrm>
          <a:prstGeom prst="rect">
            <a:avLst/>
          </a:prstGeom>
          <a:blipFill rotWithShape="1">
            <a:blip r:embed="rId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94" name="Google Shape;294;p25"/>
          <p:cNvSpPr/>
          <p:nvPr/>
        </p:nvSpPr>
        <p:spPr>
          <a:xfrm>
            <a:off x="283197" y="12481146"/>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95" name="Google Shape;295;p25"/>
          <p:cNvSpPr/>
          <p:nvPr/>
        </p:nvSpPr>
        <p:spPr>
          <a:xfrm>
            <a:off x="283197" y="12481144"/>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96" name="Google Shape;296;p25"/>
          <p:cNvSpPr/>
          <p:nvPr/>
        </p:nvSpPr>
        <p:spPr>
          <a:xfrm>
            <a:off x="619745" y="1312267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97" name="Google Shape;297;p25"/>
          <p:cNvSpPr/>
          <p:nvPr/>
        </p:nvSpPr>
        <p:spPr>
          <a:xfrm>
            <a:off x="619745" y="13122672"/>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98" name="Google Shape;298;p25"/>
          <p:cNvSpPr/>
          <p:nvPr/>
        </p:nvSpPr>
        <p:spPr>
          <a:xfrm>
            <a:off x="1157043" y="11124735"/>
            <a:ext cx="214800" cy="187200"/>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299" name="Google Shape;299;p25"/>
          <p:cNvSpPr/>
          <p:nvPr/>
        </p:nvSpPr>
        <p:spPr>
          <a:xfrm>
            <a:off x="680547" y="10946854"/>
            <a:ext cx="214800" cy="187200"/>
          </a:xfrm>
          <a:prstGeom prst="rect">
            <a:avLst/>
          </a:prstGeom>
          <a:blipFill rotWithShape="1">
            <a:blip r:embed="rId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00" name="Google Shape;300;p25"/>
          <p:cNvSpPr txBox="1"/>
          <p:nvPr>
            <p:ph type="title"/>
          </p:nvPr>
        </p:nvSpPr>
        <p:spPr>
          <a:xfrm>
            <a:off x="3053092" y="795675"/>
            <a:ext cx="16911600" cy="1790100"/>
          </a:xfrm>
          <a:prstGeom prst="rect">
            <a:avLst/>
          </a:prstGeom>
          <a:noFill/>
          <a:ln>
            <a:noFill/>
          </a:ln>
        </p:spPr>
        <p:txBody>
          <a:bodyPr anchorCtr="0" anchor="t" bIns="0" lIns="0" spcFirstLastPara="1" rIns="0" wrap="square" tIns="21550">
            <a:noAutofit/>
          </a:bodyPr>
          <a:lstStyle/>
          <a:p>
            <a:pPr indent="0" lvl="0" marL="0" rtl="0" algn="l">
              <a:lnSpc>
                <a:spcPct val="118898"/>
              </a:lnSpc>
              <a:spcBef>
                <a:spcPts val="0"/>
              </a:spcBef>
              <a:spcAft>
                <a:spcPts val="0"/>
              </a:spcAft>
              <a:buNone/>
            </a:pPr>
            <a:r>
              <a:rPr lang="en" sz="7200">
                <a:latin typeface="Montserrat"/>
                <a:ea typeface="Montserrat"/>
                <a:cs typeface="Montserrat"/>
                <a:sym typeface="Montserrat"/>
              </a:rPr>
              <a:t>GAS CALCULATIONS</a:t>
            </a:r>
            <a:endParaRPr sz="7200">
              <a:latin typeface="Montserrat"/>
              <a:ea typeface="Montserrat"/>
              <a:cs typeface="Montserrat"/>
              <a:sym typeface="Montserrat"/>
            </a:endParaRPr>
          </a:p>
          <a:p>
            <a:pPr indent="0" lvl="0" marL="12700" rtl="0" algn="l">
              <a:lnSpc>
                <a:spcPct val="118243"/>
              </a:lnSpc>
              <a:spcBef>
                <a:spcPts val="0"/>
              </a:spcBef>
              <a:spcAft>
                <a:spcPts val="0"/>
              </a:spcAft>
              <a:buNone/>
            </a:pPr>
            <a:r>
              <a:rPr lang="en" sz="4500">
                <a:solidFill>
                  <a:srgbClr val="000000"/>
                </a:solidFill>
                <a:latin typeface="Montserrat"/>
                <a:ea typeface="Montserrat"/>
                <a:cs typeface="Montserrat"/>
                <a:sym typeface="Montserrat"/>
              </a:rPr>
              <a:t>HOW IS GAS CHARGED</a:t>
            </a:r>
            <a:endParaRPr sz="4500">
              <a:solidFill>
                <a:srgbClr val="000000"/>
              </a:solidFill>
              <a:latin typeface="Montserrat"/>
              <a:ea typeface="Montserrat"/>
              <a:cs typeface="Montserrat"/>
              <a:sym typeface="Montserrat"/>
            </a:endParaRPr>
          </a:p>
        </p:txBody>
      </p:sp>
      <p:sp>
        <p:nvSpPr>
          <p:cNvPr id="301" name="Google Shape;301;p25"/>
          <p:cNvSpPr txBox="1"/>
          <p:nvPr/>
        </p:nvSpPr>
        <p:spPr>
          <a:xfrm>
            <a:off x="1157050" y="3436925"/>
            <a:ext cx="21063000" cy="8299800"/>
          </a:xfrm>
          <a:prstGeom prst="rect">
            <a:avLst/>
          </a:prstGeom>
          <a:noFill/>
          <a:ln>
            <a:noFill/>
          </a:ln>
        </p:spPr>
        <p:txBody>
          <a:bodyPr anchorCtr="0" anchor="t" bIns="91425" lIns="91425" spcFirstLastPara="1" rIns="91425" wrap="square" tIns="91425">
            <a:noAutofit/>
          </a:bodyPr>
          <a:lstStyle/>
          <a:p>
            <a:pPr indent="0" lvl="0" marL="12700" rtl="0" algn="l">
              <a:spcBef>
                <a:spcPts val="0"/>
              </a:spcBef>
              <a:spcAft>
                <a:spcPts val="0"/>
              </a:spcAft>
              <a:buNone/>
            </a:pPr>
            <a:r>
              <a:rPr lang="en" sz="4000">
                <a:solidFill>
                  <a:schemeClr val="dk1"/>
                </a:solidFill>
                <a:latin typeface="Proxima Nova"/>
                <a:ea typeface="Proxima Nova"/>
                <a:cs typeface="Proxima Nova"/>
                <a:sym typeface="Proxima Nova"/>
              </a:rPr>
              <a:t>The amount of ether you pay for gas is </a:t>
            </a:r>
            <a:r>
              <a:rPr lang="en" sz="4000">
                <a:solidFill>
                  <a:schemeClr val="dk1"/>
                </a:solidFill>
                <a:latin typeface="Proxima Nova"/>
                <a:ea typeface="Proxima Nova"/>
                <a:cs typeface="Proxima Nova"/>
                <a:sym typeface="Proxima Nova"/>
              </a:rPr>
              <a:t>defined</a:t>
            </a:r>
            <a:r>
              <a:rPr lang="en" sz="4000">
                <a:solidFill>
                  <a:schemeClr val="dk1"/>
                </a:solidFill>
                <a:latin typeface="Proxima Nova"/>
                <a:ea typeface="Proxima Nova"/>
                <a:cs typeface="Proxima Nova"/>
                <a:sym typeface="Proxima Nova"/>
              </a:rPr>
              <a:t> by two numbers: gas </a:t>
            </a:r>
            <a:r>
              <a:rPr i="1" lang="en" sz="4000">
                <a:solidFill>
                  <a:schemeClr val="dk1"/>
                </a:solidFill>
                <a:latin typeface="Proxima Nova"/>
                <a:ea typeface="Proxima Nova"/>
                <a:cs typeface="Proxima Nova"/>
                <a:sym typeface="Proxima Nova"/>
              </a:rPr>
              <a:t>cost</a:t>
            </a:r>
            <a:r>
              <a:rPr lang="en" sz="4000">
                <a:solidFill>
                  <a:schemeClr val="dk1"/>
                </a:solidFill>
                <a:latin typeface="Proxima Nova"/>
                <a:ea typeface="Proxima Nova"/>
                <a:cs typeface="Proxima Nova"/>
                <a:sym typeface="Proxima Nova"/>
              </a:rPr>
              <a:t> and gas </a:t>
            </a:r>
            <a:r>
              <a:rPr i="1" lang="en" sz="4000">
                <a:solidFill>
                  <a:schemeClr val="dk1"/>
                </a:solidFill>
                <a:latin typeface="Proxima Nova"/>
                <a:ea typeface="Proxima Nova"/>
                <a:cs typeface="Proxima Nova"/>
                <a:sym typeface="Proxima Nova"/>
              </a:rPr>
              <a:t>price</a:t>
            </a:r>
            <a:r>
              <a:rPr lang="en" sz="4000">
                <a:solidFill>
                  <a:schemeClr val="dk1"/>
                </a:solidFill>
                <a:latin typeface="Proxima Nova"/>
                <a:ea typeface="Proxima Nova"/>
                <a:cs typeface="Proxima Nova"/>
                <a:sym typeface="Proxima Nova"/>
              </a:rPr>
              <a:t>.</a:t>
            </a:r>
            <a:endParaRPr sz="4000">
              <a:solidFill>
                <a:schemeClr val="dk1"/>
              </a:solidFill>
              <a:latin typeface="Proxima Nova"/>
              <a:ea typeface="Proxima Nova"/>
              <a:cs typeface="Proxima Nova"/>
              <a:sym typeface="Proxima Nova"/>
            </a:endParaRPr>
          </a:p>
          <a:p>
            <a:pPr indent="0" lvl="0" marL="12700" rtl="0" algn="l">
              <a:spcBef>
                <a:spcPts val="0"/>
              </a:spcBef>
              <a:spcAft>
                <a:spcPts val="0"/>
              </a:spcAft>
              <a:buNone/>
            </a:pPr>
            <a:r>
              <a:t/>
            </a:r>
            <a:endParaRPr b="1" sz="4000">
              <a:solidFill>
                <a:schemeClr val="dk1"/>
              </a:solidFill>
              <a:latin typeface="Proxima Nova"/>
              <a:ea typeface="Proxima Nova"/>
              <a:cs typeface="Proxima Nova"/>
              <a:sym typeface="Proxima Nova"/>
            </a:endParaRPr>
          </a:p>
          <a:p>
            <a:pPr indent="0" lvl="0" marL="12700" rtl="0" algn="l">
              <a:spcBef>
                <a:spcPts val="0"/>
              </a:spcBef>
              <a:spcAft>
                <a:spcPts val="0"/>
              </a:spcAft>
              <a:buClr>
                <a:schemeClr val="dk1"/>
              </a:buClr>
              <a:buFont typeface="Arial"/>
              <a:buNone/>
            </a:pPr>
            <a:r>
              <a:rPr b="1" lang="en" sz="4000">
                <a:solidFill>
                  <a:schemeClr val="dk1"/>
                </a:solidFill>
                <a:latin typeface="Proxima Nova"/>
                <a:ea typeface="Proxima Nova"/>
                <a:cs typeface="Proxima Nova"/>
                <a:sym typeface="Proxima Nova"/>
              </a:rPr>
              <a:t>Gas Cost</a:t>
            </a:r>
            <a:endParaRPr b="1" sz="4000">
              <a:solidFill>
                <a:schemeClr val="dk1"/>
              </a:solidFill>
              <a:latin typeface="Proxima Nova"/>
              <a:ea typeface="Proxima Nova"/>
              <a:cs typeface="Proxima Nova"/>
              <a:sym typeface="Proxima Nova"/>
            </a:endParaRPr>
          </a:p>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Every operation in every transaction has a gas cost</a:t>
            </a:r>
            <a:endParaRPr sz="4000">
              <a:solidFill>
                <a:schemeClr val="dk1"/>
              </a:solidFill>
              <a:latin typeface="Proxima Nova"/>
              <a:ea typeface="Proxima Nova"/>
              <a:cs typeface="Proxima Nova"/>
              <a:sym typeface="Proxima Nova"/>
            </a:endParaRPr>
          </a:p>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Each transaction has a gas usage and a gas price</a:t>
            </a:r>
            <a:endParaRPr sz="4000">
              <a:solidFill>
                <a:schemeClr val="dk1"/>
              </a:solidFill>
              <a:latin typeface="Proxima Nova"/>
              <a:ea typeface="Proxima Nova"/>
              <a:cs typeface="Proxima Nova"/>
              <a:sym typeface="Proxima Nova"/>
            </a:endParaRPr>
          </a:p>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Gas usage comes from the code in the smart contract</a:t>
            </a:r>
            <a:endParaRPr sz="4000">
              <a:solidFill>
                <a:schemeClr val="dk1"/>
              </a:solidFill>
              <a:latin typeface="Proxima Nova"/>
              <a:ea typeface="Proxima Nova"/>
              <a:cs typeface="Proxima Nova"/>
              <a:sym typeface="Proxima Nova"/>
            </a:endParaRPr>
          </a:p>
          <a:p>
            <a:pPr indent="0" lvl="0" marL="0" rtl="0" algn="l">
              <a:spcBef>
                <a:spcPts val="0"/>
              </a:spcBef>
              <a:spcAft>
                <a:spcPts val="0"/>
              </a:spcAft>
              <a:buNone/>
            </a:pPr>
            <a:r>
              <a:t/>
            </a:r>
            <a:endParaRPr sz="4000">
              <a:solidFill>
                <a:schemeClr val="dk1"/>
              </a:solidFill>
              <a:latin typeface="Proxima Nova"/>
              <a:ea typeface="Proxima Nova"/>
              <a:cs typeface="Proxima Nova"/>
              <a:sym typeface="Proxima Nova"/>
            </a:endParaRPr>
          </a:p>
          <a:p>
            <a:pPr indent="0" lvl="0" marL="0" rtl="0" algn="l">
              <a:spcBef>
                <a:spcPts val="0"/>
              </a:spcBef>
              <a:spcAft>
                <a:spcPts val="0"/>
              </a:spcAft>
              <a:buNone/>
            </a:pPr>
            <a:r>
              <a:rPr b="1" lang="en" sz="4000">
                <a:solidFill>
                  <a:schemeClr val="dk1"/>
                </a:solidFill>
                <a:latin typeface="Proxima Nova"/>
                <a:ea typeface="Proxima Nova"/>
                <a:cs typeface="Proxima Nova"/>
                <a:sym typeface="Proxima Nova"/>
              </a:rPr>
              <a:t>Gas Price</a:t>
            </a:r>
            <a:endParaRPr b="1" sz="4000">
              <a:solidFill>
                <a:schemeClr val="dk1"/>
              </a:solidFill>
              <a:latin typeface="Proxima Nova"/>
              <a:ea typeface="Proxima Nova"/>
              <a:cs typeface="Proxima Nova"/>
              <a:sym typeface="Proxima Nova"/>
            </a:endParaRPr>
          </a:p>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Gas price is set by the user</a:t>
            </a:r>
            <a:endParaRPr sz="4000">
              <a:solidFill>
                <a:schemeClr val="dk1"/>
              </a:solidFill>
              <a:latin typeface="Proxima Nova"/>
              <a:ea typeface="Proxima Nova"/>
              <a:cs typeface="Proxima Nova"/>
              <a:sym typeface="Proxima Nova"/>
            </a:endParaRPr>
          </a:p>
          <a:p>
            <a:pPr indent="-482600" lvl="0" marL="9144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Higher gas price - faster</a:t>
            </a:r>
            <a:endParaRPr sz="4000">
              <a:solidFill>
                <a:schemeClr val="dk1"/>
              </a:solidFill>
              <a:latin typeface="Proxima Nova"/>
              <a:ea typeface="Proxima Nova"/>
              <a:cs typeface="Proxima Nova"/>
              <a:sym typeface="Proxima Nova"/>
            </a:endParaRPr>
          </a:p>
          <a:p>
            <a:pPr indent="-482600" lvl="0" marL="9144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Lower gas price - cheaper</a:t>
            </a:r>
            <a:endParaRPr sz="4000">
              <a:solidFill>
                <a:schemeClr val="dk1"/>
              </a:solidFill>
              <a:latin typeface="Proxima Nova"/>
              <a:ea typeface="Proxima Nova"/>
              <a:cs typeface="Proxima Nova"/>
              <a:sym typeface="Proxima Nova"/>
            </a:endParaRPr>
          </a:p>
          <a:p>
            <a:pPr indent="0" lvl="0" marL="0" rtl="0" algn="l">
              <a:spcBef>
                <a:spcPts val="0"/>
              </a:spcBef>
              <a:spcAft>
                <a:spcPts val="0"/>
              </a:spcAft>
              <a:buNone/>
            </a:pPr>
            <a:r>
              <a:t/>
            </a:r>
            <a:endParaRPr sz="4000">
              <a:solidFill>
                <a:schemeClr val="dk1"/>
              </a:solidFill>
              <a:latin typeface="Proxima Nova"/>
              <a:ea typeface="Proxima Nova"/>
              <a:cs typeface="Proxima Nova"/>
              <a:sym typeface="Proxima Nova"/>
            </a:endParaRPr>
          </a:p>
        </p:txBody>
      </p:sp>
      <p:sp>
        <p:nvSpPr>
          <p:cNvPr id="302" name="Google Shape;302;p25"/>
          <p:cNvSpPr txBox="1"/>
          <p:nvPr/>
        </p:nvSpPr>
        <p:spPr>
          <a:xfrm>
            <a:off x="680550" y="12381063"/>
            <a:ext cx="5524800" cy="402600"/>
          </a:xfrm>
          <a:prstGeom prst="rect">
            <a:avLst/>
          </a:prstGeom>
          <a:noFill/>
          <a:ln>
            <a:noFill/>
          </a:ln>
        </p:spPr>
        <p:txBody>
          <a:bodyPr anchorCtr="0" anchor="t" bIns="0" lIns="0" spcFirstLastPara="1" rIns="0" wrap="square" tIns="0">
            <a:noAutofit/>
          </a:bodyPr>
          <a:lstStyle/>
          <a:p>
            <a:pPr indent="0" lvl="0" marL="12700" marR="0" rtl="0" algn="l">
              <a:lnSpc>
                <a:spcPct val="118461"/>
              </a:lnSpc>
              <a:spcBef>
                <a:spcPts val="0"/>
              </a:spcBef>
              <a:spcAft>
                <a:spcPts val="0"/>
              </a:spcAft>
              <a:buNone/>
            </a:pPr>
            <a:r>
              <a:rPr lang="en" sz="2400">
                <a:solidFill>
                  <a:srgbClr val="B6B6B6"/>
                </a:solidFill>
                <a:latin typeface="Arial"/>
                <a:ea typeface="Arial"/>
                <a:cs typeface="Arial"/>
                <a:sym typeface="Arial"/>
              </a:rPr>
              <a:t>AUTHOR: </a:t>
            </a:r>
            <a:r>
              <a:rPr lang="en" sz="2400">
                <a:solidFill>
                  <a:srgbClr val="B6B6B6"/>
                </a:solidFill>
              </a:rPr>
              <a:t>DANIEL GUSHCHYAN</a:t>
            </a:r>
            <a:endParaRPr sz="2400">
              <a:solidFill>
                <a:srgbClr val="B6B6B6"/>
              </a:solidFill>
            </a:endParaRPr>
          </a:p>
          <a:p>
            <a:pPr indent="0" lvl="0" marL="12700" marR="0" rtl="0" algn="l">
              <a:lnSpc>
                <a:spcPct val="118461"/>
              </a:lnSpc>
              <a:spcBef>
                <a:spcPts val="0"/>
              </a:spcBef>
              <a:spcAft>
                <a:spcPts val="0"/>
              </a:spcAft>
              <a:buNone/>
            </a:pPr>
            <a:r>
              <a:rPr lang="en" sz="2400">
                <a:solidFill>
                  <a:srgbClr val="B6B6B6"/>
                </a:solidFill>
              </a:rPr>
              <a:t>ADAPTED: DOUG COLKITT</a:t>
            </a:r>
            <a:endParaRPr sz="2400">
              <a:solidFill>
                <a:srgbClr val="B6B6B6"/>
              </a:solidFil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26"/>
          <p:cNvSpPr/>
          <p:nvPr/>
        </p:nvSpPr>
        <p:spPr>
          <a:xfrm>
            <a:off x="19715223" y="12041521"/>
            <a:ext cx="4483200" cy="15648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08" name="Google Shape;308;p26"/>
          <p:cNvSpPr/>
          <p:nvPr/>
        </p:nvSpPr>
        <p:spPr>
          <a:xfrm>
            <a:off x="803108" y="237673"/>
            <a:ext cx="2097600" cy="24243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09" name="Google Shape;309;p26"/>
          <p:cNvSpPr/>
          <p:nvPr/>
        </p:nvSpPr>
        <p:spPr>
          <a:xfrm>
            <a:off x="746089" y="11745789"/>
            <a:ext cx="214800" cy="187200"/>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10" name="Google Shape;310;p26"/>
          <p:cNvSpPr/>
          <p:nvPr/>
        </p:nvSpPr>
        <p:spPr>
          <a:xfrm>
            <a:off x="416975" y="1175025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11" name="Google Shape;311;p26"/>
          <p:cNvSpPr/>
          <p:nvPr/>
        </p:nvSpPr>
        <p:spPr>
          <a:xfrm>
            <a:off x="416975" y="11750251"/>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12" name="Google Shape;312;p26"/>
          <p:cNvSpPr/>
          <p:nvPr/>
        </p:nvSpPr>
        <p:spPr>
          <a:xfrm>
            <a:off x="1151652" y="12299102"/>
            <a:ext cx="214800" cy="187200"/>
          </a:xfrm>
          <a:prstGeom prst="rect">
            <a:avLst/>
          </a:prstGeom>
          <a:blipFill rotWithShape="1">
            <a:blip r:embed="rId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13" name="Google Shape;313;p26"/>
          <p:cNvSpPr/>
          <p:nvPr/>
        </p:nvSpPr>
        <p:spPr>
          <a:xfrm>
            <a:off x="283197" y="12481146"/>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14" name="Google Shape;314;p26"/>
          <p:cNvSpPr/>
          <p:nvPr/>
        </p:nvSpPr>
        <p:spPr>
          <a:xfrm>
            <a:off x="283197" y="12481144"/>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15" name="Google Shape;315;p26"/>
          <p:cNvSpPr/>
          <p:nvPr/>
        </p:nvSpPr>
        <p:spPr>
          <a:xfrm>
            <a:off x="619745" y="1312267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16" name="Google Shape;316;p26"/>
          <p:cNvSpPr/>
          <p:nvPr/>
        </p:nvSpPr>
        <p:spPr>
          <a:xfrm>
            <a:off x="619745" y="13122672"/>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17" name="Google Shape;317;p26"/>
          <p:cNvSpPr/>
          <p:nvPr/>
        </p:nvSpPr>
        <p:spPr>
          <a:xfrm>
            <a:off x="1157043" y="11124735"/>
            <a:ext cx="214800" cy="187200"/>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18" name="Google Shape;318;p26"/>
          <p:cNvSpPr/>
          <p:nvPr/>
        </p:nvSpPr>
        <p:spPr>
          <a:xfrm>
            <a:off x="680547" y="10946854"/>
            <a:ext cx="214800" cy="187200"/>
          </a:xfrm>
          <a:prstGeom prst="rect">
            <a:avLst/>
          </a:prstGeom>
          <a:blipFill rotWithShape="1">
            <a:blip r:embed="rId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19" name="Google Shape;319;p26"/>
          <p:cNvSpPr txBox="1"/>
          <p:nvPr>
            <p:ph type="title"/>
          </p:nvPr>
        </p:nvSpPr>
        <p:spPr>
          <a:xfrm>
            <a:off x="3053092" y="795675"/>
            <a:ext cx="16911600" cy="1790100"/>
          </a:xfrm>
          <a:prstGeom prst="rect">
            <a:avLst/>
          </a:prstGeom>
          <a:noFill/>
          <a:ln>
            <a:noFill/>
          </a:ln>
        </p:spPr>
        <p:txBody>
          <a:bodyPr anchorCtr="0" anchor="t" bIns="0" lIns="0" spcFirstLastPara="1" rIns="0" wrap="square" tIns="21550">
            <a:noAutofit/>
          </a:bodyPr>
          <a:lstStyle/>
          <a:p>
            <a:pPr indent="0" lvl="0" marL="0" rtl="0" algn="l">
              <a:lnSpc>
                <a:spcPct val="118898"/>
              </a:lnSpc>
              <a:spcBef>
                <a:spcPts val="0"/>
              </a:spcBef>
              <a:spcAft>
                <a:spcPts val="0"/>
              </a:spcAft>
              <a:buNone/>
            </a:pPr>
            <a:r>
              <a:rPr lang="en" sz="7200">
                <a:latin typeface="Montserrat"/>
                <a:ea typeface="Montserrat"/>
                <a:cs typeface="Montserrat"/>
                <a:sym typeface="Montserrat"/>
              </a:rPr>
              <a:t>WHY CARE ABOUT GAS?</a:t>
            </a:r>
            <a:endParaRPr sz="7200">
              <a:latin typeface="Montserrat"/>
              <a:ea typeface="Montserrat"/>
              <a:cs typeface="Montserrat"/>
              <a:sym typeface="Montserrat"/>
            </a:endParaRPr>
          </a:p>
          <a:p>
            <a:pPr indent="0" lvl="0" marL="12700" rtl="0" algn="l">
              <a:lnSpc>
                <a:spcPct val="118243"/>
              </a:lnSpc>
              <a:spcBef>
                <a:spcPts val="0"/>
              </a:spcBef>
              <a:spcAft>
                <a:spcPts val="0"/>
              </a:spcAft>
              <a:buNone/>
            </a:pPr>
            <a:r>
              <a:rPr lang="en" sz="4500">
                <a:solidFill>
                  <a:srgbClr val="000000"/>
                </a:solidFill>
                <a:latin typeface="Montserrat"/>
                <a:ea typeface="Montserrat"/>
                <a:cs typeface="Montserrat"/>
                <a:sym typeface="Montserrat"/>
              </a:rPr>
              <a:t>JUST DEPLOY THE CONTRACT, BRO</a:t>
            </a:r>
            <a:endParaRPr sz="4500">
              <a:solidFill>
                <a:srgbClr val="000000"/>
              </a:solidFill>
              <a:latin typeface="Montserrat"/>
              <a:ea typeface="Montserrat"/>
              <a:cs typeface="Montserrat"/>
              <a:sym typeface="Montserrat"/>
            </a:endParaRPr>
          </a:p>
        </p:txBody>
      </p:sp>
      <p:sp>
        <p:nvSpPr>
          <p:cNvPr id="320" name="Google Shape;320;p26"/>
          <p:cNvSpPr txBox="1"/>
          <p:nvPr/>
        </p:nvSpPr>
        <p:spPr>
          <a:xfrm>
            <a:off x="1157050" y="3201850"/>
            <a:ext cx="21063000" cy="829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000">
                <a:solidFill>
                  <a:schemeClr val="dk1"/>
                </a:solidFill>
                <a:latin typeface="Proxima Nova"/>
                <a:ea typeface="Proxima Nova"/>
                <a:cs typeface="Proxima Nova"/>
                <a:sym typeface="Proxima Nova"/>
              </a:rPr>
              <a:t>I</a:t>
            </a:r>
            <a:r>
              <a:rPr b="1" lang="en" sz="4000">
                <a:solidFill>
                  <a:schemeClr val="dk1"/>
                </a:solidFill>
                <a:latin typeface="Proxima Nova"/>
                <a:ea typeface="Proxima Nova"/>
                <a:cs typeface="Proxima Nova"/>
                <a:sym typeface="Proxima Nova"/>
              </a:rPr>
              <a:t>t is your users</a:t>
            </a:r>
            <a:r>
              <a:rPr b="1" lang="en" sz="4000">
                <a:solidFill>
                  <a:schemeClr val="dk1"/>
                </a:solidFill>
                <a:latin typeface="Proxima Nova"/>
                <a:ea typeface="Proxima Nova"/>
                <a:cs typeface="Proxima Nova"/>
                <a:sym typeface="Proxima Nova"/>
              </a:rPr>
              <a:t> that </a:t>
            </a:r>
            <a:r>
              <a:rPr b="1" lang="en" sz="4000">
                <a:solidFill>
                  <a:schemeClr val="dk1"/>
                </a:solidFill>
                <a:latin typeface="Proxima Nova"/>
                <a:ea typeface="Proxima Nova"/>
                <a:cs typeface="Proxima Nova"/>
                <a:sym typeface="Proxima Nova"/>
              </a:rPr>
              <a:t>pay for the gas</a:t>
            </a:r>
            <a:r>
              <a:rPr lang="en" sz="4000">
                <a:solidFill>
                  <a:schemeClr val="dk1"/>
                </a:solidFill>
                <a:latin typeface="Proxima Nova"/>
                <a:ea typeface="Proxima Nova"/>
                <a:cs typeface="Proxima Nova"/>
                <a:sym typeface="Proxima Nova"/>
              </a:rPr>
              <a:t>!</a:t>
            </a:r>
            <a:endParaRPr>
              <a:latin typeface="Proxima Nova"/>
              <a:ea typeface="Proxima Nova"/>
              <a:cs typeface="Proxima Nova"/>
              <a:sym typeface="Proxima Nova"/>
            </a:endParaRPr>
          </a:p>
          <a:p>
            <a:pPr indent="0" lvl="0" marL="0" rtl="0" algn="l">
              <a:spcBef>
                <a:spcPts val="0"/>
              </a:spcBef>
              <a:spcAft>
                <a:spcPts val="0"/>
              </a:spcAft>
              <a:buNone/>
            </a:pPr>
            <a:r>
              <a:t/>
            </a:r>
            <a:endParaRPr sz="4000">
              <a:solidFill>
                <a:schemeClr val="dk1"/>
              </a:solidFill>
              <a:latin typeface="Proxima Nova"/>
              <a:ea typeface="Proxima Nova"/>
              <a:cs typeface="Proxima Nova"/>
              <a:sym typeface="Proxima Nova"/>
            </a:endParaRPr>
          </a:p>
          <a:p>
            <a:pPr indent="0" lvl="0" marL="0" rtl="0" algn="l">
              <a:spcBef>
                <a:spcPts val="0"/>
              </a:spcBef>
              <a:spcAft>
                <a:spcPts val="0"/>
              </a:spcAft>
              <a:buNone/>
            </a:pPr>
            <a:r>
              <a:rPr lang="en" sz="4000">
                <a:solidFill>
                  <a:schemeClr val="dk1"/>
                </a:solidFill>
                <a:latin typeface="Proxima Nova"/>
                <a:ea typeface="Proxima Nova"/>
                <a:cs typeface="Proxima Nova"/>
                <a:sym typeface="Proxima Nova"/>
              </a:rPr>
              <a:t>The most used smart contracts cost users tens of millions of dollars per year.</a:t>
            </a:r>
            <a:endParaRPr sz="4000">
              <a:solidFill>
                <a:schemeClr val="dk1"/>
              </a:solidFill>
              <a:latin typeface="Proxima Nova"/>
              <a:ea typeface="Proxima Nova"/>
              <a:cs typeface="Proxima Nova"/>
              <a:sym typeface="Proxima Nova"/>
            </a:endParaRPr>
          </a:p>
          <a:p>
            <a:pPr indent="0" lvl="0" marL="0" rtl="0" algn="l">
              <a:spcBef>
                <a:spcPts val="0"/>
              </a:spcBef>
              <a:spcAft>
                <a:spcPts val="0"/>
              </a:spcAft>
              <a:buClr>
                <a:schemeClr val="dk1"/>
              </a:buClr>
              <a:buSzPts val="1100"/>
              <a:buFont typeface="Arial"/>
              <a:buNone/>
            </a:pPr>
            <a:r>
              <a:t/>
            </a:r>
            <a:endParaRPr sz="4000">
              <a:solidFill>
                <a:schemeClr val="dk1"/>
              </a:solidFill>
              <a:latin typeface="Proxima Nova"/>
              <a:ea typeface="Proxima Nova"/>
              <a:cs typeface="Proxima Nova"/>
              <a:sym typeface="Proxima Nova"/>
            </a:endParaRPr>
          </a:p>
          <a:p>
            <a:pPr indent="0" lvl="0" marL="0" rtl="0" algn="l">
              <a:spcBef>
                <a:spcPts val="0"/>
              </a:spcBef>
              <a:spcAft>
                <a:spcPts val="0"/>
              </a:spcAft>
              <a:buNone/>
            </a:pPr>
            <a:r>
              <a:t/>
            </a:r>
            <a:endParaRPr sz="4000">
              <a:solidFill>
                <a:schemeClr val="dk1"/>
              </a:solidFill>
              <a:latin typeface="Proxima Nova"/>
              <a:ea typeface="Proxima Nova"/>
              <a:cs typeface="Proxima Nova"/>
              <a:sym typeface="Proxima Nova"/>
            </a:endParaRPr>
          </a:p>
          <a:p>
            <a:pPr indent="0" lvl="0" marL="0" rtl="0" algn="l">
              <a:spcBef>
                <a:spcPts val="0"/>
              </a:spcBef>
              <a:spcAft>
                <a:spcPts val="0"/>
              </a:spcAft>
              <a:buNone/>
            </a:pPr>
            <a:r>
              <a:t/>
            </a:r>
            <a:endParaRPr sz="4000">
              <a:solidFill>
                <a:schemeClr val="dk1"/>
              </a:solidFill>
              <a:latin typeface="Proxima Nova"/>
              <a:ea typeface="Proxima Nova"/>
              <a:cs typeface="Proxima Nova"/>
              <a:sym typeface="Proxima Nova"/>
            </a:endParaRPr>
          </a:p>
          <a:p>
            <a:pPr indent="0" lvl="0" marL="0" rtl="0" algn="l">
              <a:spcBef>
                <a:spcPts val="0"/>
              </a:spcBef>
              <a:spcAft>
                <a:spcPts val="0"/>
              </a:spcAft>
              <a:buNone/>
            </a:pPr>
            <a:r>
              <a:t/>
            </a:r>
            <a:endParaRPr sz="4000">
              <a:solidFill>
                <a:schemeClr val="dk1"/>
              </a:solidFill>
              <a:latin typeface="Proxima Nova"/>
              <a:ea typeface="Proxima Nova"/>
              <a:cs typeface="Proxima Nova"/>
              <a:sym typeface="Proxima Nova"/>
            </a:endParaRPr>
          </a:p>
          <a:p>
            <a:pPr indent="0" lvl="0" marL="0" rtl="0" algn="l">
              <a:spcBef>
                <a:spcPts val="0"/>
              </a:spcBef>
              <a:spcAft>
                <a:spcPts val="0"/>
              </a:spcAft>
              <a:buNone/>
            </a:pPr>
            <a:r>
              <a:t/>
            </a:r>
            <a:endParaRPr sz="4000">
              <a:solidFill>
                <a:schemeClr val="dk1"/>
              </a:solidFill>
              <a:latin typeface="Proxima Nova"/>
              <a:ea typeface="Proxima Nova"/>
              <a:cs typeface="Proxima Nova"/>
              <a:sym typeface="Proxima Nova"/>
            </a:endParaRPr>
          </a:p>
          <a:p>
            <a:pPr indent="0" lvl="0" marL="0" rtl="0" algn="l">
              <a:spcBef>
                <a:spcPts val="0"/>
              </a:spcBef>
              <a:spcAft>
                <a:spcPts val="0"/>
              </a:spcAft>
              <a:buNone/>
            </a:pPr>
            <a:r>
              <a:t/>
            </a:r>
            <a:endParaRPr sz="4000">
              <a:solidFill>
                <a:schemeClr val="dk1"/>
              </a:solidFill>
              <a:latin typeface="Proxima Nova"/>
              <a:ea typeface="Proxima Nova"/>
              <a:cs typeface="Proxima Nova"/>
              <a:sym typeface="Proxima Nova"/>
            </a:endParaRPr>
          </a:p>
          <a:p>
            <a:pPr indent="0" lvl="0" marL="0" rtl="0" algn="l">
              <a:spcBef>
                <a:spcPts val="0"/>
              </a:spcBef>
              <a:spcAft>
                <a:spcPts val="0"/>
              </a:spcAft>
              <a:buNone/>
            </a:pPr>
            <a:r>
              <a:rPr lang="en" sz="4000">
                <a:solidFill>
                  <a:schemeClr val="dk1"/>
                </a:solidFill>
                <a:latin typeface="Proxima Nova"/>
                <a:ea typeface="Proxima Nova"/>
                <a:cs typeface="Proxima Nova"/>
                <a:sym typeface="Proxima Nova"/>
              </a:rPr>
              <a:t>The more efficient the contract, the less your users pay to use it.</a:t>
            </a:r>
            <a:endParaRPr sz="4000">
              <a:solidFill>
                <a:schemeClr val="dk1"/>
              </a:solidFill>
              <a:latin typeface="Proxima Nova"/>
              <a:ea typeface="Proxima Nova"/>
              <a:cs typeface="Proxima Nova"/>
              <a:sym typeface="Proxima Nova"/>
            </a:endParaRPr>
          </a:p>
          <a:p>
            <a:pPr indent="0" lvl="0" marL="0" rtl="0" algn="l">
              <a:spcBef>
                <a:spcPts val="0"/>
              </a:spcBef>
              <a:spcAft>
                <a:spcPts val="0"/>
              </a:spcAft>
              <a:buNone/>
            </a:pPr>
            <a:r>
              <a:t/>
            </a:r>
            <a:endParaRPr sz="4000">
              <a:solidFill>
                <a:schemeClr val="dk1"/>
              </a:solidFill>
              <a:latin typeface="Proxima Nova"/>
              <a:ea typeface="Proxima Nova"/>
              <a:cs typeface="Proxima Nova"/>
              <a:sym typeface="Proxima Nova"/>
            </a:endParaRPr>
          </a:p>
          <a:p>
            <a:pPr indent="0" lvl="0" marL="0" rtl="0" algn="l">
              <a:spcBef>
                <a:spcPts val="0"/>
              </a:spcBef>
              <a:spcAft>
                <a:spcPts val="0"/>
              </a:spcAft>
              <a:buNone/>
            </a:pPr>
            <a:r>
              <a:rPr lang="en" sz="4000">
                <a:solidFill>
                  <a:schemeClr val="dk1"/>
                </a:solidFill>
                <a:latin typeface="Proxima Nova"/>
                <a:ea typeface="Proxima Nova"/>
                <a:cs typeface="Proxima Nova"/>
                <a:sym typeface="Proxima Nova"/>
              </a:rPr>
              <a:t>Also, if you want to MEV.</a:t>
            </a:r>
            <a:endParaRPr sz="4000">
              <a:solidFill>
                <a:schemeClr val="dk1"/>
              </a:solidFill>
              <a:latin typeface="Proxima Nova"/>
              <a:ea typeface="Proxima Nova"/>
              <a:cs typeface="Proxima Nova"/>
              <a:sym typeface="Proxima Nova"/>
            </a:endParaRPr>
          </a:p>
        </p:txBody>
      </p:sp>
      <p:pic>
        <p:nvPicPr>
          <p:cNvPr id="321" name="Google Shape;321;p26"/>
          <p:cNvPicPr preferRelativeResize="0"/>
          <p:nvPr/>
        </p:nvPicPr>
        <p:blipFill>
          <a:blip r:embed="rId9">
            <a:alphaModFix/>
          </a:blip>
          <a:stretch>
            <a:fillRect/>
          </a:stretch>
        </p:blipFill>
        <p:spPr>
          <a:xfrm>
            <a:off x="3711925" y="5619325"/>
            <a:ext cx="12767098" cy="3118000"/>
          </a:xfrm>
          <a:prstGeom prst="rect">
            <a:avLst/>
          </a:prstGeom>
          <a:noFill/>
          <a:ln>
            <a:noFill/>
          </a:ln>
        </p:spPr>
      </p:pic>
      <p:sp>
        <p:nvSpPr>
          <p:cNvPr id="322" name="Google Shape;322;p26"/>
          <p:cNvSpPr txBox="1"/>
          <p:nvPr/>
        </p:nvSpPr>
        <p:spPr>
          <a:xfrm>
            <a:off x="680550" y="12381063"/>
            <a:ext cx="5524800" cy="402600"/>
          </a:xfrm>
          <a:prstGeom prst="rect">
            <a:avLst/>
          </a:prstGeom>
          <a:noFill/>
          <a:ln>
            <a:noFill/>
          </a:ln>
        </p:spPr>
        <p:txBody>
          <a:bodyPr anchorCtr="0" anchor="t" bIns="0" lIns="0" spcFirstLastPara="1" rIns="0" wrap="square" tIns="0">
            <a:noAutofit/>
          </a:bodyPr>
          <a:lstStyle/>
          <a:p>
            <a:pPr indent="0" lvl="0" marL="12700" marR="0" rtl="0" algn="l">
              <a:lnSpc>
                <a:spcPct val="118461"/>
              </a:lnSpc>
              <a:spcBef>
                <a:spcPts val="0"/>
              </a:spcBef>
              <a:spcAft>
                <a:spcPts val="0"/>
              </a:spcAft>
              <a:buNone/>
            </a:pPr>
            <a:r>
              <a:rPr lang="en" sz="2400">
                <a:solidFill>
                  <a:srgbClr val="B6B6B6"/>
                </a:solidFill>
                <a:latin typeface="Arial"/>
                <a:ea typeface="Arial"/>
                <a:cs typeface="Arial"/>
                <a:sym typeface="Arial"/>
              </a:rPr>
              <a:t>AUTHOR: </a:t>
            </a:r>
            <a:r>
              <a:rPr lang="en" sz="2400">
                <a:solidFill>
                  <a:srgbClr val="B6B6B6"/>
                </a:solidFill>
              </a:rPr>
              <a:t>DANIEL GUSHCHYAN</a:t>
            </a:r>
            <a:endParaRPr sz="2400">
              <a:solidFill>
                <a:srgbClr val="B6B6B6"/>
              </a:solidFill>
            </a:endParaRPr>
          </a:p>
          <a:p>
            <a:pPr indent="0" lvl="0" marL="12700" marR="0" rtl="0" algn="l">
              <a:lnSpc>
                <a:spcPct val="118461"/>
              </a:lnSpc>
              <a:spcBef>
                <a:spcPts val="0"/>
              </a:spcBef>
              <a:spcAft>
                <a:spcPts val="0"/>
              </a:spcAft>
              <a:buNone/>
            </a:pPr>
            <a:r>
              <a:rPr lang="en" sz="2400">
                <a:solidFill>
                  <a:srgbClr val="B6B6B6"/>
                </a:solidFill>
              </a:rPr>
              <a:t>ADAPTED: DOUG COLKITT</a:t>
            </a:r>
            <a:endParaRPr sz="2400">
              <a:solidFill>
                <a:srgbClr val="B6B6B6"/>
              </a:solidFill>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6" name="Shape 326"/>
        <p:cNvGrpSpPr/>
        <p:nvPr/>
      </p:nvGrpSpPr>
      <p:grpSpPr>
        <a:xfrm>
          <a:off x="0" y="0"/>
          <a:ext cx="0" cy="0"/>
          <a:chOff x="0" y="0"/>
          <a:chExt cx="0" cy="0"/>
        </a:xfrm>
      </p:grpSpPr>
      <p:sp>
        <p:nvSpPr>
          <p:cNvPr id="327" name="Google Shape;327;p27"/>
          <p:cNvSpPr txBox="1"/>
          <p:nvPr>
            <p:ph type="title"/>
          </p:nvPr>
        </p:nvSpPr>
        <p:spPr>
          <a:xfrm>
            <a:off x="8342500" y="5558738"/>
            <a:ext cx="8740500" cy="2598000"/>
          </a:xfrm>
          <a:prstGeom prst="rect">
            <a:avLst/>
          </a:prstGeom>
        </p:spPr>
        <p:txBody>
          <a:bodyPr anchorCtr="0" anchor="ctr" bIns="243700" lIns="243700" spcFirstLastPara="1" rIns="243700" wrap="square" tIns="243700">
            <a:noAutofit/>
          </a:bodyPr>
          <a:lstStyle/>
          <a:p>
            <a:pPr indent="0" lvl="0" marL="0" rtl="0" algn="ctr">
              <a:spcBef>
                <a:spcPts val="0"/>
              </a:spcBef>
              <a:spcAft>
                <a:spcPts val="0"/>
              </a:spcAft>
              <a:buNone/>
            </a:pPr>
            <a:r>
              <a:rPr lang="en"/>
              <a:t>Approaches to Reducing Gas</a:t>
            </a:r>
            <a:endParaRPr/>
          </a:p>
          <a:p>
            <a:pPr indent="0" lvl="0" marL="0" rtl="0" algn="l">
              <a:spcBef>
                <a:spcPts val="0"/>
              </a:spcBef>
              <a:spcAft>
                <a:spcPts val="0"/>
              </a:spcAft>
              <a:buNone/>
            </a:pPr>
            <a:r>
              <a:t/>
            </a:r>
            <a:endParaRPr sz="3000"/>
          </a:p>
        </p:txBody>
      </p:sp>
      <p:sp>
        <p:nvSpPr>
          <p:cNvPr id="328" name="Google Shape;328;p27"/>
          <p:cNvSpPr txBox="1"/>
          <p:nvPr>
            <p:ph idx="1" type="subTitle"/>
          </p:nvPr>
        </p:nvSpPr>
        <p:spPr>
          <a:xfrm>
            <a:off x="3779650" y="4540000"/>
            <a:ext cx="4563000" cy="4650000"/>
          </a:xfrm>
          <a:prstGeom prst="rect">
            <a:avLst/>
          </a:prstGeom>
        </p:spPr>
        <p:txBody>
          <a:bodyPr anchorCtr="0" anchor="ctr" bIns="243700" lIns="243700" spcFirstLastPara="1" rIns="243700" wrap="square" tIns="243700">
            <a:noAutofit/>
          </a:bodyPr>
          <a:lstStyle/>
          <a:p>
            <a:pPr indent="0" lvl="0" marL="0" rtl="0" algn="r">
              <a:spcBef>
                <a:spcPts val="0"/>
              </a:spcBef>
              <a:spcAft>
                <a:spcPts val="0"/>
              </a:spcAft>
              <a:buNone/>
            </a:pPr>
            <a:r>
              <a:rPr lang="en"/>
              <a:t>2</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2" name="Shape 332"/>
        <p:cNvGrpSpPr/>
        <p:nvPr/>
      </p:nvGrpSpPr>
      <p:grpSpPr>
        <a:xfrm>
          <a:off x="0" y="0"/>
          <a:ext cx="0" cy="0"/>
          <a:chOff x="0" y="0"/>
          <a:chExt cx="0" cy="0"/>
        </a:xfrm>
      </p:grpSpPr>
      <p:sp>
        <p:nvSpPr>
          <p:cNvPr id="333" name="Google Shape;333;p28"/>
          <p:cNvSpPr/>
          <p:nvPr/>
        </p:nvSpPr>
        <p:spPr>
          <a:xfrm>
            <a:off x="19715223" y="12041521"/>
            <a:ext cx="4483200" cy="15648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34" name="Google Shape;334;p28"/>
          <p:cNvSpPr/>
          <p:nvPr/>
        </p:nvSpPr>
        <p:spPr>
          <a:xfrm>
            <a:off x="803108" y="237673"/>
            <a:ext cx="2097600" cy="24243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35" name="Google Shape;335;p28"/>
          <p:cNvSpPr/>
          <p:nvPr/>
        </p:nvSpPr>
        <p:spPr>
          <a:xfrm>
            <a:off x="746089" y="11745789"/>
            <a:ext cx="214800" cy="187200"/>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36" name="Google Shape;336;p28"/>
          <p:cNvSpPr/>
          <p:nvPr/>
        </p:nvSpPr>
        <p:spPr>
          <a:xfrm>
            <a:off x="416975" y="1175025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37" name="Google Shape;337;p28"/>
          <p:cNvSpPr/>
          <p:nvPr/>
        </p:nvSpPr>
        <p:spPr>
          <a:xfrm>
            <a:off x="416975" y="11750251"/>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38" name="Google Shape;338;p28"/>
          <p:cNvSpPr/>
          <p:nvPr/>
        </p:nvSpPr>
        <p:spPr>
          <a:xfrm>
            <a:off x="1151652" y="12299102"/>
            <a:ext cx="214800" cy="187200"/>
          </a:xfrm>
          <a:prstGeom prst="rect">
            <a:avLst/>
          </a:prstGeom>
          <a:blipFill rotWithShape="1">
            <a:blip r:embed="rId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39" name="Google Shape;339;p28"/>
          <p:cNvSpPr/>
          <p:nvPr/>
        </p:nvSpPr>
        <p:spPr>
          <a:xfrm>
            <a:off x="283197" y="12481146"/>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40" name="Google Shape;340;p28"/>
          <p:cNvSpPr/>
          <p:nvPr/>
        </p:nvSpPr>
        <p:spPr>
          <a:xfrm>
            <a:off x="283197" y="12481144"/>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41" name="Google Shape;341;p28"/>
          <p:cNvSpPr/>
          <p:nvPr/>
        </p:nvSpPr>
        <p:spPr>
          <a:xfrm>
            <a:off x="619745" y="1312267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42" name="Google Shape;342;p28"/>
          <p:cNvSpPr/>
          <p:nvPr/>
        </p:nvSpPr>
        <p:spPr>
          <a:xfrm>
            <a:off x="619745" y="13122672"/>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43" name="Google Shape;343;p28"/>
          <p:cNvSpPr/>
          <p:nvPr/>
        </p:nvSpPr>
        <p:spPr>
          <a:xfrm>
            <a:off x="1157043" y="11124735"/>
            <a:ext cx="214800" cy="187200"/>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44" name="Google Shape;344;p28"/>
          <p:cNvSpPr/>
          <p:nvPr/>
        </p:nvSpPr>
        <p:spPr>
          <a:xfrm>
            <a:off x="680547" y="10946854"/>
            <a:ext cx="214800" cy="187200"/>
          </a:xfrm>
          <a:prstGeom prst="rect">
            <a:avLst/>
          </a:prstGeom>
          <a:blipFill rotWithShape="1">
            <a:blip r:embed="rId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45" name="Google Shape;345;p28"/>
          <p:cNvSpPr txBox="1"/>
          <p:nvPr>
            <p:ph type="title"/>
          </p:nvPr>
        </p:nvSpPr>
        <p:spPr>
          <a:xfrm>
            <a:off x="3053092" y="795675"/>
            <a:ext cx="16911600" cy="1790100"/>
          </a:xfrm>
          <a:prstGeom prst="rect">
            <a:avLst/>
          </a:prstGeom>
          <a:noFill/>
          <a:ln>
            <a:noFill/>
          </a:ln>
        </p:spPr>
        <p:txBody>
          <a:bodyPr anchorCtr="0" anchor="t" bIns="0" lIns="0" spcFirstLastPara="1" rIns="0" wrap="square" tIns="21550">
            <a:noAutofit/>
          </a:bodyPr>
          <a:lstStyle/>
          <a:p>
            <a:pPr indent="0" lvl="0" marL="0" rtl="0" algn="l">
              <a:lnSpc>
                <a:spcPct val="118898"/>
              </a:lnSpc>
              <a:spcBef>
                <a:spcPts val="0"/>
              </a:spcBef>
              <a:spcAft>
                <a:spcPts val="0"/>
              </a:spcAft>
              <a:buNone/>
            </a:pPr>
            <a:r>
              <a:rPr lang="en" sz="7200">
                <a:latin typeface="Montserrat"/>
                <a:ea typeface="Montserrat"/>
                <a:cs typeface="Montserrat"/>
                <a:sym typeface="Montserrat"/>
              </a:rPr>
              <a:t>GAS BY NUMBER</a:t>
            </a:r>
            <a:endParaRPr sz="7200">
              <a:latin typeface="Montserrat"/>
              <a:ea typeface="Montserrat"/>
              <a:cs typeface="Montserrat"/>
              <a:sym typeface="Montserrat"/>
            </a:endParaRPr>
          </a:p>
          <a:p>
            <a:pPr indent="0" lvl="0" marL="12700" rtl="0" algn="l">
              <a:lnSpc>
                <a:spcPct val="118243"/>
              </a:lnSpc>
              <a:spcBef>
                <a:spcPts val="0"/>
              </a:spcBef>
              <a:spcAft>
                <a:spcPts val="0"/>
              </a:spcAft>
              <a:buNone/>
            </a:pPr>
            <a:r>
              <a:rPr lang="en" sz="4500">
                <a:solidFill>
                  <a:srgbClr val="000000"/>
                </a:solidFill>
                <a:latin typeface="Montserrat"/>
                <a:ea typeface="Montserrat"/>
                <a:cs typeface="Montserrat"/>
                <a:sym typeface="Montserrat"/>
              </a:rPr>
              <a:t>Memorize this stuff!</a:t>
            </a:r>
            <a:endParaRPr sz="4500">
              <a:solidFill>
                <a:srgbClr val="000000"/>
              </a:solidFill>
              <a:latin typeface="Montserrat"/>
              <a:ea typeface="Montserrat"/>
              <a:cs typeface="Montserrat"/>
              <a:sym typeface="Montserrat"/>
            </a:endParaRPr>
          </a:p>
        </p:txBody>
      </p:sp>
      <p:sp>
        <p:nvSpPr>
          <p:cNvPr id="346" name="Google Shape;346;p28"/>
          <p:cNvSpPr txBox="1"/>
          <p:nvPr/>
        </p:nvSpPr>
        <p:spPr>
          <a:xfrm>
            <a:off x="1157050" y="3201850"/>
            <a:ext cx="21063000" cy="829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000">
                <a:solidFill>
                  <a:schemeClr val="dk1"/>
                </a:solidFill>
                <a:latin typeface="Proxima Nova"/>
                <a:ea typeface="Proxima Nova"/>
                <a:cs typeface="Proxima Nova"/>
                <a:sym typeface="Proxima Nova"/>
              </a:rPr>
              <a:t>Assuming ETH price of 1500 and gas price of 20 gwei:</a:t>
            </a:r>
            <a:endParaRPr sz="4000">
              <a:solidFill>
                <a:schemeClr val="dk1"/>
              </a:solidFill>
              <a:latin typeface="Proxima Nova"/>
              <a:ea typeface="Proxima Nova"/>
              <a:cs typeface="Proxima Nova"/>
              <a:sym typeface="Proxima Nova"/>
            </a:endParaRPr>
          </a:p>
          <a:p>
            <a:pPr indent="0" lvl="0" marL="0" rtl="0" algn="l">
              <a:spcBef>
                <a:spcPts val="0"/>
              </a:spcBef>
              <a:spcAft>
                <a:spcPts val="0"/>
              </a:spcAft>
              <a:buNone/>
            </a:pPr>
            <a:r>
              <a:t/>
            </a:r>
            <a:endParaRPr sz="4000">
              <a:solidFill>
                <a:schemeClr val="dk1"/>
              </a:solidFill>
              <a:latin typeface="Proxima Nova"/>
              <a:ea typeface="Proxima Nova"/>
              <a:cs typeface="Proxima Nova"/>
              <a:sym typeface="Proxima Nova"/>
            </a:endParaRPr>
          </a:p>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Arithmetic Operation(+, -, *, /): .018 cents</a:t>
            </a:r>
            <a:endParaRPr sz="4000">
              <a:solidFill>
                <a:schemeClr val="dk1"/>
              </a:solidFill>
              <a:latin typeface="Proxima Nova"/>
              <a:ea typeface="Proxima Nova"/>
              <a:cs typeface="Proxima Nova"/>
              <a:sym typeface="Proxima Nova"/>
            </a:endParaRPr>
          </a:p>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Function call argument: .76 cents</a:t>
            </a:r>
            <a:endParaRPr sz="4000">
              <a:solidFill>
                <a:schemeClr val="dk1"/>
              </a:solidFill>
              <a:latin typeface="Proxima Nova"/>
              <a:ea typeface="Proxima Nova"/>
              <a:cs typeface="Proxima Nova"/>
              <a:sym typeface="Proxima Nova"/>
            </a:endParaRPr>
          </a:p>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Contract call: $2.25</a:t>
            </a:r>
            <a:endParaRPr sz="4000">
              <a:solidFill>
                <a:schemeClr val="dk1"/>
              </a:solidFill>
              <a:latin typeface="Proxima Nova"/>
              <a:ea typeface="Proxima Nova"/>
              <a:cs typeface="Proxima Nova"/>
              <a:sym typeface="Proxima Nova"/>
            </a:endParaRPr>
          </a:p>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Reading from Storage: $3.9</a:t>
            </a:r>
            <a:endParaRPr sz="4000">
              <a:solidFill>
                <a:schemeClr val="dk1"/>
              </a:solidFill>
              <a:latin typeface="Proxima Nova"/>
              <a:ea typeface="Proxima Nova"/>
              <a:cs typeface="Proxima Nova"/>
              <a:sym typeface="Proxima Nova"/>
            </a:endParaRPr>
          </a:p>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Updating Storage: $7.5</a:t>
            </a:r>
            <a:endParaRPr sz="4000">
              <a:solidFill>
                <a:schemeClr val="dk1"/>
              </a:solidFill>
              <a:latin typeface="Proxima Nova"/>
              <a:ea typeface="Proxima Nova"/>
              <a:cs typeface="Proxima Nova"/>
              <a:sym typeface="Proxima Nova"/>
            </a:endParaRPr>
          </a:p>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Transfer: $31</a:t>
            </a:r>
            <a:endParaRPr sz="4000">
              <a:solidFill>
                <a:schemeClr val="dk1"/>
              </a:solidFill>
              <a:latin typeface="Proxima Nova"/>
              <a:ea typeface="Proxima Nova"/>
              <a:cs typeface="Proxima Nova"/>
              <a:sym typeface="Proxima Nova"/>
            </a:endParaRPr>
          </a:p>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Uniswap swap: $165</a:t>
            </a:r>
            <a:endParaRPr sz="4000">
              <a:solidFill>
                <a:schemeClr val="dk1"/>
              </a:solidFill>
              <a:latin typeface="Proxima Nova"/>
              <a:ea typeface="Proxima Nova"/>
              <a:cs typeface="Proxima Nova"/>
              <a:sym typeface="Proxima Nova"/>
            </a:endParaRPr>
          </a:p>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Max contract deployment cost: $7200</a:t>
            </a:r>
            <a:endParaRPr sz="4000">
              <a:solidFill>
                <a:schemeClr val="dk1"/>
              </a:solidFill>
              <a:latin typeface="Proxima Nova"/>
              <a:ea typeface="Proxima Nova"/>
              <a:cs typeface="Proxima Nova"/>
              <a:sym typeface="Proxima Nova"/>
            </a:endParaRPr>
          </a:p>
        </p:txBody>
      </p:sp>
      <p:sp>
        <p:nvSpPr>
          <p:cNvPr id="347" name="Google Shape;347;p28"/>
          <p:cNvSpPr txBox="1"/>
          <p:nvPr/>
        </p:nvSpPr>
        <p:spPr>
          <a:xfrm>
            <a:off x="680550" y="12381063"/>
            <a:ext cx="5524800" cy="402600"/>
          </a:xfrm>
          <a:prstGeom prst="rect">
            <a:avLst/>
          </a:prstGeom>
          <a:noFill/>
          <a:ln>
            <a:noFill/>
          </a:ln>
        </p:spPr>
        <p:txBody>
          <a:bodyPr anchorCtr="0" anchor="t" bIns="0" lIns="0" spcFirstLastPara="1" rIns="0" wrap="square" tIns="0">
            <a:noAutofit/>
          </a:bodyPr>
          <a:lstStyle/>
          <a:p>
            <a:pPr indent="0" lvl="0" marL="12700" marR="0" rtl="0" algn="l">
              <a:lnSpc>
                <a:spcPct val="118461"/>
              </a:lnSpc>
              <a:spcBef>
                <a:spcPts val="0"/>
              </a:spcBef>
              <a:spcAft>
                <a:spcPts val="0"/>
              </a:spcAft>
              <a:buNone/>
            </a:pPr>
            <a:r>
              <a:rPr lang="en" sz="2400">
                <a:solidFill>
                  <a:srgbClr val="B6B6B6"/>
                </a:solidFill>
                <a:latin typeface="Arial"/>
                <a:ea typeface="Arial"/>
                <a:cs typeface="Arial"/>
                <a:sym typeface="Arial"/>
              </a:rPr>
              <a:t>AUTHOR: </a:t>
            </a:r>
            <a:r>
              <a:rPr lang="en" sz="2400">
                <a:solidFill>
                  <a:srgbClr val="B6B6B6"/>
                </a:solidFill>
              </a:rPr>
              <a:t>ALBERT SU</a:t>
            </a:r>
            <a:endParaRPr sz="2400">
              <a:solidFill>
                <a:srgbClr val="B6B6B6"/>
              </a:solidFill>
            </a:endParaRPr>
          </a:p>
          <a:p>
            <a:pPr indent="0" lvl="0" marL="12700" marR="0" rtl="0" algn="l">
              <a:lnSpc>
                <a:spcPct val="118461"/>
              </a:lnSpc>
              <a:spcBef>
                <a:spcPts val="0"/>
              </a:spcBef>
              <a:spcAft>
                <a:spcPts val="0"/>
              </a:spcAft>
              <a:buNone/>
            </a:pPr>
            <a:r>
              <a:rPr lang="en" sz="2400">
                <a:solidFill>
                  <a:srgbClr val="B6B6B6"/>
                </a:solidFill>
              </a:rPr>
              <a:t>ADAPTED: DOUG COLKITT</a:t>
            </a:r>
            <a:endParaRPr sz="2400">
              <a:solidFill>
                <a:srgbClr val="B6B6B6"/>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1" name="Shape 351"/>
        <p:cNvGrpSpPr/>
        <p:nvPr/>
      </p:nvGrpSpPr>
      <p:grpSpPr>
        <a:xfrm>
          <a:off x="0" y="0"/>
          <a:ext cx="0" cy="0"/>
          <a:chOff x="0" y="0"/>
          <a:chExt cx="0" cy="0"/>
        </a:xfrm>
      </p:grpSpPr>
      <p:sp>
        <p:nvSpPr>
          <p:cNvPr id="352" name="Google Shape;352;p29"/>
          <p:cNvSpPr/>
          <p:nvPr/>
        </p:nvSpPr>
        <p:spPr>
          <a:xfrm>
            <a:off x="19715223" y="12041521"/>
            <a:ext cx="4483200" cy="15648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53" name="Google Shape;353;p29"/>
          <p:cNvSpPr/>
          <p:nvPr/>
        </p:nvSpPr>
        <p:spPr>
          <a:xfrm>
            <a:off x="803108" y="237673"/>
            <a:ext cx="2097600" cy="24243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54" name="Google Shape;354;p29"/>
          <p:cNvSpPr/>
          <p:nvPr/>
        </p:nvSpPr>
        <p:spPr>
          <a:xfrm>
            <a:off x="746089" y="11745789"/>
            <a:ext cx="214800" cy="187200"/>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55" name="Google Shape;355;p29"/>
          <p:cNvSpPr/>
          <p:nvPr/>
        </p:nvSpPr>
        <p:spPr>
          <a:xfrm>
            <a:off x="416975" y="1175025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56" name="Google Shape;356;p29"/>
          <p:cNvSpPr/>
          <p:nvPr/>
        </p:nvSpPr>
        <p:spPr>
          <a:xfrm>
            <a:off x="416975" y="11750251"/>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57" name="Google Shape;357;p29"/>
          <p:cNvSpPr/>
          <p:nvPr/>
        </p:nvSpPr>
        <p:spPr>
          <a:xfrm>
            <a:off x="1151652" y="12299102"/>
            <a:ext cx="214800" cy="187200"/>
          </a:xfrm>
          <a:prstGeom prst="rect">
            <a:avLst/>
          </a:prstGeom>
          <a:blipFill rotWithShape="1">
            <a:blip r:embed="rId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58" name="Google Shape;358;p29"/>
          <p:cNvSpPr/>
          <p:nvPr/>
        </p:nvSpPr>
        <p:spPr>
          <a:xfrm>
            <a:off x="283197" y="12481146"/>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59" name="Google Shape;359;p29"/>
          <p:cNvSpPr/>
          <p:nvPr/>
        </p:nvSpPr>
        <p:spPr>
          <a:xfrm>
            <a:off x="283197" y="12481144"/>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60" name="Google Shape;360;p29"/>
          <p:cNvSpPr/>
          <p:nvPr/>
        </p:nvSpPr>
        <p:spPr>
          <a:xfrm>
            <a:off x="619745" y="1312267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61" name="Google Shape;361;p29"/>
          <p:cNvSpPr/>
          <p:nvPr/>
        </p:nvSpPr>
        <p:spPr>
          <a:xfrm>
            <a:off x="619745" y="13122672"/>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62" name="Google Shape;362;p29"/>
          <p:cNvSpPr/>
          <p:nvPr/>
        </p:nvSpPr>
        <p:spPr>
          <a:xfrm>
            <a:off x="1157043" y="11124735"/>
            <a:ext cx="214800" cy="187200"/>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63" name="Google Shape;363;p29"/>
          <p:cNvSpPr/>
          <p:nvPr/>
        </p:nvSpPr>
        <p:spPr>
          <a:xfrm>
            <a:off x="680547" y="10946854"/>
            <a:ext cx="214800" cy="187200"/>
          </a:xfrm>
          <a:prstGeom prst="rect">
            <a:avLst/>
          </a:prstGeom>
          <a:blipFill rotWithShape="1">
            <a:blip r:embed="rId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64" name="Google Shape;364;p29"/>
          <p:cNvSpPr txBox="1"/>
          <p:nvPr>
            <p:ph type="title"/>
          </p:nvPr>
        </p:nvSpPr>
        <p:spPr>
          <a:xfrm>
            <a:off x="3053092" y="795675"/>
            <a:ext cx="16911600" cy="1790100"/>
          </a:xfrm>
          <a:prstGeom prst="rect">
            <a:avLst/>
          </a:prstGeom>
          <a:noFill/>
          <a:ln>
            <a:noFill/>
          </a:ln>
        </p:spPr>
        <p:txBody>
          <a:bodyPr anchorCtr="0" anchor="t" bIns="0" lIns="0" spcFirstLastPara="1" rIns="0" wrap="square" tIns="21550">
            <a:noAutofit/>
          </a:bodyPr>
          <a:lstStyle/>
          <a:p>
            <a:pPr indent="0" lvl="0" marL="0" rtl="0" algn="l">
              <a:lnSpc>
                <a:spcPct val="118898"/>
              </a:lnSpc>
              <a:spcBef>
                <a:spcPts val="0"/>
              </a:spcBef>
              <a:spcAft>
                <a:spcPts val="0"/>
              </a:spcAft>
              <a:buNone/>
            </a:pPr>
            <a:r>
              <a:rPr lang="en" sz="7200">
                <a:latin typeface="Montserrat"/>
                <a:ea typeface="Montserrat"/>
                <a:cs typeface="Montserrat"/>
                <a:sym typeface="Montserrat"/>
              </a:rPr>
              <a:t>SIMPLE OPTIMIZATION</a:t>
            </a:r>
            <a:endParaRPr sz="7200">
              <a:latin typeface="Montserrat"/>
              <a:ea typeface="Montserrat"/>
              <a:cs typeface="Montserrat"/>
              <a:sym typeface="Montserrat"/>
            </a:endParaRPr>
          </a:p>
          <a:p>
            <a:pPr indent="0" lvl="0" marL="12700" rtl="0" algn="l">
              <a:lnSpc>
                <a:spcPct val="118243"/>
              </a:lnSpc>
              <a:spcBef>
                <a:spcPts val="0"/>
              </a:spcBef>
              <a:spcAft>
                <a:spcPts val="0"/>
              </a:spcAft>
              <a:buNone/>
            </a:pPr>
            <a:r>
              <a:rPr lang="en" sz="4500">
                <a:solidFill>
                  <a:srgbClr val="000000"/>
                </a:solidFill>
                <a:latin typeface="Montserrat"/>
                <a:ea typeface="Montserrat"/>
                <a:cs typeface="Montserrat"/>
                <a:sym typeface="Montserrat"/>
              </a:rPr>
              <a:t>Memory/Storage Optimzations</a:t>
            </a:r>
            <a:endParaRPr sz="4500">
              <a:solidFill>
                <a:srgbClr val="000000"/>
              </a:solidFill>
              <a:latin typeface="Montserrat"/>
              <a:ea typeface="Montserrat"/>
              <a:cs typeface="Montserrat"/>
              <a:sym typeface="Montserrat"/>
            </a:endParaRPr>
          </a:p>
        </p:txBody>
      </p:sp>
      <p:sp>
        <p:nvSpPr>
          <p:cNvPr id="365" name="Google Shape;365;p29"/>
          <p:cNvSpPr txBox="1"/>
          <p:nvPr/>
        </p:nvSpPr>
        <p:spPr>
          <a:xfrm>
            <a:off x="1157050" y="3201850"/>
            <a:ext cx="21063000" cy="8299800"/>
          </a:xfrm>
          <a:prstGeom prst="rect">
            <a:avLst/>
          </a:prstGeom>
          <a:noFill/>
          <a:ln>
            <a:noFill/>
          </a:ln>
        </p:spPr>
        <p:txBody>
          <a:bodyPr anchorCtr="0" anchor="t" bIns="91425" lIns="91425" spcFirstLastPara="1" rIns="91425" wrap="square" tIns="91425">
            <a:noAutofit/>
          </a:bodyPr>
          <a:lstStyle/>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The EVM wants to reduce state bloat(every full node needs to hold all the data)</a:t>
            </a:r>
            <a:endParaRPr sz="4000">
              <a:solidFill>
                <a:schemeClr val="dk1"/>
              </a:solidFill>
              <a:latin typeface="Proxima Nova"/>
              <a:ea typeface="Proxima Nova"/>
              <a:cs typeface="Proxima Nova"/>
              <a:sym typeface="Proxima Nova"/>
            </a:endParaRPr>
          </a:p>
          <a:p>
            <a:pPr indent="-482600" lvl="1" marL="9144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Thus, writing data is the most expensive operation you can do</a:t>
            </a:r>
            <a:endParaRPr sz="4000">
              <a:solidFill>
                <a:schemeClr val="dk1"/>
              </a:solidFill>
              <a:latin typeface="Proxima Nova"/>
              <a:ea typeface="Proxima Nova"/>
              <a:cs typeface="Proxima Nova"/>
              <a:sym typeface="Proxima Nova"/>
            </a:endParaRPr>
          </a:p>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Deleting storage(aka zeroing stuff out) pays a gas refund</a:t>
            </a:r>
            <a:endParaRPr sz="4000">
              <a:solidFill>
                <a:schemeClr val="dk1"/>
              </a:solidFill>
              <a:latin typeface="Proxima Nova"/>
              <a:ea typeface="Proxima Nova"/>
              <a:cs typeface="Proxima Nova"/>
              <a:sym typeface="Proxima Nova"/>
            </a:endParaRPr>
          </a:p>
          <a:p>
            <a:pPr indent="-482600" lvl="1" marL="9144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Caveat: Only half of the pre-refunded gas can actually be refunded bc of gas tokens</a:t>
            </a:r>
            <a:endParaRPr sz="4000">
              <a:solidFill>
                <a:schemeClr val="dk1"/>
              </a:solidFill>
              <a:latin typeface="Proxima Nova"/>
              <a:ea typeface="Proxima Nova"/>
              <a:cs typeface="Proxima Nova"/>
              <a:sym typeface="Proxima Nova"/>
            </a:endParaRPr>
          </a:p>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Don’t use anything bigger than 32 bytes in memory(arrays, strings, structs, bytes)</a:t>
            </a:r>
            <a:endParaRPr sz="4000">
              <a:solidFill>
                <a:schemeClr val="dk1"/>
              </a:solidFill>
              <a:latin typeface="Proxima Nova"/>
              <a:ea typeface="Proxima Nova"/>
              <a:cs typeface="Proxima Nova"/>
              <a:sym typeface="Proxima Nova"/>
            </a:endParaRPr>
          </a:p>
          <a:p>
            <a:pPr indent="-482600" lvl="1" marL="9144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Variables &lt; 32 bytes are stored on the stack(basically free)</a:t>
            </a:r>
            <a:endParaRPr sz="4000">
              <a:solidFill>
                <a:schemeClr val="dk1"/>
              </a:solidFill>
              <a:latin typeface="Proxima Nova"/>
              <a:ea typeface="Proxima Nova"/>
              <a:cs typeface="Proxima Nova"/>
              <a:sym typeface="Proxima Nova"/>
            </a:endParaRPr>
          </a:p>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Or, use calldata instead of memory in function parameters</a:t>
            </a:r>
            <a:endParaRPr sz="4000">
              <a:solidFill>
                <a:schemeClr val="dk1"/>
              </a:solidFill>
              <a:latin typeface="Proxima Nova"/>
              <a:ea typeface="Proxima Nova"/>
              <a:cs typeface="Proxima Nova"/>
              <a:sym typeface="Proxima Nova"/>
            </a:endParaRPr>
          </a:p>
          <a:p>
            <a:pPr indent="-482600" lvl="1" marL="9144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Calldata is cheaper, but static and can’t be modified in the transaction</a:t>
            </a:r>
            <a:endParaRPr sz="4000">
              <a:solidFill>
                <a:schemeClr val="dk1"/>
              </a:solidFill>
              <a:latin typeface="Proxima Nova"/>
              <a:ea typeface="Proxima Nova"/>
              <a:cs typeface="Proxima Nova"/>
              <a:sym typeface="Proxima Nova"/>
            </a:endParaRPr>
          </a:p>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Use external/internal instead of public modifiers</a:t>
            </a:r>
            <a:endParaRPr sz="4000">
              <a:solidFill>
                <a:schemeClr val="dk1"/>
              </a:solidFill>
              <a:latin typeface="Proxima Nova"/>
              <a:ea typeface="Proxima Nova"/>
              <a:cs typeface="Proxima Nova"/>
              <a:sym typeface="Proxima Nova"/>
            </a:endParaRPr>
          </a:p>
          <a:p>
            <a:pPr indent="-482600" lvl="1" marL="9144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Public </a:t>
            </a:r>
            <a:r>
              <a:rPr lang="en" sz="4000">
                <a:solidFill>
                  <a:schemeClr val="dk1"/>
                </a:solidFill>
                <a:latin typeface="Proxima Nova"/>
                <a:ea typeface="Proxima Nova"/>
                <a:cs typeface="Proxima Nova"/>
                <a:sym typeface="Proxima Nova"/>
              </a:rPr>
              <a:t>modifiers copy function parameters into memory</a:t>
            </a:r>
            <a:endParaRPr sz="4000">
              <a:solidFill>
                <a:schemeClr val="dk1"/>
              </a:solidFill>
              <a:latin typeface="Proxima Nova"/>
              <a:ea typeface="Proxima Nova"/>
              <a:cs typeface="Proxima Nova"/>
              <a:sym typeface="Proxima Nova"/>
            </a:endParaRPr>
          </a:p>
        </p:txBody>
      </p:sp>
      <p:sp>
        <p:nvSpPr>
          <p:cNvPr id="366" name="Google Shape;366;p29"/>
          <p:cNvSpPr txBox="1"/>
          <p:nvPr/>
        </p:nvSpPr>
        <p:spPr>
          <a:xfrm>
            <a:off x="680550" y="12381063"/>
            <a:ext cx="5524800" cy="402600"/>
          </a:xfrm>
          <a:prstGeom prst="rect">
            <a:avLst/>
          </a:prstGeom>
          <a:noFill/>
          <a:ln>
            <a:noFill/>
          </a:ln>
        </p:spPr>
        <p:txBody>
          <a:bodyPr anchorCtr="0" anchor="t" bIns="0" lIns="0" spcFirstLastPara="1" rIns="0" wrap="square" tIns="0">
            <a:noAutofit/>
          </a:bodyPr>
          <a:lstStyle/>
          <a:p>
            <a:pPr indent="0" lvl="0" marL="12700" rtl="0" algn="l">
              <a:lnSpc>
                <a:spcPct val="118461"/>
              </a:lnSpc>
              <a:spcBef>
                <a:spcPts val="0"/>
              </a:spcBef>
              <a:spcAft>
                <a:spcPts val="0"/>
              </a:spcAft>
              <a:buClr>
                <a:schemeClr val="dk1"/>
              </a:buClr>
              <a:buFont typeface="Arial"/>
              <a:buNone/>
            </a:pPr>
            <a:r>
              <a:rPr lang="en" sz="2400">
                <a:solidFill>
                  <a:srgbClr val="B6B6B6"/>
                </a:solidFill>
              </a:rPr>
              <a:t>AUTHOR: ALBERT SU</a:t>
            </a:r>
            <a:endParaRPr sz="2400">
              <a:solidFill>
                <a:srgbClr val="B6B6B6"/>
              </a:solidFill>
            </a:endParaRPr>
          </a:p>
          <a:p>
            <a:pPr indent="0" lvl="0" marL="12700" rtl="0" algn="l">
              <a:lnSpc>
                <a:spcPct val="118461"/>
              </a:lnSpc>
              <a:spcBef>
                <a:spcPts val="0"/>
              </a:spcBef>
              <a:spcAft>
                <a:spcPts val="0"/>
              </a:spcAft>
              <a:buClr>
                <a:schemeClr val="dk1"/>
              </a:buClr>
              <a:buFont typeface="Arial"/>
              <a:buNone/>
            </a:pPr>
            <a:r>
              <a:rPr lang="en" sz="2400">
                <a:solidFill>
                  <a:srgbClr val="B6B6B6"/>
                </a:solidFill>
              </a:rPr>
              <a:t>ADAPTED: DOUG COLKITT</a:t>
            </a:r>
            <a:endParaRPr sz="2400">
              <a:solidFill>
                <a:srgbClr val="B6B6B6"/>
              </a:solidFill>
            </a:endParaRPr>
          </a:p>
          <a:p>
            <a:pPr indent="0" lvl="0" marL="12700" marR="0" rtl="0" algn="l">
              <a:lnSpc>
                <a:spcPct val="118461"/>
              </a:lnSpc>
              <a:spcBef>
                <a:spcPts val="0"/>
              </a:spcBef>
              <a:spcAft>
                <a:spcPts val="0"/>
              </a:spcAft>
              <a:buNone/>
            </a:pPr>
            <a:r>
              <a:t/>
            </a:r>
            <a:endParaRPr sz="2400">
              <a:solidFill>
                <a:srgbClr val="B6B6B6"/>
              </a:solidFill>
            </a:endParaRPr>
          </a:p>
        </p:txBody>
      </p:sp>
      <p:pic>
        <p:nvPicPr>
          <p:cNvPr id="367" name="Google Shape;367;p29"/>
          <p:cNvPicPr preferRelativeResize="0"/>
          <p:nvPr/>
        </p:nvPicPr>
        <p:blipFill>
          <a:blip r:embed="rId9">
            <a:alphaModFix/>
          </a:blip>
          <a:stretch>
            <a:fillRect/>
          </a:stretch>
        </p:blipFill>
        <p:spPr>
          <a:xfrm>
            <a:off x="18334900" y="7785625"/>
            <a:ext cx="4705350" cy="10572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1" name="Shape 371"/>
        <p:cNvGrpSpPr/>
        <p:nvPr/>
      </p:nvGrpSpPr>
      <p:grpSpPr>
        <a:xfrm>
          <a:off x="0" y="0"/>
          <a:ext cx="0" cy="0"/>
          <a:chOff x="0" y="0"/>
          <a:chExt cx="0" cy="0"/>
        </a:xfrm>
      </p:grpSpPr>
      <p:sp>
        <p:nvSpPr>
          <p:cNvPr id="372" name="Google Shape;372;p30"/>
          <p:cNvSpPr/>
          <p:nvPr/>
        </p:nvSpPr>
        <p:spPr>
          <a:xfrm>
            <a:off x="19715223" y="12041521"/>
            <a:ext cx="4483200" cy="15648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73" name="Google Shape;373;p30"/>
          <p:cNvSpPr/>
          <p:nvPr/>
        </p:nvSpPr>
        <p:spPr>
          <a:xfrm>
            <a:off x="803108" y="237673"/>
            <a:ext cx="2097600" cy="24243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74" name="Google Shape;374;p30"/>
          <p:cNvSpPr/>
          <p:nvPr/>
        </p:nvSpPr>
        <p:spPr>
          <a:xfrm>
            <a:off x="746089" y="11745789"/>
            <a:ext cx="214800" cy="187200"/>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75" name="Google Shape;375;p30"/>
          <p:cNvSpPr/>
          <p:nvPr/>
        </p:nvSpPr>
        <p:spPr>
          <a:xfrm>
            <a:off x="416975" y="1175025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76" name="Google Shape;376;p30"/>
          <p:cNvSpPr/>
          <p:nvPr/>
        </p:nvSpPr>
        <p:spPr>
          <a:xfrm>
            <a:off x="416975" y="11750251"/>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77" name="Google Shape;377;p30"/>
          <p:cNvSpPr/>
          <p:nvPr/>
        </p:nvSpPr>
        <p:spPr>
          <a:xfrm>
            <a:off x="1151652" y="12299102"/>
            <a:ext cx="214800" cy="187200"/>
          </a:xfrm>
          <a:prstGeom prst="rect">
            <a:avLst/>
          </a:prstGeom>
          <a:blipFill rotWithShape="1">
            <a:blip r:embed="rId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78" name="Google Shape;378;p30"/>
          <p:cNvSpPr/>
          <p:nvPr/>
        </p:nvSpPr>
        <p:spPr>
          <a:xfrm>
            <a:off x="283197" y="12481146"/>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79" name="Google Shape;379;p30"/>
          <p:cNvSpPr/>
          <p:nvPr/>
        </p:nvSpPr>
        <p:spPr>
          <a:xfrm>
            <a:off x="283197" y="12481144"/>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80" name="Google Shape;380;p30"/>
          <p:cNvSpPr/>
          <p:nvPr/>
        </p:nvSpPr>
        <p:spPr>
          <a:xfrm>
            <a:off x="619745" y="1312267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81" name="Google Shape;381;p30"/>
          <p:cNvSpPr/>
          <p:nvPr/>
        </p:nvSpPr>
        <p:spPr>
          <a:xfrm>
            <a:off x="619745" y="13122672"/>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82" name="Google Shape;382;p30"/>
          <p:cNvSpPr/>
          <p:nvPr/>
        </p:nvSpPr>
        <p:spPr>
          <a:xfrm>
            <a:off x="1157043" y="11124735"/>
            <a:ext cx="214800" cy="187200"/>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83" name="Google Shape;383;p30"/>
          <p:cNvSpPr/>
          <p:nvPr/>
        </p:nvSpPr>
        <p:spPr>
          <a:xfrm>
            <a:off x="680547" y="10946854"/>
            <a:ext cx="214800" cy="187200"/>
          </a:xfrm>
          <a:prstGeom prst="rect">
            <a:avLst/>
          </a:prstGeom>
          <a:blipFill rotWithShape="1">
            <a:blip r:embed="rId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84" name="Google Shape;384;p30"/>
          <p:cNvSpPr txBox="1"/>
          <p:nvPr>
            <p:ph type="title"/>
          </p:nvPr>
        </p:nvSpPr>
        <p:spPr>
          <a:xfrm>
            <a:off x="3053092" y="795675"/>
            <a:ext cx="16911600" cy="1790100"/>
          </a:xfrm>
          <a:prstGeom prst="rect">
            <a:avLst/>
          </a:prstGeom>
          <a:noFill/>
          <a:ln>
            <a:noFill/>
          </a:ln>
        </p:spPr>
        <p:txBody>
          <a:bodyPr anchorCtr="0" anchor="t" bIns="0" lIns="0" spcFirstLastPara="1" rIns="0" wrap="square" tIns="21550">
            <a:noAutofit/>
          </a:bodyPr>
          <a:lstStyle/>
          <a:p>
            <a:pPr indent="0" lvl="0" marL="0" rtl="0" algn="l">
              <a:lnSpc>
                <a:spcPct val="118898"/>
              </a:lnSpc>
              <a:spcBef>
                <a:spcPts val="0"/>
              </a:spcBef>
              <a:spcAft>
                <a:spcPts val="0"/>
              </a:spcAft>
              <a:buNone/>
            </a:pPr>
            <a:r>
              <a:rPr lang="en" sz="7200">
                <a:latin typeface="Montserrat"/>
                <a:ea typeface="Montserrat"/>
                <a:cs typeface="Montserrat"/>
                <a:sym typeface="Montserrat"/>
              </a:rPr>
              <a:t>SIMPLE OPTIMIZATION</a:t>
            </a:r>
            <a:endParaRPr sz="7200">
              <a:latin typeface="Montserrat"/>
              <a:ea typeface="Montserrat"/>
              <a:cs typeface="Montserrat"/>
              <a:sym typeface="Montserrat"/>
            </a:endParaRPr>
          </a:p>
          <a:p>
            <a:pPr indent="0" lvl="0" marL="12700" rtl="0" algn="l">
              <a:lnSpc>
                <a:spcPct val="118243"/>
              </a:lnSpc>
              <a:spcBef>
                <a:spcPts val="0"/>
              </a:spcBef>
              <a:spcAft>
                <a:spcPts val="0"/>
              </a:spcAft>
              <a:buNone/>
            </a:pPr>
            <a:r>
              <a:rPr lang="en" sz="4500">
                <a:solidFill>
                  <a:srgbClr val="000000"/>
                </a:solidFill>
                <a:latin typeface="Montserrat"/>
                <a:ea typeface="Montserrat"/>
                <a:cs typeface="Montserrat"/>
                <a:sym typeface="Montserrat"/>
              </a:rPr>
              <a:t>If you don’t want to mess with assembly, do this</a:t>
            </a:r>
            <a:endParaRPr sz="4500">
              <a:solidFill>
                <a:srgbClr val="000000"/>
              </a:solidFill>
              <a:latin typeface="Montserrat"/>
              <a:ea typeface="Montserrat"/>
              <a:cs typeface="Montserrat"/>
              <a:sym typeface="Montserrat"/>
            </a:endParaRPr>
          </a:p>
        </p:txBody>
      </p:sp>
      <p:sp>
        <p:nvSpPr>
          <p:cNvPr id="385" name="Google Shape;385;p30"/>
          <p:cNvSpPr txBox="1"/>
          <p:nvPr/>
        </p:nvSpPr>
        <p:spPr>
          <a:xfrm>
            <a:off x="1157050" y="3201850"/>
            <a:ext cx="21063000" cy="8299800"/>
          </a:xfrm>
          <a:prstGeom prst="rect">
            <a:avLst/>
          </a:prstGeom>
          <a:noFill/>
          <a:ln>
            <a:noFill/>
          </a:ln>
        </p:spPr>
        <p:txBody>
          <a:bodyPr anchorCtr="0" anchor="t" bIns="91425" lIns="91425" spcFirstLastPara="1" rIns="91425" wrap="square" tIns="91425">
            <a:noAutofit/>
          </a:bodyPr>
          <a:lstStyle/>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Use gas optimized libraries: Solmate is what you are looking for</a:t>
            </a:r>
            <a:endParaRPr sz="4000">
              <a:solidFill>
                <a:schemeClr val="dk1"/>
              </a:solidFill>
              <a:latin typeface="Proxima Nova"/>
              <a:ea typeface="Proxima Nova"/>
              <a:cs typeface="Proxima Nova"/>
              <a:sym typeface="Proxima Nova"/>
            </a:endParaRPr>
          </a:p>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Try to short circuit code such that you don’t run through the entire function body</a:t>
            </a:r>
            <a:endParaRPr sz="4000">
              <a:solidFill>
                <a:schemeClr val="dk1"/>
              </a:solidFill>
              <a:latin typeface="Proxima Nova"/>
              <a:ea typeface="Proxima Nova"/>
              <a:cs typeface="Proxima Nova"/>
              <a:sym typeface="Proxima Nova"/>
            </a:endParaRPr>
          </a:p>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Move computation offchain</a:t>
            </a:r>
            <a:endParaRPr sz="4000">
              <a:solidFill>
                <a:schemeClr val="dk1"/>
              </a:solidFill>
              <a:latin typeface="Proxima Nova"/>
              <a:ea typeface="Proxima Nova"/>
              <a:cs typeface="Proxima Nova"/>
              <a:sym typeface="Proxima Nova"/>
            </a:endParaRPr>
          </a:p>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Make commonly used functions cheap and rarely used functions expensive</a:t>
            </a:r>
            <a:endParaRPr sz="4000">
              <a:solidFill>
                <a:schemeClr val="dk1"/>
              </a:solidFill>
              <a:latin typeface="Proxima Nova"/>
              <a:ea typeface="Proxima Nova"/>
              <a:cs typeface="Proxima Nova"/>
              <a:sym typeface="Proxima Nova"/>
            </a:endParaRPr>
          </a:p>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Use the solidity optimizer</a:t>
            </a:r>
            <a:endParaRPr sz="4000">
              <a:solidFill>
                <a:schemeClr val="dk1"/>
              </a:solidFill>
              <a:latin typeface="Proxima Nova"/>
              <a:ea typeface="Proxima Nova"/>
              <a:cs typeface="Proxima Nova"/>
              <a:sym typeface="Proxima Nova"/>
            </a:endParaRPr>
          </a:p>
          <a:p>
            <a:pPr indent="-482600" lvl="1" marL="9144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If you maximize runs, it increases the deployment cost but decreases the cost per call for functions</a:t>
            </a:r>
            <a:endParaRPr sz="4000">
              <a:solidFill>
                <a:schemeClr val="dk1"/>
              </a:solidFill>
              <a:latin typeface="Proxima Nova"/>
              <a:ea typeface="Proxima Nova"/>
              <a:cs typeface="Proxima Nova"/>
              <a:sym typeface="Proxima Nova"/>
            </a:endParaRPr>
          </a:p>
          <a:p>
            <a:pPr indent="-482600" lvl="1" marL="9144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If you set runs=1, it minimizes deployment costs but increases the cost per call</a:t>
            </a:r>
            <a:endParaRPr sz="4000">
              <a:solidFill>
                <a:schemeClr val="dk1"/>
              </a:solidFill>
              <a:latin typeface="Proxima Nova"/>
              <a:ea typeface="Proxima Nova"/>
              <a:cs typeface="Proxima Nova"/>
              <a:sym typeface="Proxima Nova"/>
            </a:endParaRPr>
          </a:p>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Struct </a:t>
            </a:r>
            <a:r>
              <a:rPr lang="en" sz="4000">
                <a:solidFill>
                  <a:schemeClr val="dk1"/>
                </a:solidFill>
                <a:latin typeface="Proxima Nova"/>
                <a:ea typeface="Proxima Nova"/>
                <a:cs typeface="Proxima Nova"/>
                <a:sym typeface="Proxima Nova"/>
              </a:rPr>
              <a:t>packing</a:t>
            </a:r>
            <a:r>
              <a:rPr lang="en" sz="4000">
                <a:solidFill>
                  <a:schemeClr val="dk1"/>
                </a:solidFill>
                <a:latin typeface="Proxima Nova"/>
                <a:ea typeface="Proxima Nova"/>
                <a:cs typeface="Proxima Nova"/>
                <a:sym typeface="Proxima Nova"/>
              </a:rPr>
              <a:t>: Group variables into 256 bit chunks</a:t>
            </a:r>
            <a:endParaRPr sz="4000">
              <a:solidFill>
                <a:schemeClr val="dk1"/>
              </a:solidFill>
              <a:latin typeface="Proxima Nova"/>
              <a:ea typeface="Proxima Nova"/>
              <a:cs typeface="Proxima Nova"/>
              <a:sym typeface="Proxima Nova"/>
            </a:endParaRPr>
          </a:p>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Map packing: One map tracking a struct of 10 variables is cheaper than 10 maps tracking the 1 variable each</a:t>
            </a:r>
            <a:endParaRPr sz="4000">
              <a:solidFill>
                <a:schemeClr val="dk1"/>
              </a:solidFill>
              <a:latin typeface="Proxima Nova"/>
              <a:ea typeface="Proxima Nova"/>
              <a:cs typeface="Proxima Nova"/>
              <a:sym typeface="Proxima Nova"/>
            </a:endParaRPr>
          </a:p>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Remove all looping/array functions</a:t>
            </a:r>
            <a:endParaRPr sz="4000">
              <a:solidFill>
                <a:schemeClr val="dk1"/>
              </a:solidFill>
              <a:latin typeface="Proxima Nova"/>
              <a:ea typeface="Proxima Nova"/>
              <a:cs typeface="Proxima Nova"/>
              <a:sym typeface="Proxima Nova"/>
            </a:endParaRPr>
          </a:p>
        </p:txBody>
      </p:sp>
      <p:sp>
        <p:nvSpPr>
          <p:cNvPr id="386" name="Google Shape;386;p30"/>
          <p:cNvSpPr txBox="1"/>
          <p:nvPr/>
        </p:nvSpPr>
        <p:spPr>
          <a:xfrm>
            <a:off x="680550" y="12381063"/>
            <a:ext cx="5524800" cy="402600"/>
          </a:xfrm>
          <a:prstGeom prst="rect">
            <a:avLst/>
          </a:prstGeom>
          <a:noFill/>
          <a:ln>
            <a:noFill/>
          </a:ln>
        </p:spPr>
        <p:txBody>
          <a:bodyPr anchorCtr="0" anchor="t" bIns="0" lIns="0" spcFirstLastPara="1" rIns="0" wrap="square" tIns="0">
            <a:noAutofit/>
          </a:bodyPr>
          <a:lstStyle/>
          <a:p>
            <a:pPr indent="0" lvl="0" marL="12700" rtl="0" algn="l">
              <a:lnSpc>
                <a:spcPct val="118461"/>
              </a:lnSpc>
              <a:spcBef>
                <a:spcPts val="0"/>
              </a:spcBef>
              <a:spcAft>
                <a:spcPts val="0"/>
              </a:spcAft>
              <a:buNone/>
            </a:pPr>
            <a:r>
              <a:rPr lang="en" sz="2400">
                <a:solidFill>
                  <a:srgbClr val="B6B6B6"/>
                </a:solidFill>
              </a:rPr>
              <a:t>AUTHOR: ALBERT SU</a:t>
            </a:r>
            <a:endParaRPr sz="2400">
              <a:solidFill>
                <a:srgbClr val="B6B6B6"/>
              </a:solidFill>
            </a:endParaRPr>
          </a:p>
          <a:p>
            <a:pPr indent="0" lvl="0" marL="12700" marR="0" rtl="0" algn="l">
              <a:lnSpc>
                <a:spcPct val="118461"/>
              </a:lnSpc>
              <a:spcBef>
                <a:spcPts val="0"/>
              </a:spcBef>
              <a:spcAft>
                <a:spcPts val="0"/>
              </a:spcAft>
              <a:buNone/>
            </a:pPr>
            <a:r>
              <a:rPr lang="en" sz="2400">
                <a:solidFill>
                  <a:srgbClr val="B6B6B6"/>
                </a:solidFill>
              </a:rPr>
              <a:t>ADAPTED: DOUG COLKITT</a:t>
            </a:r>
            <a:endParaRPr sz="2400">
              <a:solidFill>
                <a:srgbClr val="B6B6B6"/>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31"/>
          <p:cNvSpPr/>
          <p:nvPr/>
        </p:nvSpPr>
        <p:spPr>
          <a:xfrm>
            <a:off x="19715223" y="12041521"/>
            <a:ext cx="4483200" cy="15648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92" name="Google Shape;392;p31"/>
          <p:cNvSpPr/>
          <p:nvPr/>
        </p:nvSpPr>
        <p:spPr>
          <a:xfrm>
            <a:off x="803108" y="237673"/>
            <a:ext cx="2097600" cy="24243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93" name="Google Shape;393;p31"/>
          <p:cNvSpPr/>
          <p:nvPr/>
        </p:nvSpPr>
        <p:spPr>
          <a:xfrm>
            <a:off x="746089" y="11745789"/>
            <a:ext cx="214800" cy="187200"/>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94" name="Google Shape;394;p31"/>
          <p:cNvSpPr/>
          <p:nvPr/>
        </p:nvSpPr>
        <p:spPr>
          <a:xfrm>
            <a:off x="416975" y="1175025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95" name="Google Shape;395;p31"/>
          <p:cNvSpPr/>
          <p:nvPr/>
        </p:nvSpPr>
        <p:spPr>
          <a:xfrm>
            <a:off x="416975" y="11750251"/>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96" name="Google Shape;396;p31"/>
          <p:cNvSpPr/>
          <p:nvPr/>
        </p:nvSpPr>
        <p:spPr>
          <a:xfrm>
            <a:off x="1151652" y="12299102"/>
            <a:ext cx="214800" cy="187200"/>
          </a:xfrm>
          <a:prstGeom prst="rect">
            <a:avLst/>
          </a:prstGeom>
          <a:blipFill rotWithShape="1">
            <a:blip r:embed="rId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97" name="Google Shape;397;p31"/>
          <p:cNvSpPr/>
          <p:nvPr/>
        </p:nvSpPr>
        <p:spPr>
          <a:xfrm>
            <a:off x="283197" y="12481146"/>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98" name="Google Shape;398;p31"/>
          <p:cNvSpPr/>
          <p:nvPr/>
        </p:nvSpPr>
        <p:spPr>
          <a:xfrm>
            <a:off x="283197" y="12481144"/>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399" name="Google Shape;399;p31"/>
          <p:cNvSpPr/>
          <p:nvPr/>
        </p:nvSpPr>
        <p:spPr>
          <a:xfrm>
            <a:off x="619745" y="1312267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00" name="Google Shape;400;p31"/>
          <p:cNvSpPr/>
          <p:nvPr/>
        </p:nvSpPr>
        <p:spPr>
          <a:xfrm>
            <a:off x="619745" y="13122672"/>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01" name="Google Shape;401;p31"/>
          <p:cNvSpPr/>
          <p:nvPr/>
        </p:nvSpPr>
        <p:spPr>
          <a:xfrm>
            <a:off x="1157043" y="11124735"/>
            <a:ext cx="214800" cy="187200"/>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02" name="Google Shape;402;p31"/>
          <p:cNvSpPr/>
          <p:nvPr/>
        </p:nvSpPr>
        <p:spPr>
          <a:xfrm>
            <a:off x="680547" y="10946854"/>
            <a:ext cx="214800" cy="187200"/>
          </a:xfrm>
          <a:prstGeom prst="rect">
            <a:avLst/>
          </a:prstGeom>
          <a:blipFill rotWithShape="1">
            <a:blip r:embed="rId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03" name="Google Shape;403;p31"/>
          <p:cNvSpPr txBox="1"/>
          <p:nvPr>
            <p:ph type="title"/>
          </p:nvPr>
        </p:nvSpPr>
        <p:spPr>
          <a:xfrm>
            <a:off x="3053092" y="795675"/>
            <a:ext cx="16911600" cy="1790100"/>
          </a:xfrm>
          <a:prstGeom prst="rect">
            <a:avLst/>
          </a:prstGeom>
          <a:noFill/>
          <a:ln>
            <a:noFill/>
          </a:ln>
        </p:spPr>
        <p:txBody>
          <a:bodyPr anchorCtr="0" anchor="t" bIns="0" lIns="0" spcFirstLastPara="1" rIns="0" wrap="square" tIns="21550">
            <a:noAutofit/>
          </a:bodyPr>
          <a:lstStyle/>
          <a:p>
            <a:pPr indent="0" lvl="0" marL="0" rtl="0" algn="l">
              <a:lnSpc>
                <a:spcPct val="118898"/>
              </a:lnSpc>
              <a:spcBef>
                <a:spcPts val="0"/>
              </a:spcBef>
              <a:spcAft>
                <a:spcPts val="0"/>
              </a:spcAft>
              <a:buNone/>
            </a:pPr>
            <a:r>
              <a:rPr lang="en" sz="7200">
                <a:latin typeface="Montserrat"/>
                <a:ea typeface="Montserrat"/>
                <a:cs typeface="Montserrat"/>
                <a:sym typeface="Montserrat"/>
              </a:rPr>
              <a:t>SIMPLE OPTIMIZATION</a:t>
            </a:r>
            <a:endParaRPr sz="7200">
              <a:latin typeface="Montserrat"/>
              <a:ea typeface="Montserrat"/>
              <a:cs typeface="Montserrat"/>
              <a:sym typeface="Montserrat"/>
            </a:endParaRPr>
          </a:p>
          <a:p>
            <a:pPr indent="0" lvl="0" marL="12700" rtl="0" algn="l">
              <a:lnSpc>
                <a:spcPct val="118243"/>
              </a:lnSpc>
              <a:spcBef>
                <a:spcPts val="0"/>
              </a:spcBef>
              <a:spcAft>
                <a:spcPts val="0"/>
              </a:spcAft>
              <a:buNone/>
            </a:pPr>
            <a:r>
              <a:rPr lang="en" sz="4500">
                <a:solidFill>
                  <a:srgbClr val="000000"/>
                </a:solidFill>
                <a:latin typeface="Montserrat"/>
                <a:ea typeface="Montserrat"/>
                <a:cs typeface="Montserrat"/>
                <a:sym typeface="Montserrat"/>
              </a:rPr>
              <a:t>Misc </a:t>
            </a:r>
            <a:r>
              <a:rPr lang="en" sz="4500">
                <a:solidFill>
                  <a:srgbClr val="000000"/>
                </a:solidFill>
                <a:latin typeface="Montserrat"/>
                <a:ea typeface="Montserrat"/>
                <a:cs typeface="Montserrat"/>
                <a:sym typeface="Montserrat"/>
              </a:rPr>
              <a:t>Optimzations</a:t>
            </a:r>
            <a:endParaRPr sz="4500">
              <a:solidFill>
                <a:srgbClr val="000000"/>
              </a:solidFill>
              <a:latin typeface="Montserrat"/>
              <a:ea typeface="Montserrat"/>
              <a:cs typeface="Montserrat"/>
              <a:sym typeface="Montserrat"/>
            </a:endParaRPr>
          </a:p>
        </p:txBody>
      </p:sp>
      <p:sp>
        <p:nvSpPr>
          <p:cNvPr id="404" name="Google Shape;404;p31"/>
          <p:cNvSpPr txBox="1"/>
          <p:nvPr/>
        </p:nvSpPr>
        <p:spPr>
          <a:xfrm>
            <a:off x="1157050" y="3201850"/>
            <a:ext cx="21063000" cy="8299800"/>
          </a:xfrm>
          <a:prstGeom prst="rect">
            <a:avLst/>
          </a:prstGeom>
          <a:noFill/>
          <a:ln>
            <a:noFill/>
          </a:ln>
        </p:spPr>
        <p:txBody>
          <a:bodyPr anchorCtr="0" anchor="t" bIns="91425" lIns="91425" spcFirstLastPara="1" rIns="91425" wrap="square" tIns="91425">
            <a:noAutofit/>
          </a:bodyPr>
          <a:lstStyle/>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Zeroes are cheaper than nonzero values</a:t>
            </a:r>
            <a:endParaRPr sz="4000">
              <a:solidFill>
                <a:schemeClr val="dk1"/>
              </a:solidFill>
              <a:latin typeface="Proxima Nova"/>
              <a:ea typeface="Proxima Nova"/>
              <a:cs typeface="Proxima Nova"/>
              <a:sym typeface="Proxima Nova"/>
            </a:endParaRPr>
          </a:p>
          <a:p>
            <a:pPr indent="-482600" lvl="1" marL="9144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0xFFFF is more expensive to pass in than 0x0</a:t>
            </a:r>
            <a:endParaRPr sz="4000">
              <a:solidFill>
                <a:schemeClr val="dk1"/>
              </a:solidFill>
              <a:latin typeface="Proxima Nova"/>
              <a:ea typeface="Proxima Nova"/>
              <a:cs typeface="Proxima Nova"/>
              <a:sym typeface="Proxima Nova"/>
            </a:endParaRPr>
          </a:p>
          <a:p>
            <a:pPr indent="-482600" lvl="1" marL="9144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0x1000 is cheaper than 0x1111</a:t>
            </a:r>
            <a:endParaRPr sz="4000">
              <a:solidFill>
                <a:schemeClr val="dk1"/>
              </a:solidFill>
              <a:latin typeface="Proxima Nova"/>
              <a:ea typeface="Proxima Nova"/>
              <a:cs typeface="Proxima Nova"/>
              <a:sym typeface="Proxima Nova"/>
            </a:endParaRPr>
          </a:p>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Payable functions are cheaper than non-payable functions</a:t>
            </a:r>
            <a:endParaRPr sz="4000">
              <a:solidFill>
                <a:schemeClr val="dk1"/>
              </a:solidFill>
              <a:latin typeface="Proxima Nova"/>
              <a:ea typeface="Proxima Nova"/>
              <a:cs typeface="Proxima Nova"/>
              <a:sym typeface="Proxima Nova"/>
            </a:endParaRPr>
          </a:p>
          <a:p>
            <a:pPr indent="-482600" lvl="1" marL="9144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Payable removes an internal msg.value check</a:t>
            </a:r>
            <a:endParaRPr sz="4000">
              <a:solidFill>
                <a:schemeClr val="dk1"/>
              </a:solidFill>
              <a:latin typeface="Proxima Nova"/>
              <a:ea typeface="Proxima Nova"/>
              <a:cs typeface="Proxima Nova"/>
              <a:sym typeface="Proxima Nova"/>
            </a:endParaRPr>
          </a:p>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Mark arithmetic as unchecked when you know FOR SURE it is safe</a:t>
            </a:r>
            <a:endParaRPr sz="4000">
              <a:solidFill>
                <a:schemeClr val="dk1"/>
              </a:solidFill>
              <a:latin typeface="Proxima Nova"/>
              <a:ea typeface="Proxima Nova"/>
              <a:cs typeface="Proxima Nova"/>
              <a:sym typeface="Proxima Nova"/>
            </a:endParaRPr>
          </a:p>
          <a:p>
            <a:pPr indent="-482600" lvl="1" marL="9144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Solidity automatically adds overflow checks to every arithmetic operation</a:t>
            </a:r>
            <a:endParaRPr sz="4000">
              <a:solidFill>
                <a:schemeClr val="dk1"/>
              </a:solidFill>
              <a:latin typeface="Proxima Nova"/>
              <a:ea typeface="Proxima Nova"/>
              <a:cs typeface="Proxima Nova"/>
              <a:sym typeface="Proxima Nova"/>
            </a:endParaRPr>
          </a:p>
          <a:p>
            <a:pPr indent="-482600" lvl="1" marL="9144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for (uint256 i = 0; i &lt; length;) {</a:t>
            </a:r>
            <a:endParaRPr sz="4000">
              <a:solidFill>
                <a:schemeClr val="dk1"/>
              </a:solidFill>
              <a:latin typeface="Proxima Nova"/>
              <a:ea typeface="Proxima Nova"/>
              <a:cs typeface="Proxima Nova"/>
              <a:sym typeface="Proxima Nova"/>
            </a:endParaRPr>
          </a:p>
          <a:p>
            <a:pPr indent="-482600" lvl="1" marL="9144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    // ...</a:t>
            </a:r>
            <a:endParaRPr sz="4000">
              <a:solidFill>
                <a:schemeClr val="dk1"/>
              </a:solidFill>
              <a:latin typeface="Proxima Nova"/>
              <a:ea typeface="Proxima Nova"/>
              <a:cs typeface="Proxima Nova"/>
              <a:sym typeface="Proxima Nova"/>
            </a:endParaRPr>
          </a:p>
          <a:p>
            <a:pPr indent="-482600" lvl="1" marL="9144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    unchecked { i += 1; }</a:t>
            </a:r>
            <a:endParaRPr sz="4000">
              <a:solidFill>
                <a:schemeClr val="dk1"/>
              </a:solidFill>
              <a:latin typeface="Proxima Nova"/>
              <a:ea typeface="Proxima Nova"/>
              <a:cs typeface="Proxima Nova"/>
              <a:sym typeface="Proxima Nova"/>
            </a:endParaRPr>
          </a:p>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Mark functions as internal if they aren’t meant to be </a:t>
            </a:r>
            <a:r>
              <a:rPr lang="en" sz="4000">
                <a:solidFill>
                  <a:schemeClr val="dk1"/>
                </a:solidFill>
                <a:latin typeface="Proxima Nova"/>
                <a:ea typeface="Proxima Nova"/>
                <a:cs typeface="Proxima Nova"/>
                <a:sym typeface="Proxima Nova"/>
              </a:rPr>
              <a:t>publicly</a:t>
            </a:r>
            <a:r>
              <a:rPr lang="en" sz="4000">
                <a:solidFill>
                  <a:schemeClr val="dk1"/>
                </a:solidFill>
                <a:latin typeface="Proxima Nova"/>
                <a:ea typeface="Proxima Nova"/>
                <a:cs typeface="Proxima Nova"/>
                <a:sym typeface="Proxima Nova"/>
              </a:rPr>
              <a:t> called</a:t>
            </a:r>
            <a:endParaRPr sz="4000">
              <a:solidFill>
                <a:schemeClr val="dk1"/>
              </a:solidFill>
              <a:latin typeface="Proxima Nova"/>
              <a:ea typeface="Proxima Nova"/>
              <a:cs typeface="Proxima Nova"/>
              <a:sym typeface="Proxima Nova"/>
            </a:endParaRPr>
          </a:p>
          <a:p>
            <a:pPr indent="-482600" lvl="1" marL="9144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Lets the solidity optimizer inline the code for gas savings</a:t>
            </a:r>
            <a:endParaRPr sz="4000">
              <a:solidFill>
                <a:schemeClr val="dk1"/>
              </a:solidFill>
              <a:latin typeface="Proxima Nova"/>
              <a:ea typeface="Proxima Nova"/>
              <a:cs typeface="Proxima Nova"/>
              <a:sym typeface="Proxima Nova"/>
            </a:endParaRPr>
          </a:p>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&lt; is cheaper than &lt;=</a:t>
            </a:r>
            <a:endParaRPr sz="4000">
              <a:solidFill>
                <a:schemeClr val="dk1"/>
              </a:solidFill>
              <a:latin typeface="Proxima Nova"/>
              <a:ea typeface="Proxima Nova"/>
              <a:cs typeface="Proxima Nova"/>
              <a:sym typeface="Proxima Nova"/>
            </a:endParaRPr>
          </a:p>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 is cheaper than !=</a:t>
            </a:r>
            <a:endParaRPr sz="4000">
              <a:solidFill>
                <a:schemeClr val="dk1"/>
              </a:solidFill>
              <a:latin typeface="Proxima Nova"/>
              <a:ea typeface="Proxima Nova"/>
              <a:cs typeface="Proxima Nova"/>
              <a:sym typeface="Proxima Nova"/>
            </a:endParaRPr>
          </a:p>
        </p:txBody>
      </p:sp>
      <p:sp>
        <p:nvSpPr>
          <p:cNvPr id="405" name="Google Shape;405;p31"/>
          <p:cNvSpPr txBox="1"/>
          <p:nvPr/>
        </p:nvSpPr>
        <p:spPr>
          <a:xfrm>
            <a:off x="680550" y="12381063"/>
            <a:ext cx="5524800" cy="402600"/>
          </a:xfrm>
          <a:prstGeom prst="rect">
            <a:avLst/>
          </a:prstGeom>
          <a:noFill/>
          <a:ln>
            <a:noFill/>
          </a:ln>
        </p:spPr>
        <p:txBody>
          <a:bodyPr anchorCtr="0" anchor="t" bIns="0" lIns="0" spcFirstLastPara="1" rIns="0" wrap="square" tIns="0">
            <a:noAutofit/>
          </a:bodyPr>
          <a:lstStyle/>
          <a:p>
            <a:pPr indent="0" lvl="0" marL="12700" rtl="0" algn="l">
              <a:lnSpc>
                <a:spcPct val="118461"/>
              </a:lnSpc>
              <a:spcBef>
                <a:spcPts val="0"/>
              </a:spcBef>
              <a:spcAft>
                <a:spcPts val="0"/>
              </a:spcAft>
              <a:buClr>
                <a:schemeClr val="dk1"/>
              </a:buClr>
              <a:buFont typeface="Arial"/>
              <a:buNone/>
            </a:pPr>
            <a:r>
              <a:rPr lang="en" sz="2400">
                <a:solidFill>
                  <a:srgbClr val="B6B6B6"/>
                </a:solidFill>
              </a:rPr>
              <a:t>AUTHOR: ALBERT SU</a:t>
            </a:r>
            <a:endParaRPr sz="2400">
              <a:solidFill>
                <a:srgbClr val="B6B6B6"/>
              </a:solidFill>
            </a:endParaRPr>
          </a:p>
          <a:p>
            <a:pPr indent="0" lvl="0" marL="12700" rtl="0" algn="l">
              <a:lnSpc>
                <a:spcPct val="118461"/>
              </a:lnSpc>
              <a:spcBef>
                <a:spcPts val="0"/>
              </a:spcBef>
              <a:spcAft>
                <a:spcPts val="0"/>
              </a:spcAft>
              <a:buClr>
                <a:schemeClr val="dk1"/>
              </a:buClr>
              <a:buFont typeface="Arial"/>
              <a:buNone/>
            </a:pPr>
            <a:r>
              <a:rPr lang="en" sz="2400">
                <a:solidFill>
                  <a:srgbClr val="B6B6B6"/>
                </a:solidFill>
              </a:rPr>
              <a:t>ADAPTED: DOUG COLKITT</a:t>
            </a:r>
            <a:endParaRPr sz="2400">
              <a:solidFill>
                <a:srgbClr val="B6B6B6"/>
              </a:solidFill>
            </a:endParaRPr>
          </a:p>
          <a:p>
            <a:pPr indent="0" lvl="0" marL="12700" marR="0" rtl="0" algn="l">
              <a:lnSpc>
                <a:spcPct val="118461"/>
              </a:lnSpc>
              <a:spcBef>
                <a:spcPts val="0"/>
              </a:spcBef>
              <a:spcAft>
                <a:spcPts val="0"/>
              </a:spcAft>
              <a:buNone/>
            </a:pPr>
            <a:r>
              <a:t/>
            </a:r>
            <a:endParaRPr sz="2400">
              <a:solidFill>
                <a:srgbClr val="B6B6B6"/>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sp>
        <p:nvSpPr>
          <p:cNvPr id="410" name="Google Shape;410;p32"/>
          <p:cNvSpPr txBox="1"/>
          <p:nvPr>
            <p:ph type="title"/>
          </p:nvPr>
        </p:nvSpPr>
        <p:spPr>
          <a:xfrm>
            <a:off x="8342500" y="5558738"/>
            <a:ext cx="8740500" cy="2598000"/>
          </a:xfrm>
          <a:prstGeom prst="rect">
            <a:avLst/>
          </a:prstGeom>
        </p:spPr>
        <p:txBody>
          <a:bodyPr anchorCtr="0" anchor="ctr" bIns="243700" lIns="243700" spcFirstLastPara="1" rIns="243700" wrap="square" tIns="243700">
            <a:noAutofit/>
          </a:bodyPr>
          <a:lstStyle/>
          <a:p>
            <a:pPr indent="0" lvl="0" marL="0" rtl="0" algn="l">
              <a:spcBef>
                <a:spcPts val="0"/>
              </a:spcBef>
              <a:spcAft>
                <a:spcPts val="0"/>
              </a:spcAft>
              <a:buNone/>
            </a:pPr>
            <a:r>
              <a:rPr lang="en"/>
              <a:t>Detailed Optimizations</a:t>
            </a:r>
            <a:endParaRPr/>
          </a:p>
        </p:txBody>
      </p:sp>
      <p:sp>
        <p:nvSpPr>
          <p:cNvPr id="411" name="Google Shape;411;p32"/>
          <p:cNvSpPr txBox="1"/>
          <p:nvPr>
            <p:ph idx="1" type="subTitle"/>
          </p:nvPr>
        </p:nvSpPr>
        <p:spPr>
          <a:xfrm>
            <a:off x="3779650" y="4540000"/>
            <a:ext cx="4563000" cy="4650000"/>
          </a:xfrm>
          <a:prstGeom prst="rect">
            <a:avLst/>
          </a:prstGeom>
        </p:spPr>
        <p:txBody>
          <a:bodyPr anchorCtr="0" anchor="ctr" bIns="243700" lIns="243700" spcFirstLastPara="1" rIns="243700" wrap="square" tIns="243700">
            <a:noAutofit/>
          </a:bodyPr>
          <a:lstStyle/>
          <a:p>
            <a:pPr indent="0" lvl="0" marL="0" rtl="0" algn="r">
              <a:spcBef>
                <a:spcPts val="0"/>
              </a:spcBef>
              <a:spcAft>
                <a:spcPts val="0"/>
              </a:spcAft>
              <a:buNone/>
            </a:pPr>
            <a:r>
              <a:rPr lang="en"/>
              <a:t>3</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5" name="Shape 415"/>
        <p:cNvGrpSpPr/>
        <p:nvPr/>
      </p:nvGrpSpPr>
      <p:grpSpPr>
        <a:xfrm>
          <a:off x="0" y="0"/>
          <a:ext cx="0" cy="0"/>
          <a:chOff x="0" y="0"/>
          <a:chExt cx="0" cy="0"/>
        </a:xfrm>
      </p:grpSpPr>
      <p:sp>
        <p:nvSpPr>
          <p:cNvPr id="416" name="Google Shape;416;p33"/>
          <p:cNvSpPr/>
          <p:nvPr/>
        </p:nvSpPr>
        <p:spPr>
          <a:xfrm>
            <a:off x="19715223" y="12041521"/>
            <a:ext cx="4483200" cy="15648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17" name="Google Shape;417;p33"/>
          <p:cNvSpPr/>
          <p:nvPr/>
        </p:nvSpPr>
        <p:spPr>
          <a:xfrm>
            <a:off x="803108" y="237673"/>
            <a:ext cx="2097600" cy="24243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18" name="Google Shape;418;p33"/>
          <p:cNvSpPr/>
          <p:nvPr/>
        </p:nvSpPr>
        <p:spPr>
          <a:xfrm>
            <a:off x="746089" y="11745789"/>
            <a:ext cx="214800" cy="187200"/>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19" name="Google Shape;419;p33"/>
          <p:cNvSpPr/>
          <p:nvPr/>
        </p:nvSpPr>
        <p:spPr>
          <a:xfrm>
            <a:off x="416975" y="1175025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20" name="Google Shape;420;p33"/>
          <p:cNvSpPr/>
          <p:nvPr/>
        </p:nvSpPr>
        <p:spPr>
          <a:xfrm>
            <a:off x="416975" y="11750251"/>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21" name="Google Shape;421;p33"/>
          <p:cNvSpPr/>
          <p:nvPr/>
        </p:nvSpPr>
        <p:spPr>
          <a:xfrm>
            <a:off x="1151652" y="12299102"/>
            <a:ext cx="214800" cy="187200"/>
          </a:xfrm>
          <a:prstGeom prst="rect">
            <a:avLst/>
          </a:prstGeom>
          <a:blipFill rotWithShape="1">
            <a:blip r:embed="rId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22" name="Google Shape;422;p33"/>
          <p:cNvSpPr/>
          <p:nvPr/>
        </p:nvSpPr>
        <p:spPr>
          <a:xfrm>
            <a:off x="283197" y="12481146"/>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23" name="Google Shape;423;p33"/>
          <p:cNvSpPr/>
          <p:nvPr/>
        </p:nvSpPr>
        <p:spPr>
          <a:xfrm>
            <a:off x="283197" y="12481144"/>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24" name="Google Shape;424;p33"/>
          <p:cNvSpPr/>
          <p:nvPr/>
        </p:nvSpPr>
        <p:spPr>
          <a:xfrm>
            <a:off x="619745" y="1312267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25" name="Google Shape;425;p33"/>
          <p:cNvSpPr/>
          <p:nvPr/>
        </p:nvSpPr>
        <p:spPr>
          <a:xfrm>
            <a:off x="619745" y="13122672"/>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26" name="Google Shape;426;p33"/>
          <p:cNvSpPr/>
          <p:nvPr/>
        </p:nvSpPr>
        <p:spPr>
          <a:xfrm>
            <a:off x="1157043" y="11124735"/>
            <a:ext cx="214800" cy="187200"/>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27" name="Google Shape;427;p33"/>
          <p:cNvSpPr/>
          <p:nvPr/>
        </p:nvSpPr>
        <p:spPr>
          <a:xfrm>
            <a:off x="680547" y="10946854"/>
            <a:ext cx="214800" cy="187200"/>
          </a:xfrm>
          <a:prstGeom prst="rect">
            <a:avLst/>
          </a:prstGeom>
          <a:blipFill rotWithShape="1">
            <a:blip r:embed="rId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28" name="Google Shape;428;p33"/>
          <p:cNvSpPr txBox="1"/>
          <p:nvPr>
            <p:ph type="title"/>
          </p:nvPr>
        </p:nvSpPr>
        <p:spPr>
          <a:xfrm>
            <a:off x="3053092" y="795675"/>
            <a:ext cx="16911600" cy="1790100"/>
          </a:xfrm>
          <a:prstGeom prst="rect">
            <a:avLst/>
          </a:prstGeom>
          <a:noFill/>
          <a:ln>
            <a:noFill/>
          </a:ln>
        </p:spPr>
        <p:txBody>
          <a:bodyPr anchorCtr="0" anchor="t" bIns="0" lIns="0" spcFirstLastPara="1" rIns="0" wrap="square" tIns="21550">
            <a:noAutofit/>
          </a:bodyPr>
          <a:lstStyle/>
          <a:p>
            <a:pPr indent="0" lvl="0" marL="0" rtl="0" algn="l">
              <a:lnSpc>
                <a:spcPct val="118898"/>
              </a:lnSpc>
              <a:spcBef>
                <a:spcPts val="0"/>
              </a:spcBef>
              <a:spcAft>
                <a:spcPts val="0"/>
              </a:spcAft>
              <a:buNone/>
            </a:pPr>
            <a:r>
              <a:rPr lang="en" sz="7200">
                <a:latin typeface="Montserrat"/>
                <a:ea typeface="Montserrat"/>
                <a:cs typeface="Montserrat"/>
                <a:sym typeface="Montserrat"/>
              </a:rPr>
              <a:t>Arithmeticcccc</a:t>
            </a:r>
            <a:endParaRPr sz="7200">
              <a:latin typeface="Montserrat"/>
              <a:ea typeface="Montserrat"/>
              <a:cs typeface="Montserrat"/>
              <a:sym typeface="Montserrat"/>
            </a:endParaRPr>
          </a:p>
          <a:p>
            <a:pPr indent="0" lvl="0" marL="12700" rtl="0" algn="l">
              <a:lnSpc>
                <a:spcPct val="118243"/>
              </a:lnSpc>
              <a:spcBef>
                <a:spcPts val="0"/>
              </a:spcBef>
              <a:spcAft>
                <a:spcPts val="0"/>
              </a:spcAft>
              <a:buNone/>
            </a:pPr>
            <a:r>
              <a:t/>
            </a:r>
            <a:endParaRPr sz="4500">
              <a:solidFill>
                <a:srgbClr val="000000"/>
              </a:solidFill>
              <a:latin typeface="Montserrat"/>
              <a:ea typeface="Montserrat"/>
              <a:cs typeface="Montserrat"/>
              <a:sym typeface="Montserrat"/>
            </a:endParaRPr>
          </a:p>
        </p:txBody>
      </p:sp>
      <p:sp>
        <p:nvSpPr>
          <p:cNvPr id="429" name="Google Shape;429;p33"/>
          <p:cNvSpPr txBox="1"/>
          <p:nvPr/>
        </p:nvSpPr>
        <p:spPr>
          <a:xfrm>
            <a:off x="1157050" y="3201850"/>
            <a:ext cx="12413100" cy="8299800"/>
          </a:xfrm>
          <a:prstGeom prst="rect">
            <a:avLst/>
          </a:prstGeom>
          <a:noFill/>
          <a:ln>
            <a:noFill/>
          </a:ln>
        </p:spPr>
        <p:txBody>
          <a:bodyPr anchorCtr="0" anchor="t" bIns="91425" lIns="91425" spcFirstLastPara="1" rIns="91425" wrap="square" tIns="91425">
            <a:noAutofit/>
          </a:bodyPr>
          <a:lstStyle/>
          <a:p>
            <a:pPr indent="-387350" lvl="0" marL="457200" rtl="0" algn="l">
              <a:lnSpc>
                <a:spcPct val="115000"/>
              </a:lnSpc>
              <a:spcBef>
                <a:spcPts val="0"/>
              </a:spcBef>
              <a:spcAft>
                <a:spcPts val="0"/>
              </a:spcAft>
              <a:buClr>
                <a:srgbClr val="374151"/>
              </a:buClr>
              <a:buSzPts val="2500"/>
              <a:buFont typeface="Proxima Nova"/>
              <a:buChar char="●"/>
            </a:pPr>
            <a:r>
              <a:rPr lang="en" sz="2500">
                <a:solidFill>
                  <a:srgbClr val="374151"/>
                </a:solidFill>
                <a:latin typeface="Proxima Nova"/>
                <a:ea typeface="Proxima Nova"/>
                <a:cs typeface="Proxima Nova"/>
                <a:sym typeface="Proxima Nova"/>
              </a:rPr>
              <a:t>Arithmetic Operations:</a:t>
            </a:r>
            <a:endParaRPr sz="2500">
              <a:solidFill>
                <a:srgbClr val="374151"/>
              </a:solidFill>
              <a:latin typeface="Proxima Nova"/>
              <a:ea typeface="Proxima Nova"/>
              <a:cs typeface="Proxima Nova"/>
              <a:sym typeface="Proxima Nova"/>
            </a:endParaRPr>
          </a:p>
          <a:p>
            <a:pPr indent="-387350" lvl="1" marL="914400" rtl="0" algn="l">
              <a:lnSpc>
                <a:spcPct val="115000"/>
              </a:lnSpc>
              <a:spcBef>
                <a:spcPts val="0"/>
              </a:spcBef>
              <a:spcAft>
                <a:spcPts val="0"/>
              </a:spcAft>
              <a:buClr>
                <a:srgbClr val="374151"/>
              </a:buClr>
              <a:buSzPts val="2500"/>
              <a:buFont typeface="Proxima Nova"/>
              <a:buChar char="○"/>
            </a:pPr>
            <a:r>
              <a:rPr lang="en" sz="2500">
                <a:solidFill>
                  <a:srgbClr val="374151"/>
                </a:solidFill>
                <a:latin typeface="Proxima Nova"/>
                <a:ea typeface="Proxima Nova"/>
                <a:cs typeface="Proxima Nova"/>
                <a:sym typeface="Proxima Nova"/>
              </a:rPr>
              <a:t>Types: Multiplication, Division</a:t>
            </a:r>
            <a:endParaRPr sz="2500">
              <a:solidFill>
                <a:srgbClr val="374151"/>
              </a:solidFill>
              <a:latin typeface="Proxima Nova"/>
              <a:ea typeface="Proxima Nova"/>
              <a:cs typeface="Proxima Nova"/>
              <a:sym typeface="Proxima Nova"/>
            </a:endParaRPr>
          </a:p>
          <a:p>
            <a:pPr indent="-387350" lvl="1" marL="914400" rtl="0" algn="l">
              <a:lnSpc>
                <a:spcPct val="115000"/>
              </a:lnSpc>
              <a:spcBef>
                <a:spcPts val="0"/>
              </a:spcBef>
              <a:spcAft>
                <a:spcPts val="0"/>
              </a:spcAft>
              <a:buClr>
                <a:srgbClr val="374151"/>
              </a:buClr>
              <a:buSzPts val="2500"/>
              <a:buFont typeface="Proxima Nova"/>
              <a:buChar char="○"/>
            </a:pPr>
            <a:r>
              <a:rPr lang="en" sz="2500">
                <a:solidFill>
                  <a:srgbClr val="374151"/>
                </a:solidFill>
                <a:latin typeface="Proxima Nova"/>
                <a:ea typeface="Proxima Nova"/>
                <a:cs typeface="Proxima Nova"/>
                <a:sym typeface="Proxima Nova"/>
              </a:rPr>
              <a:t>Gas Cost: 5 units</a:t>
            </a:r>
            <a:endParaRPr sz="2500">
              <a:solidFill>
                <a:srgbClr val="374151"/>
              </a:solidFill>
              <a:latin typeface="Proxima Nova"/>
              <a:ea typeface="Proxima Nova"/>
              <a:cs typeface="Proxima Nova"/>
              <a:sym typeface="Proxima Nova"/>
            </a:endParaRPr>
          </a:p>
          <a:p>
            <a:pPr indent="-387350" lvl="1" marL="914400" rtl="0" algn="l">
              <a:lnSpc>
                <a:spcPct val="115000"/>
              </a:lnSpc>
              <a:spcBef>
                <a:spcPts val="0"/>
              </a:spcBef>
              <a:spcAft>
                <a:spcPts val="0"/>
              </a:spcAft>
              <a:buClr>
                <a:srgbClr val="374151"/>
              </a:buClr>
              <a:buSzPts val="2500"/>
              <a:buFont typeface="Proxima Nova"/>
              <a:buChar char="○"/>
            </a:pPr>
            <a:r>
              <a:rPr lang="en" sz="2500">
                <a:solidFill>
                  <a:srgbClr val="374151"/>
                </a:solidFill>
                <a:latin typeface="Proxima Nova"/>
                <a:ea typeface="Proxima Nova"/>
                <a:cs typeface="Proxima Nova"/>
                <a:sym typeface="Proxima Nova"/>
              </a:rPr>
              <a:t>Consideration: Reverts on overflow</a:t>
            </a:r>
            <a:endParaRPr sz="2500">
              <a:solidFill>
                <a:srgbClr val="374151"/>
              </a:solidFill>
              <a:latin typeface="Proxima Nova"/>
              <a:ea typeface="Proxima Nova"/>
              <a:cs typeface="Proxima Nova"/>
              <a:sym typeface="Proxima Nova"/>
            </a:endParaRPr>
          </a:p>
          <a:p>
            <a:pPr indent="-387350" lvl="0" marL="457200" rtl="0" algn="l">
              <a:lnSpc>
                <a:spcPct val="115000"/>
              </a:lnSpc>
              <a:spcBef>
                <a:spcPts val="0"/>
              </a:spcBef>
              <a:spcAft>
                <a:spcPts val="0"/>
              </a:spcAft>
              <a:buClr>
                <a:srgbClr val="374151"/>
              </a:buClr>
              <a:buSzPts val="2500"/>
              <a:buFont typeface="Proxima Nova"/>
              <a:buChar char="●"/>
            </a:pPr>
            <a:r>
              <a:rPr lang="en" sz="2500">
                <a:solidFill>
                  <a:srgbClr val="374151"/>
                </a:solidFill>
                <a:latin typeface="Proxima Nova"/>
                <a:ea typeface="Proxima Nova"/>
                <a:cs typeface="Proxima Nova"/>
                <a:sym typeface="Proxima Nova"/>
              </a:rPr>
              <a:t>Bitwise Operations:</a:t>
            </a:r>
            <a:endParaRPr sz="2500">
              <a:solidFill>
                <a:srgbClr val="374151"/>
              </a:solidFill>
              <a:latin typeface="Proxima Nova"/>
              <a:ea typeface="Proxima Nova"/>
              <a:cs typeface="Proxima Nova"/>
              <a:sym typeface="Proxima Nova"/>
            </a:endParaRPr>
          </a:p>
          <a:p>
            <a:pPr indent="-387350" lvl="1" marL="914400" rtl="0" algn="l">
              <a:lnSpc>
                <a:spcPct val="115000"/>
              </a:lnSpc>
              <a:spcBef>
                <a:spcPts val="0"/>
              </a:spcBef>
              <a:spcAft>
                <a:spcPts val="0"/>
              </a:spcAft>
              <a:buClr>
                <a:srgbClr val="374151"/>
              </a:buClr>
              <a:buSzPts val="2500"/>
              <a:buFont typeface="Proxima Nova"/>
              <a:buChar char="○"/>
            </a:pPr>
            <a:r>
              <a:rPr lang="en" sz="2500">
                <a:solidFill>
                  <a:srgbClr val="374151"/>
                </a:solidFill>
                <a:latin typeface="Proxima Nova"/>
                <a:ea typeface="Proxima Nova"/>
                <a:cs typeface="Proxima Nova"/>
                <a:sym typeface="Proxima Nova"/>
              </a:rPr>
              <a:t>Types: AND, OR, XOR</a:t>
            </a:r>
            <a:endParaRPr sz="2500">
              <a:solidFill>
                <a:srgbClr val="374151"/>
              </a:solidFill>
              <a:latin typeface="Proxima Nova"/>
              <a:ea typeface="Proxima Nova"/>
              <a:cs typeface="Proxima Nova"/>
              <a:sym typeface="Proxima Nova"/>
            </a:endParaRPr>
          </a:p>
          <a:p>
            <a:pPr indent="-387350" lvl="1" marL="914400" rtl="0" algn="l">
              <a:lnSpc>
                <a:spcPct val="115000"/>
              </a:lnSpc>
              <a:spcBef>
                <a:spcPts val="0"/>
              </a:spcBef>
              <a:spcAft>
                <a:spcPts val="0"/>
              </a:spcAft>
              <a:buClr>
                <a:srgbClr val="374151"/>
              </a:buClr>
              <a:buSzPts val="2500"/>
              <a:buFont typeface="Proxima Nova"/>
              <a:buChar char="○"/>
            </a:pPr>
            <a:r>
              <a:rPr lang="en" sz="2500">
                <a:solidFill>
                  <a:srgbClr val="374151"/>
                </a:solidFill>
                <a:latin typeface="Proxima Nova"/>
                <a:ea typeface="Proxima Nova"/>
                <a:cs typeface="Proxima Nova"/>
                <a:sym typeface="Proxima Nova"/>
              </a:rPr>
              <a:t>Gas Cost: 3 units</a:t>
            </a:r>
            <a:endParaRPr sz="2500">
              <a:solidFill>
                <a:srgbClr val="374151"/>
              </a:solidFill>
              <a:latin typeface="Proxima Nova"/>
              <a:ea typeface="Proxima Nova"/>
              <a:cs typeface="Proxima Nova"/>
              <a:sym typeface="Proxima Nova"/>
            </a:endParaRPr>
          </a:p>
          <a:p>
            <a:pPr indent="-387350" lvl="1" marL="914400" rtl="0" algn="l">
              <a:lnSpc>
                <a:spcPct val="115000"/>
              </a:lnSpc>
              <a:spcBef>
                <a:spcPts val="0"/>
              </a:spcBef>
              <a:spcAft>
                <a:spcPts val="0"/>
              </a:spcAft>
              <a:buClr>
                <a:srgbClr val="374151"/>
              </a:buClr>
              <a:buSzPts val="2500"/>
              <a:buFont typeface="Proxima Nova"/>
              <a:buChar char="○"/>
            </a:pPr>
            <a:r>
              <a:rPr lang="en" sz="2500">
                <a:solidFill>
                  <a:srgbClr val="374151"/>
                </a:solidFill>
                <a:latin typeface="Proxima Nova"/>
                <a:ea typeface="Proxima Nova"/>
                <a:cs typeface="Proxima Nova"/>
                <a:sym typeface="Proxima Nova"/>
              </a:rPr>
              <a:t>Advantage: More gas-efficient compared to arithmetic operations</a:t>
            </a:r>
            <a:endParaRPr sz="2500">
              <a:solidFill>
                <a:srgbClr val="374151"/>
              </a:solidFill>
              <a:latin typeface="Proxima Nova"/>
              <a:ea typeface="Proxima Nova"/>
              <a:cs typeface="Proxima Nova"/>
              <a:sym typeface="Proxima Nova"/>
            </a:endParaRPr>
          </a:p>
          <a:p>
            <a:pPr indent="-387350" lvl="0" marL="457200" rtl="0" algn="l">
              <a:lnSpc>
                <a:spcPct val="115000"/>
              </a:lnSpc>
              <a:spcBef>
                <a:spcPts val="0"/>
              </a:spcBef>
              <a:spcAft>
                <a:spcPts val="0"/>
              </a:spcAft>
              <a:buClr>
                <a:srgbClr val="374151"/>
              </a:buClr>
              <a:buSzPts val="2500"/>
              <a:buFont typeface="Proxima Nova"/>
              <a:buChar char="●"/>
            </a:pPr>
            <a:r>
              <a:rPr lang="en" sz="2500">
                <a:solidFill>
                  <a:srgbClr val="374151"/>
                </a:solidFill>
                <a:latin typeface="Proxima Nova"/>
                <a:ea typeface="Proxima Nova"/>
                <a:cs typeface="Proxima Nova"/>
                <a:sym typeface="Proxima Nova"/>
              </a:rPr>
              <a:t>Shift Operators:</a:t>
            </a:r>
            <a:endParaRPr sz="2500">
              <a:solidFill>
                <a:srgbClr val="374151"/>
              </a:solidFill>
              <a:latin typeface="Proxima Nova"/>
              <a:ea typeface="Proxima Nova"/>
              <a:cs typeface="Proxima Nova"/>
              <a:sym typeface="Proxima Nova"/>
            </a:endParaRPr>
          </a:p>
          <a:p>
            <a:pPr indent="-387350" lvl="1" marL="914400" rtl="0" algn="l">
              <a:lnSpc>
                <a:spcPct val="115000"/>
              </a:lnSpc>
              <a:spcBef>
                <a:spcPts val="0"/>
              </a:spcBef>
              <a:spcAft>
                <a:spcPts val="0"/>
              </a:spcAft>
              <a:buClr>
                <a:srgbClr val="374151"/>
              </a:buClr>
              <a:buSzPts val="2500"/>
              <a:buFont typeface="Proxima Nova"/>
              <a:buChar char="○"/>
            </a:pPr>
            <a:r>
              <a:rPr lang="en" sz="2500">
                <a:solidFill>
                  <a:srgbClr val="374151"/>
                </a:solidFill>
                <a:latin typeface="Proxima Nova"/>
                <a:ea typeface="Proxima Nova"/>
                <a:cs typeface="Proxima Nova"/>
                <a:sym typeface="Proxima Nova"/>
              </a:rPr>
              <a:t>Types: &lt;&lt; (left shift), &gt;&gt; (right shift)</a:t>
            </a:r>
            <a:endParaRPr sz="2500">
              <a:solidFill>
                <a:srgbClr val="374151"/>
              </a:solidFill>
              <a:latin typeface="Proxima Nova"/>
              <a:ea typeface="Proxima Nova"/>
              <a:cs typeface="Proxima Nova"/>
              <a:sym typeface="Proxima Nova"/>
            </a:endParaRPr>
          </a:p>
          <a:p>
            <a:pPr indent="-387350" lvl="1" marL="914400" rtl="0" algn="l">
              <a:lnSpc>
                <a:spcPct val="115000"/>
              </a:lnSpc>
              <a:spcBef>
                <a:spcPts val="0"/>
              </a:spcBef>
              <a:spcAft>
                <a:spcPts val="0"/>
              </a:spcAft>
              <a:buClr>
                <a:srgbClr val="374151"/>
              </a:buClr>
              <a:buSzPts val="2500"/>
              <a:buFont typeface="Proxima Nova"/>
              <a:buChar char="○"/>
            </a:pPr>
            <a:r>
              <a:rPr lang="en" sz="2500">
                <a:solidFill>
                  <a:srgbClr val="374151"/>
                </a:solidFill>
                <a:latin typeface="Proxima Nova"/>
                <a:ea typeface="Proxima Nova"/>
                <a:cs typeface="Proxima Nova"/>
                <a:sym typeface="Proxima Nova"/>
              </a:rPr>
              <a:t>Characteristic: Do not revert on overflow</a:t>
            </a:r>
            <a:endParaRPr sz="2500">
              <a:solidFill>
                <a:srgbClr val="374151"/>
              </a:solidFill>
              <a:latin typeface="Proxima Nova"/>
              <a:ea typeface="Proxima Nova"/>
              <a:cs typeface="Proxima Nova"/>
              <a:sym typeface="Proxima Nova"/>
            </a:endParaRPr>
          </a:p>
          <a:p>
            <a:pPr indent="-387350" lvl="1" marL="914400" rtl="0" algn="l">
              <a:lnSpc>
                <a:spcPct val="115000"/>
              </a:lnSpc>
              <a:spcBef>
                <a:spcPts val="0"/>
              </a:spcBef>
              <a:spcAft>
                <a:spcPts val="0"/>
              </a:spcAft>
              <a:buClr>
                <a:srgbClr val="374151"/>
              </a:buClr>
              <a:buSzPts val="2500"/>
              <a:buFont typeface="Proxima Nova"/>
              <a:buChar char="○"/>
            </a:pPr>
            <a:r>
              <a:rPr lang="en" sz="2500">
                <a:solidFill>
                  <a:srgbClr val="374151"/>
                </a:solidFill>
                <a:latin typeface="Proxima Nova"/>
                <a:ea typeface="Proxima Nova"/>
                <a:cs typeface="Proxima Nova"/>
                <a:sym typeface="Proxima Nova"/>
              </a:rPr>
              <a:t>Classification: Not considered arithmetic operations</a:t>
            </a:r>
            <a:endParaRPr sz="2500">
              <a:solidFill>
                <a:srgbClr val="374151"/>
              </a:solidFill>
              <a:latin typeface="Proxima Nova"/>
              <a:ea typeface="Proxima Nova"/>
              <a:cs typeface="Proxima Nova"/>
              <a:sym typeface="Proxima Nova"/>
            </a:endParaRPr>
          </a:p>
          <a:p>
            <a:pPr indent="-387350" lvl="0" marL="457200" rtl="0" algn="l">
              <a:lnSpc>
                <a:spcPct val="115000"/>
              </a:lnSpc>
              <a:spcBef>
                <a:spcPts val="0"/>
              </a:spcBef>
              <a:spcAft>
                <a:spcPts val="0"/>
              </a:spcAft>
              <a:buClr>
                <a:srgbClr val="374151"/>
              </a:buClr>
              <a:buSzPts val="2500"/>
              <a:buFont typeface="Proxima Nova"/>
              <a:buChar char="●"/>
            </a:pPr>
            <a:r>
              <a:rPr lang="en" sz="2500">
                <a:solidFill>
                  <a:srgbClr val="374151"/>
                </a:solidFill>
                <a:latin typeface="Proxima Nova"/>
                <a:ea typeface="Proxima Nova"/>
                <a:cs typeface="Proxima Nova"/>
                <a:sym typeface="Proxima Nova"/>
              </a:rPr>
              <a:t>Best Practices:</a:t>
            </a:r>
            <a:endParaRPr sz="2500">
              <a:solidFill>
                <a:srgbClr val="374151"/>
              </a:solidFill>
              <a:latin typeface="Proxima Nova"/>
              <a:ea typeface="Proxima Nova"/>
              <a:cs typeface="Proxima Nova"/>
              <a:sym typeface="Proxima Nova"/>
            </a:endParaRPr>
          </a:p>
          <a:p>
            <a:pPr indent="-387350" lvl="1" marL="914400" rtl="0" algn="l">
              <a:lnSpc>
                <a:spcPct val="115000"/>
              </a:lnSpc>
              <a:spcBef>
                <a:spcPts val="0"/>
              </a:spcBef>
              <a:spcAft>
                <a:spcPts val="0"/>
              </a:spcAft>
              <a:buClr>
                <a:srgbClr val="374151"/>
              </a:buClr>
              <a:buSzPts val="2500"/>
              <a:buFont typeface="Proxima Nova"/>
              <a:buChar char="○"/>
            </a:pPr>
            <a:r>
              <a:rPr lang="en" sz="2500">
                <a:solidFill>
                  <a:srgbClr val="374151"/>
                </a:solidFill>
                <a:latin typeface="Proxima Nova"/>
                <a:ea typeface="Proxima Nova"/>
                <a:cs typeface="Proxima Nova"/>
                <a:sym typeface="Proxima Nova"/>
              </a:rPr>
              <a:t>Assess the necessity of arithmetic operations and replace with bitwise operations where applicable.</a:t>
            </a:r>
            <a:endParaRPr sz="2500">
              <a:solidFill>
                <a:srgbClr val="374151"/>
              </a:solidFill>
              <a:latin typeface="Proxima Nova"/>
              <a:ea typeface="Proxima Nova"/>
              <a:cs typeface="Proxima Nova"/>
              <a:sym typeface="Proxima Nova"/>
            </a:endParaRPr>
          </a:p>
          <a:p>
            <a:pPr indent="-387350" lvl="1" marL="914400" rtl="0" algn="l">
              <a:lnSpc>
                <a:spcPct val="115000"/>
              </a:lnSpc>
              <a:spcBef>
                <a:spcPts val="0"/>
              </a:spcBef>
              <a:spcAft>
                <a:spcPts val="0"/>
              </a:spcAft>
              <a:buClr>
                <a:srgbClr val="374151"/>
              </a:buClr>
              <a:buSzPts val="2500"/>
              <a:buFont typeface="Proxima Nova"/>
              <a:buChar char="○"/>
            </a:pPr>
            <a:r>
              <a:rPr lang="en" sz="2500">
                <a:solidFill>
                  <a:srgbClr val="374151"/>
                </a:solidFill>
                <a:latin typeface="Proxima Nova"/>
                <a:ea typeface="Proxima Nova"/>
                <a:cs typeface="Proxima Nova"/>
                <a:sym typeface="Proxima Nova"/>
              </a:rPr>
              <a:t>Prioritize bitwise operations to conserve gas.</a:t>
            </a:r>
            <a:endParaRPr sz="2500">
              <a:solidFill>
                <a:srgbClr val="374151"/>
              </a:solidFill>
              <a:latin typeface="Proxima Nova"/>
              <a:ea typeface="Proxima Nova"/>
              <a:cs typeface="Proxima Nova"/>
              <a:sym typeface="Proxima Nova"/>
            </a:endParaRPr>
          </a:p>
          <a:p>
            <a:pPr indent="-387350" lvl="1" marL="914400" rtl="0" algn="l">
              <a:lnSpc>
                <a:spcPct val="115000"/>
              </a:lnSpc>
              <a:spcBef>
                <a:spcPts val="0"/>
              </a:spcBef>
              <a:spcAft>
                <a:spcPts val="0"/>
              </a:spcAft>
              <a:buClr>
                <a:srgbClr val="374151"/>
              </a:buClr>
              <a:buSzPts val="2500"/>
              <a:buFont typeface="Proxima Nova"/>
              <a:buChar char="○"/>
            </a:pPr>
            <a:r>
              <a:rPr lang="en" sz="2500">
                <a:solidFill>
                  <a:srgbClr val="374151"/>
                </a:solidFill>
                <a:latin typeface="Proxima Nova"/>
                <a:ea typeface="Proxima Nova"/>
                <a:cs typeface="Proxima Nova"/>
                <a:sym typeface="Proxima Nova"/>
              </a:rPr>
              <a:t>Utilize shift operators for scenarios where overflow management is crucial.</a:t>
            </a:r>
            <a:endParaRPr sz="2500">
              <a:solidFill>
                <a:schemeClr val="dk1"/>
              </a:solidFill>
              <a:latin typeface="Proxima Nova"/>
              <a:ea typeface="Proxima Nova"/>
              <a:cs typeface="Proxima Nova"/>
              <a:sym typeface="Proxima Nova"/>
            </a:endParaRPr>
          </a:p>
        </p:txBody>
      </p:sp>
      <p:sp>
        <p:nvSpPr>
          <p:cNvPr id="430" name="Google Shape;430;p33"/>
          <p:cNvSpPr txBox="1"/>
          <p:nvPr/>
        </p:nvSpPr>
        <p:spPr>
          <a:xfrm>
            <a:off x="680550" y="12381063"/>
            <a:ext cx="5524800" cy="402600"/>
          </a:xfrm>
          <a:prstGeom prst="rect">
            <a:avLst/>
          </a:prstGeom>
          <a:noFill/>
          <a:ln>
            <a:noFill/>
          </a:ln>
        </p:spPr>
        <p:txBody>
          <a:bodyPr anchorCtr="0" anchor="t" bIns="0" lIns="0" spcFirstLastPara="1" rIns="0" wrap="square" tIns="0">
            <a:noAutofit/>
          </a:bodyPr>
          <a:lstStyle/>
          <a:p>
            <a:pPr indent="0" lvl="0" marL="12700" rtl="0" algn="l">
              <a:lnSpc>
                <a:spcPct val="118461"/>
              </a:lnSpc>
              <a:spcBef>
                <a:spcPts val="0"/>
              </a:spcBef>
              <a:spcAft>
                <a:spcPts val="0"/>
              </a:spcAft>
              <a:buClr>
                <a:schemeClr val="dk1"/>
              </a:buClr>
              <a:buFont typeface="Arial"/>
              <a:buNone/>
            </a:pPr>
            <a:r>
              <a:rPr lang="en" sz="2400">
                <a:solidFill>
                  <a:srgbClr val="B6B6B6"/>
                </a:solidFill>
              </a:rPr>
              <a:t>AUTHOR: Naman Kapasi</a:t>
            </a:r>
            <a:endParaRPr sz="2400">
              <a:solidFill>
                <a:srgbClr val="B6B6B6"/>
              </a:solidFill>
            </a:endParaRPr>
          </a:p>
          <a:p>
            <a:pPr indent="0" lvl="0" marL="0" rtl="0" algn="l">
              <a:lnSpc>
                <a:spcPct val="118461"/>
              </a:lnSpc>
              <a:spcBef>
                <a:spcPts val="0"/>
              </a:spcBef>
              <a:spcAft>
                <a:spcPts val="0"/>
              </a:spcAft>
              <a:buClr>
                <a:schemeClr val="dk1"/>
              </a:buClr>
              <a:buFont typeface="Arial"/>
              <a:buNone/>
            </a:pPr>
            <a:r>
              <a:rPr lang="en" sz="2400">
                <a:solidFill>
                  <a:srgbClr val="B6B6B6"/>
                </a:solidFill>
              </a:rPr>
              <a:t>ADAPTED: DOUG COLKITT</a:t>
            </a:r>
            <a:endParaRPr sz="2400">
              <a:solidFill>
                <a:srgbClr val="B6B6B6"/>
              </a:solidFill>
            </a:endParaRPr>
          </a:p>
          <a:p>
            <a:pPr indent="0" lvl="0" marL="12700" marR="0" rtl="0" algn="l">
              <a:lnSpc>
                <a:spcPct val="118461"/>
              </a:lnSpc>
              <a:spcBef>
                <a:spcPts val="0"/>
              </a:spcBef>
              <a:spcAft>
                <a:spcPts val="0"/>
              </a:spcAft>
              <a:buNone/>
            </a:pPr>
            <a:r>
              <a:t/>
            </a:r>
            <a:endParaRPr sz="2400">
              <a:solidFill>
                <a:srgbClr val="B6B6B6"/>
              </a:solidFill>
            </a:endParaRPr>
          </a:p>
        </p:txBody>
      </p:sp>
      <p:pic>
        <p:nvPicPr>
          <p:cNvPr id="431" name="Google Shape;431;p33"/>
          <p:cNvPicPr preferRelativeResize="0"/>
          <p:nvPr/>
        </p:nvPicPr>
        <p:blipFill>
          <a:blip r:embed="rId9">
            <a:alphaModFix/>
          </a:blip>
          <a:stretch>
            <a:fillRect/>
          </a:stretch>
        </p:blipFill>
        <p:spPr>
          <a:xfrm>
            <a:off x="14350075" y="2585775"/>
            <a:ext cx="9417300" cy="60166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435" name="Shape 435"/>
        <p:cNvGrpSpPr/>
        <p:nvPr/>
      </p:nvGrpSpPr>
      <p:grpSpPr>
        <a:xfrm>
          <a:off x="0" y="0"/>
          <a:ext cx="0" cy="0"/>
          <a:chOff x="0" y="0"/>
          <a:chExt cx="0" cy="0"/>
        </a:xfrm>
      </p:grpSpPr>
      <p:sp>
        <p:nvSpPr>
          <p:cNvPr id="436" name="Google Shape;436;p34"/>
          <p:cNvSpPr/>
          <p:nvPr/>
        </p:nvSpPr>
        <p:spPr>
          <a:xfrm>
            <a:off x="19715223" y="12041521"/>
            <a:ext cx="4483200" cy="15648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37" name="Google Shape;437;p34"/>
          <p:cNvSpPr/>
          <p:nvPr/>
        </p:nvSpPr>
        <p:spPr>
          <a:xfrm>
            <a:off x="803108" y="237673"/>
            <a:ext cx="2097600" cy="24243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38" name="Google Shape;438;p34"/>
          <p:cNvSpPr/>
          <p:nvPr/>
        </p:nvSpPr>
        <p:spPr>
          <a:xfrm>
            <a:off x="746089" y="11745789"/>
            <a:ext cx="214800" cy="187200"/>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39" name="Google Shape;439;p34"/>
          <p:cNvSpPr/>
          <p:nvPr/>
        </p:nvSpPr>
        <p:spPr>
          <a:xfrm>
            <a:off x="416975" y="1175025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40" name="Google Shape;440;p34"/>
          <p:cNvSpPr/>
          <p:nvPr/>
        </p:nvSpPr>
        <p:spPr>
          <a:xfrm>
            <a:off x="416975" y="11750251"/>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41" name="Google Shape;441;p34"/>
          <p:cNvSpPr/>
          <p:nvPr/>
        </p:nvSpPr>
        <p:spPr>
          <a:xfrm>
            <a:off x="1151652" y="12299102"/>
            <a:ext cx="214800" cy="187200"/>
          </a:xfrm>
          <a:prstGeom prst="rect">
            <a:avLst/>
          </a:prstGeom>
          <a:blipFill rotWithShape="1">
            <a:blip r:embed="rId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42" name="Google Shape;442;p34"/>
          <p:cNvSpPr/>
          <p:nvPr/>
        </p:nvSpPr>
        <p:spPr>
          <a:xfrm>
            <a:off x="283197" y="12481146"/>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43" name="Google Shape;443;p34"/>
          <p:cNvSpPr/>
          <p:nvPr/>
        </p:nvSpPr>
        <p:spPr>
          <a:xfrm>
            <a:off x="283197" y="12481144"/>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44" name="Google Shape;444;p34"/>
          <p:cNvSpPr/>
          <p:nvPr/>
        </p:nvSpPr>
        <p:spPr>
          <a:xfrm>
            <a:off x="619745" y="1312267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45" name="Google Shape;445;p34"/>
          <p:cNvSpPr/>
          <p:nvPr/>
        </p:nvSpPr>
        <p:spPr>
          <a:xfrm>
            <a:off x="619745" y="13122672"/>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46" name="Google Shape;446;p34"/>
          <p:cNvSpPr/>
          <p:nvPr/>
        </p:nvSpPr>
        <p:spPr>
          <a:xfrm>
            <a:off x="1157043" y="11124735"/>
            <a:ext cx="214800" cy="187200"/>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47" name="Google Shape;447;p34"/>
          <p:cNvSpPr/>
          <p:nvPr/>
        </p:nvSpPr>
        <p:spPr>
          <a:xfrm>
            <a:off x="680547" y="10946854"/>
            <a:ext cx="214800" cy="187200"/>
          </a:xfrm>
          <a:prstGeom prst="rect">
            <a:avLst/>
          </a:prstGeom>
          <a:blipFill rotWithShape="1">
            <a:blip r:embed="rId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48" name="Google Shape;448;p34"/>
          <p:cNvSpPr txBox="1"/>
          <p:nvPr>
            <p:ph type="title"/>
          </p:nvPr>
        </p:nvSpPr>
        <p:spPr>
          <a:xfrm>
            <a:off x="3053092" y="795675"/>
            <a:ext cx="16911600" cy="1790100"/>
          </a:xfrm>
          <a:prstGeom prst="rect">
            <a:avLst/>
          </a:prstGeom>
          <a:noFill/>
          <a:ln>
            <a:noFill/>
          </a:ln>
        </p:spPr>
        <p:txBody>
          <a:bodyPr anchorCtr="0" anchor="t" bIns="0" lIns="0" spcFirstLastPara="1" rIns="0" wrap="square" tIns="21550">
            <a:noAutofit/>
          </a:bodyPr>
          <a:lstStyle/>
          <a:p>
            <a:pPr indent="0" lvl="0" marL="0" rtl="0" algn="l">
              <a:lnSpc>
                <a:spcPct val="118898"/>
              </a:lnSpc>
              <a:spcBef>
                <a:spcPts val="0"/>
              </a:spcBef>
              <a:spcAft>
                <a:spcPts val="0"/>
              </a:spcAft>
              <a:buNone/>
            </a:pPr>
            <a:r>
              <a:rPr lang="en" sz="7200">
                <a:latin typeface="Montserrat"/>
                <a:ea typeface="Montserrat"/>
                <a:cs typeface="Montserrat"/>
                <a:sym typeface="Montserrat"/>
              </a:rPr>
              <a:t>ARRAYYYSS</a:t>
            </a:r>
            <a:endParaRPr sz="7200">
              <a:latin typeface="Montserrat"/>
              <a:ea typeface="Montserrat"/>
              <a:cs typeface="Montserrat"/>
              <a:sym typeface="Montserrat"/>
            </a:endParaRPr>
          </a:p>
          <a:p>
            <a:pPr indent="0" lvl="0" marL="12700" rtl="0" algn="l">
              <a:lnSpc>
                <a:spcPct val="118243"/>
              </a:lnSpc>
              <a:spcBef>
                <a:spcPts val="0"/>
              </a:spcBef>
              <a:spcAft>
                <a:spcPts val="0"/>
              </a:spcAft>
              <a:buNone/>
            </a:pPr>
            <a:r>
              <a:t/>
            </a:r>
            <a:endParaRPr sz="4500">
              <a:solidFill>
                <a:srgbClr val="000000"/>
              </a:solidFill>
              <a:latin typeface="Montserrat"/>
              <a:ea typeface="Montserrat"/>
              <a:cs typeface="Montserrat"/>
              <a:sym typeface="Montserrat"/>
            </a:endParaRPr>
          </a:p>
        </p:txBody>
      </p:sp>
      <p:sp>
        <p:nvSpPr>
          <p:cNvPr id="449" name="Google Shape;449;p34"/>
          <p:cNvSpPr txBox="1"/>
          <p:nvPr/>
        </p:nvSpPr>
        <p:spPr>
          <a:xfrm>
            <a:off x="1157050" y="3201850"/>
            <a:ext cx="12413100" cy="8840100"/>
          </a:xfrm>
          <a:prstGeom prst="rect">
            <a:avLst/>
          </a:prstGeom>
          <a:noFill/>
          <a:ln>
            <a:noFill/>
          </a:ln>
        </p:spPr>
        <p:txBody>
          <a:bodyPr anchorCtr="0" anchor="t" bIns="91425" lIns="91425" spcFirstLastPara="1" rIns="91425" wrap="square" tIns="91425">
            <a:noAutofit/>
          </a:bodyPr>
          <a:lstStyle/>
          <a:p>
            <a:pPr indent="-419100" lvl="1" marL="914400" rtl="0" algn="l">
              <a:lnSpc>
                <a:spcPct val="115000"/>
              </a:lnSpc>
              <a:spcBef>
                <a:spcPts val="0"/>
              </a:spcBef>
              <a:spcAft>
                <a:spcPts val="0"/>
              </a:spcAft>
              <a:buClr>
                <a:schemeClr val="dk1"/>
              </a:buClr>
              <a:buSzPts val="3000"/>
              <a:buFont typeface="Proxima Nova"/>
              <a:buChar char="○"/>
            </a:pPr>
            <a:r>
              <a:rPr lang="en" sz="3000">
                <a:solidFill>
                  <a:schemeClr val="dk1"/>
                </a:solidFill>
                <a:latin typeface="Proxima Nova"/>
                <a:ea typeface="Proxima Nova"/>
                <a:cs typeface="Proxima Nova"/>
                <a:sym typeface="Proxima Nova"/>
              </a:rPr>
              <a:t>Problem:</a:t>
            </a:r>
            <a:endParaRPr sz="3000">
              <a:solidFill>
                <a:schemeClr val="dk1"/>
              </a:solidFill>
              <a:latin typeface="Proxima Nova"/>
              <a:ea typeface="Proxima Nova"/>
              <a:cs typeface="Proxima Nova"/>
              <a:sym typeface="Proxima Nova"/>
            </a:endParaRPr>
          </a:p>
          <a:p>
            <a:pPr indent="-419100" lvl="2" marL="1371600" rtl="0" algn="l">
              <a:lnSpc>
                <a:spcPct val="115000"/>
              </a:lnSpc>
              <a:spcBef>
                <a:spcPts val="0"/>
              </a:spcBef>
              <a:spcAft>
                <a:spcPts val="0"/>
              </a:spcAft>
              <a:buClr>
                <a:schemeClr val="dk1"/>
              </a:buClr>
              <a:buSzPts val="3000"/>
              <a:buFont typeface="Roboto"/>
              <a:buChar char="■"/>
            </a:pPr>
            <a:r>
              <a:rPr lang="en" sz="3000">
                <a:solidFill>
                  <a:schemeClr val="dk1"/>
                </a:solidFill>
                <a:latin typeface="Proxima Nova"/>
                <a:ea typeface="Proxima Nova"/>
                <a:cs typeface="Proxima Nova"/>
                <a:sym typeface="Proxima Nova"/>
              </a:rPr>
              <a:t>Reading the </a:t>
            </a:r>
            <a:r>
              <a:rPr lang="en" sz="3000">
                <a:solidFill>
                  <a:srgbClr val="111827"/>
                </a:solidFill>
                <a:latin typeface="Proxima Nova"/>
                <a:ea typeface="Proxima Nova"/>
                <a:cs typeface="Proxima Nova"/>
                <a:sym typeface="Proxima Nova"/>
              </a:rPr>
              <a:t>.length</a:t>
            </a:r>
            <a:r>
              <a:rPr lang="en" sz="3000">
                <a:solidFill>
                  <a:schemeClr val="dk1"/>
                </a:solidFill>
                <a:latin typeface="Proxima Nova"/>
                <a:ea typeface="Proxima Nova"/>
                <a:cs typeface="Proxima Nova"/>
                <a:sym typeface="Proxima Nova"/>
              </a:rPr>
              <a:t> property of an array within a loop causes multiple </a:t>
            </a:r>
            <a:r>
              <a:rPr lang="en" sz="3000">
                <a:solidFill>
                  <a:srgbClr val="111827"/>
                </a:solidFill>
                <a:latin typeface="Proxima Nova"/>
                <a:ea typeface="Proxima Nova"/>
                <a:cs typeface="Proxima Nova"/>
                <a:sym typeface="Proxima Nova"/>
              </a:rPr>
              <a:t>SLOAD</a:t>
            </a:r>
            <a:r>
              <a:rPr lang="en" sz="3000">
                <a:solidFill>
                  <a:schemeClr val="dk1"/>
                </a:solidFill>
                <a:latin typeface="Proxima Nova"/>
                <a:ea typeface="Proxima Nova"/>
                <a:cs typeface="Proxima Nova"/>
                <a:sym typeface="Proxima Nova"/>
              </a:rPr>
              <a:t> (storage read) operations, increasing gas cost.</a:t>
            </a:r>
            <a:endParaRPr sz="3000">
              <a:solidFill>
                <a:schemeClr val="dk1"/>
              </a:solidFill>
              <a:latin typeface="Proxima Nova"/>
              <a:ea typeface="Proxima Nova"/>
              <a:cs typeface="Proxima Nova"/>
              <a:sym typeface="Proxima Nova"/>
            </a:endParaRPr>
          </a:p>
          <a:p>
            <a:pPr indent="-419100" lvl="2" marL="1371600" rtl="0" algn="l">
              <a:lnSpc>
                <a:spcPct val="115000"/>
              </a:lnSpc>
              <a:spcBef>
                <a:spcPts val="0"/>
              </a:spcBef>
              <a:spcAft>
                <a:spcPts val="0"/>
              </a:spcAft>
              <a:buClr>
                <a:schemeClr val="dk1"/>
              </a:buClr>
              <a:buSzPts val="3000"/>
              <a:buFont typeface="Proxima Nova"/>
              <a:buChar char="■"/>
            </a:pPr>
            <a:r>
              <a:rPr lang="en" sz="3000">
                <a:solidFill>
                  <a:schemeClr val="dk1"/>
                </a:solidFill>
                <a:latin typeface="Proxima Nova"/>
                <a:ea typeface="Proxima Nova"/>
                <a:cs typeface="Proxima Nova"/>
                <a:sym typeface="Proxima Nova"/>
              </a:rPr>
              <a:t>Unnecessary incrementation of the loop variable in each iteration.</a:t>
            </a:r>
            <a:endParaRPr sz="3000">
              <a:solidFill>
                <a:schemeClr val="dk1"/>
              </a:solidFill>
              <a:latin typeface="Proxima Nova"/>
              <a:ea typeface="Proxima Nova"/>
              <a:cs typeface="Proxima Nova"/>
              <a:sym typeface="Proxima Nova"/>
            </a:endParaRPr>
          </a:p>
          <a:p>
            <a:pPr indent="-419100" lvl="1" marL="914400" rtl="0" algn="l">
              <a:lnSpc>
                <a:spcPct val="115000"/>
              </a:lnSpc>
              <a:spcBef>
                <a:spcPts val="0"/>
              </a:spcBef>
              <a:spcAft>
                <a:spcPts val="0"/>
              </a:spcAft>
              <a:buClr>
                <a:schemeClr val="dk1"/>
              </a:buClr>
              <a:buSzPts val="3000"/>
              <a:buFont typeface="Proxima Nova"/>
              <a:buChar char="○"/>
            </a:pPr>
            <a:r>
              <a:rPr lang="en" sz="3000">
                <a:solidFill>
                  <a:schemeClr val="dk1"/>
                </a:solidFill>
                <a:latin typeface="Proxima Nova"/>
                <a:ea typeface="Proxima Nova"/>
                <a:cs typeface="Proxima Nova"/>
                <a:sym typeface="Proxima Nova"/>
              </a:rPr>
              <a:t>Solution:</a:t>
            </a:r>
            <a:endParaRPr sz="3000">
              <a:solidFill>
                <a:schemeClr val="dk1"/>
              </a:solidFill>
              <a:latin typeface="Proxima Nova"/>
              <a:ea typeface="Proxima Nova"/>
              <a:cs typeface="Proxima Nova"/>
              <a:sym typeface="Proxima Nova"/>
            </a:endParaRPr>
          </a:p>
          <a:p>
            <a:pPr indent="-419100" lvl="2" marL="1371600" rtl="0" algn="l">
              <a:lnSpc>
                <a:spcPct val="115000"/>
              </a:lnSpc>
              <a:spcBef>
                <a:spcPts val="0"/>
              </a:spcBef>
              <a:spcAft>
                <a:spcPts val="0"/>
              </a:spcAft>
              <a:buClr>
                <a:schemeClr val="dk1"/>
              </a:buClr>
              <a:buSzPts val="3000"/>
              <a:buFont typeface="Roboto"/>
              <a:buChar char="■"/>
            </a:pPr>
            <a:r>
              <a:rPr lang="en" sz="3000">
                <a:solidFill>
                  <a:schemeClr val="dk1"/>
                </a:solidFill>
                <a:latin typeface="Proxima Nova"/>
                <a:ea typeface="Proxima Nova"/>
                <a:cs typeface="Proxima Nova"/>
                <a:sym typeface="Proxima Nova"/>
              </a:rPr>
              <a:t>Store the length of the array in a local variable before the loop starts to reduce </a:t>
            </a:r>
            <a:r>
              <a:rPr lang="en" sz="3000">
                <a:solidFill>
                  <a:srgbClr val="111827"/>
                </a:solidFill>
                <a:latin typeface="Proxima Nova"/>
                <a:ea typeface="Proxima Nova"/>
                <a:cs typeface="Proxima Nova"/>
                <a:sym typeface="Proxima Nova"/>
              </a:rPr>
              <a:t>SLOAD</a:t>
            </a:r>
            <a:r>
              <a:rPr lang="en" sz="3000">
                <a:solidFill>
                  <a:schemeClr val="dk1"/>
                </a:solidFill>
                <a:latin typeface="Proxima Nova"/>
                <a:ea typeface="Proxima Nova"/>
                <a:cs typeface="Proxima Nova"/>
                <a:sym typeface="Proxima Nova"/>
              </a:rPr>
              <a:t> operations to one.</a:t>
            </a:r>
            <a:endParaRPr sz="3000">
              <a:solidFill>
                <a:schemeClr val="dk1"/>
              </a:solidFill>
              <a:latin typeface="Proxima Nova"/>
              <a:ea typeface="Proxima Nova"/>
              <a:cs typeface="Proxima Nova"/>
              <a:sym typeface="Proxima Nova"/>
            </a:endParaRPr>
          </a:p>
          <a:p>
            <a:pPr indent="-419100" lvl="2" marL="1371600" rtl="0" algn="l">
              <a:lnSpc>
                <a:spcPct val="115000"/>
              </a:lnSpc>
              <a:spcBef>
                <a:spcPts val="0"/>
              </a:spcBef>
              <a:spcAft>
                <a:spcPts val="0"/>
              </a:spcAft>
              <a:buClr>
                <a:schemeClr val="dk1"/>
              </a:buClr>
              <a:buSzPts val="3000"/>
              <a:buFont typeface="Proxima Nova"/>
              <a:buChar char="■"/>
            </a:pPr>
            <a:r>
              <a:rPr lang="en" sz="3000">
                <a:solidFill>
                  <a:schemeClr val="dk1"/>
                </a:solidFill>
                <a:latin typeface="Proxima Nova"/>
                <a:ea typeface="Proxima Nova"/>
                <a:cs typeface="Proxima Nova"/>
                <a:sym typeface="Proxima Nova"/>
              </a:rPr>
              <a:t>Increment the loop variable only once per iteration to enhance loop efficiency.</a:t>
            </a:r>
            <a:endParaRPr sz="3000">
              <a:solidFill>
                <a:schemeClr val="dk1"/>
              </a:solidFill>
              <a:latin typeface="Proxima Nova"/>
              <a:ea typeface="Proxima Nova"/>
              <a:cs typeface="Proxima Nova"/>
              <a:sym typeface="Proxima Nova"/>
            </a:endParaRPr>
          </a:p>
          <a:p>
            <a:pPr indent="-419100" lvl="1" marL="914400" rtl="0" algn="l">
              <a:lnSpc>
                <a:spcPct val="115000"/>
              </a:lnSpc>
              <a:spcBef>
                <a:spcPts val="0"/>
              </a:spcBef>
              <a:spcAft>
                <a:spcPts val="0"/>
              </a:spcAft>
              <a:buClr>
                <a:schemeClr val="dk1"/>
              </a:buClr>
              <a:buSzPts val="3000"/>
              <a:buFont typeface="Proxima Nova"/>
              <a:buChar char="○"/>
            </a:pPr>
            <a:r>
              <a:rPr lang="en" sz="3000">
                <a:solidFill>
                  <a:schemeClr val="dk1"/>
                </a:solidFill>
                <a:latin typeface="Proxima Nova"/>
                <a:ea typeface="Proxima Nova"/>
                <a:cs typeface="Proxima Nova"/>
                <a:sym typeface="Proxima Nova"/>
              </a:rPr>
              <a:t>Benefits:</a:t>
            </a:r>
            <a:endParaRPr sz="3000">
              <a:solidFill>
                <a:schemeClr val="dk1"/>
              </a:solidFill>
              <a:latin typeface="Proxima Nova"/>
              <a:ea typeface="Proxima Nova"/>
              <a:cs typeface="Proxima Nova"/>
              <a:sym typeface="Proxima Nova"/>
            </a:endParaRPr>
          </a:p>
          <a:p>
            <a:pPr indent="-419100" lvl="2" marL="1371600" rtl="0" algn="l">
              <a:lnSpc>
                <a:spcPct val="115000"/>
              </a:lnSpc>
              <a:spcBef>
                <a:spcPts val="0"/>
              </a:spcBef>
              <a:spcAft>
                <a:spcPts val="0"/>
              </a:spcAft>
              <a:buClr>
                <a:schemeClr val="dk1"/>
              </a:buClr>
              <a:buSzPts val="3000"/>
              <a:buFont typeface="Proxima Nova"/>
              <a:buChar char="■"/>
            </a:pPr>
            <a:r>
              <a:rPr lang="en" sz="3000">
                <a:solidFill>
                  <a:schemeClr val="dk1"/>
                </a:solidFill>
                <a:latin typeface="Proxima Nova"/>
                <a:ea typeface="Proxima Nova"/>
                <a:cs typeface="Proxima Nova"/>
                <a:sym typeface="Proxima Nova"/>
              </a:rPr>
              <a:t>Significant reduction in gas cost, especially beneficial when the array is large or the function is invoked multiple times.</a:t>
            </a:r>
            <a:endParaRPr sz="3000">
              <a:solidFill>
                <a:schemeClr val="dk1"/>
              </a:solidFill>
              <a:latin typeface="Proxima Nova"/>
              <a:ea typeface="Proxima Nova"/>
              <a:cs typeface="Proxima Nova"/>
              <a:sym typeface="Proxima Nova"/>
            </a:endParaRPr>
          </a:p>
          <a:p>
            <a:pPr indent="-419100" lvl="2" marL="1371600" rtl="0" algn="l">
              <a:lnSpc>
                <a:spcPct val="115000"/>
              </a:lnSpc>
              <a:spcBef>
                <a:spcPts val="0"/>
              </a:spcBef>
              <a:spcAft>
                <a:spcPts val="0"/>
              </a:spcAft>
              <a:buClr>
                <a:schemeClr val="dk1"/>
              </a:buClr>
              <a:buSzPts val="3000"/>
              <a:buFont typeface="Proxima Nova"/>
              <a:buChar char="■"/>
            </a:pPr>
            <a:r>
              <a:rPr lang="en" sz="3000">
                <a:solidFill>
                  <a:schemeClr val="dk1"/>
                </a:solidFill>
                <a:latin typeface="Proxima Nova"/>
                <a:ea typeface="Proxima Nova"/>
                <a:cs typeface="Proxima Nova"/>
                <a:sym typeface="Proxima Nova"/>
              </a:rPr>
              <a:t>Improved performance and efficiency of the function.</a:t>
            </a:r>
            <a:endParaRPr sz="3000">
              <a:solidFill>
                <a:srgbClr val="374151"/>
              </a:solidFill>
              <a:latin typeface="Proxima Nova"/>
              <a:ea typeface="Proxima Nova"/>
              <a:cs typeface="Proxima Nova"/>
              <a:sym typeface="Proxima Nova"/>
            </a:endParaRPr>
          </a:p>
        </p:txBody>
      </p:sp>
      <p:sp>
        <p:nvSpPr>
          <p:cNvPr id="450" name="Google Shape;450;p34"/>
          <p:cNvSpPr txBox="1"/>
          <p:nvPr/>
        </p:nvSpPr>
        <p:spPr>
          <a:xfrm>
            <a:off x="680550" y="12381063"/>
            <a:ext cx="5524800" cy="402600"/>
          </a:xfrm>
          <a:prstGeom prst="rect">
            <a:avLst/>
          </a:prstGeom>
          <a:noFill/>
          <a:ln>
            <a:noFill/>
          </a:ln>
        </p:spPr>
        <p:txBody>
          <a:bodyPr anchorCtr="0" anchor="t" bIns="0" lIns="0" spcFirstLastPara="1" rIns="0" wrap="square" tIns="0">
            <a:noAutofit/>
          </a:bodyPr>
          <a:lstStyle/>
          <a:p>
            <a:pPr indent="0" lvl="0" marL="12700" rtl="0" algn="l">
              <a:lnSpc>
                <a:spcPct val="118461"/>
              </a:lnSpc>
              <a:spcBef>
                <a:spcPts val="0"/>
              </a:spcBef>
              <a:spcAft>
                <a:spcPts val="0"/>
              </a:spcAft>
              <a:buClr>
                <a:schemeClr val="dk1"/>
              </a:buClr>
              <a:buFont typeface="Arial"/>
              <a:buNone/>
            </a:pPr>
            <a:r>
              <a:rPr lang="en" sz="2400">
                <a:solidFill>
                  <a:srgbClr val="B6B6B6"/>
                </a:solidFill>
              </a:rPr>
              <a:t>AUTHOR: Naman Kapasi</a:t>
            </a:r>
            <a:endParaRPr sz="2400">
              <a:solidFill>
                <a:srgbClr val="B6B6B6"/>
              </a:solidFill>
            </a:endParaRPr>
          </a:p>
          <a:p>
            <a:pPr indent="0" lvl="0" marL="12700" rtl="0" algn="l">
              <a:lnSpc>
                <a:spcPct val="118461"/>
              </a:lnSpc>
              <a:spcBef>
                <a:spcPts val="0"/>
              </a:spcBef>
              <a:spcAft>
                <a:spcPts val="0"/>
              </a:spcAft>
              <a:buClr>
                <a:schemeClr val="dk1"/>
              </a:buClr>
              <a:buFont typeface="Arial"/>
              <a:buNone/>
            </a:pPr>
            <a:r>
              <a:rPr lang="en" sz="2400">
                <a:solidFill>
                  <a:srgbClr val="B6B6B6"/>
                </a:solidFill>
              </a:rPr>
              <a:t>ADAPTED: DOUG COLKITT</a:t>
            </a:r>
            <a:endParaRPr sz="2400">
              <a:solidFill>
                <a:srgbClr val="B6B6B6"/>
              </a:solidFill>
            </a:endParaRPr>
          </a:p>
          <a:p>
            <a:pPr indent="0" lvl="0" marL="12700" marR="0" rtl="0" algn="l">
              <a:lnSpc>
                <a:spcPct val="118461"/>
              </a:lnSpc>
              <a:spcBef>
                <a:spcPts val="0"/>
              </a:spcBef>
              <a:spcAft>
                <a:spcPts val="0"/>
              </a:spcAft>
              <a:buNone/>
            </a:pPr>
            <a:r>
              <a:t/>
            </a:r>
            <a:endParaRPr sz="2400">
              <a:solidFill>
                <a:srgbClr val="B6B6B6"/>
              </a:solidFill>
            </a:endParaRPr>
          </a:p>
        </p:txBody>
      </p:sp>
      <p:pic>
        <p:nvPicPr>
          <p:cNvPr id="451" name="Google Shape;451;p34"/>
          <p:cNvPicPr preferRelativeResize="0"/>
          <p:nvPr/>
        </p:nvPicPr>
        <p:blipFill rotWithShape="1">
          <a:blip r:embed="rId9">
            <a:alphaModFix/>
          </a:blip>
          <a:srcRect b="0" l="0" r="26751" t="26751"/>
          <a:stretch/>
        </p:blipFill>
        <p:spPr>
          <a:xfrm>
            <a:off x="14663850" y="4413189"/>
            <a:ext cx="9534575" cy="4467637"/>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p35"/>
          <p:cNvSpPr/>
          <p:nvPr/>
        </p:nvSpPr>
        <p:spPr>
          <a:xfrm>
            <a:off x="19715223" y="12041521"/>
            <a:ext cx="4483200" cy="15648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57" name="Google Shape;457;p35"/>
          <p:cNvSpPr/>
          <p:nvPr/>
        </p:nvSpPr>
        <p:spPr>
          <a:xfrm>
            <a:off x="803108" y="237673"/>
            <a:ext cx="2097600" cy="24243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58" name="Google Shape;458;p35"/>
          <p:cNvSpPr/>
          <p:nvPr/>
        </p:nvSpPr>
        <p:spPr>
          <a:xfrm>
            <a:off x="746089" y="11745789"/>
            <a:ext cx="214800" cy="187200"/>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59" name="Google Shape;459;p35"/>
          <p:cNvSpPr/>
          <p:nvPr/>
        </p:nvSpPr>
        <p:spPr>
          <a:xfrm>
            <a:off x="416975" y="1175025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60" name="Google Shape;460;p35"/>
          <p:cNvSpPr/>
          <p:nvPr/>
        </p:nvSpPr>
        <p:spPr>
          <a:xfrm>
            <a:off x="416975" y="11750251"/>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61" name="Google Shape;461;p35"/>
          <p:cNvSpPr/>
          <p:nvPr/>
        </p:nvSpPr>
        <p:spPr>
          <a:xfrm>
            <a:off x="1151652" y="12299102"/>
            <a:ext cx="214800" cy="187200"/>
          </a:xfrm>
          <a:prstGeom prst="rect">
            <a:avLst/>
          </a:prstGeom>
          <a:blipFill rotWithShape="1">
            <a:blip r:embed="rId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62" name="Google Shape;462;p35"/>
          <p:cNvSpPr/>
          <p:nvPr/>
        </p:nvSpPr>
        <p:spPr>
          <a:xfrm>
            <a:off x="283197" y="12481146"/>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63" name="Google Shape;463;p35"/>
          <p:cNvSpPr/>
          <p:nvPr/>
        </p:nvSpPr>
        <p:spPr>
          <a:xfrm>
            <a:off x="283197" y="12481144"/>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64" name="Google Shape;464;p35"/>
          <p:cNvSpPr/>
          <p:nvPr/>
        </p:nvSpPr>
        <p:spPr>
          <a:xfrm>
            <a:off x="619745" y="1312267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65" name="Google Shape;465;p35"/>
          <p:cNvSpPr/>
          <p:nvPr/>
        </p:nvSpPr>
        <p:spPr>
          <a:xfrm>
            <a:off x="619745" y="13122672"/>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66" name="Google Shape;466;p35"/>
          <p:cNvSpPr/>
          <p:nvPr/>
        </p:nvSpPr>
        <p:spPr>
          <a:xfrm>
            <a:off x="1157043" y="11124735"/>
            <a:ext cx="214800" cy="187200"/>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67" name="Google Shape;467;p35"/>
          <p:cNvSpPr/>
          <p:nvPr/>
        </p:nvSpPr>
        <p:spPr>
          <a:xfrm>
            <a:off x="680547" y="10946854"/>
            <a:ext cx="214800" cy="187200"/>
          </a:xfrm>
          <a:prstGeom prst="rect">
            <a:avLst/>
          </a:prstGeom>
          <a:blipFill rotWithShape="1">
            <a:blip r:embed="rId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68" name="Google Shape;468;p35"/>
          <p:cNvSpPr txBox="1"/>
          <p:nvPr>
            <p:ph type="title"/>
          </p:nvPr>
        </p:nvSpPr>
        <p:spPr>
          <a:xfrm>
            <a:off x="3053092" y="795675"/>
            <a:ext cx="16911600" cy="1790100"/>
          </a:xfrm>
          <a:prstGeom prst="rect">
            <a:avLst/>
          </a:prstGeom>
          <a:noFill/>
          <a:ln>
            <a:noFill/>
          </a:ln>
        </p:spPr>
        <p:txBody>
          <a:bodyPr anchorCtr="0" anchor="t" bIns="0" lIns="0" spcFirstLastPara="1" rIns="0" wrap="square" tIns="21550">
            <a:noAutofit/>
          </a:bodyPr>
          <a:lstStyle/>
          <a:p>
            <a:pPr indent="0" lvl="0" marL="0" rtl="0" algn="l">
              <a:lnSpc>
                <a:spcPct val="118898"/>
              </a:lnSpc>
              <a:spcBef>
                <a:spcPts val="0"/>
              </a:spcBef>
              <a:spcAft>
                <a:spcPts val="0"/>
              </a:spcAft>
              <a:buNone/>
            </a:pPr>
            <a:r>
              <a:rPr lang="en" sz="7200">
                <a:latin typeface="Montserrat"/>
                <a:ea typeface="Montserrat"/>
                <a:cs typeface="Montserrat"/>
                <a:sym typeface="Montserrat"/>
              </a:rPr>
              <a:t>Data Types</a:t>
            </a:r>
            <a:endParaRPr sz="7200">
              <a:latin typeface="Montserrat"/>
              <a:ea typeface="Montserrat"/>
              <a:cs typeface="Montserrat"/>
              <a:sym typeface="Montserrat"/>
            </a:endParaRPr>
          </a:p>
          <a:p>
            <a:pPr indent="0" lvl="0" marL="12700" rtl="0" algn="l">
              <a:lnSpc>
                <a:spcPct val="118243"/>
              </a:lnSpc>
              <a:spcBef>
                <a:spcPts val="0"/>
              </a:spcBef>
              <a:spcAft>
                <a:spcPts val="0"/>
              </a:spcAft>
              <a:buNone/>
            </a:pPr>
            <a:r>
              <a:t/>
            </a:r>
            <a:endParaRPr sz="4500">
              <a:solidFill>
                <a:srgbClr val="000000"/>
              </a:solidFill>
              <a:latin typeface="Montserrat"/>
              <a:ea typeface="Montserrat"/>
              <a:cs typeface="Montserrat"/>
              <a:sym typeface="Montserrat"/>
            </a:endParaRPr>
          </a:p>
        </p:txBody>
      </p:sp>
      <p:sp>
        <p:nvSpPr>
          <p:cNvPr id="469" name="Google Shape;469;p35"/>
          <p:cNvSpPr txBox="1"/>
          <p:nvPr/>
        </p:nvSpPr>
        <p:spPr>
          <a:xfrm>
            <a:off x="1157050" y="3201850"/>
            <a:ext cx="12413100" cy="8299800"/>
          </a:xfrm>
          <a:prstGeom prst="rect">
            <a:avLst/>
          </a:prstGeom>
          <a:noFill/>
          <a:ln>
            <a:noFill/>
          </a:ln>
        </p:spPr>
        <p:txBody>
          <a:bodyPr anchorCtr="0" anchor="t" bIns="91425" lIns="91425" spcFirstLastPara="1" rIns="91425" wrap="square" tIns="91425">
            <a:noAutofit/>
          </a:bodyPr>
          <a:lstStyle/>
          <a:p>
            <a:pPr indent="-419100" lvl="0" marL="457200" rtl="0" algn="l">
              <a:lnSpc>
                <a:spcPct val="115000"/>
              </a:lnSpc>
              <a:spcBef>
                <a:spcPts val="0"/>
              </a:spcBef>
              <a:spcAft>
                <a:spcPts val="0"/>
              </a:spcAft>
              <a:buClr>
                <a:schemeClr val="dk1"/>
              </a:buClr>
              <a:buSzPts val="3000"/>
              <a:buFont typeface="Proxima Nova"/>
              <a:buChar char="●"/>
            </a:pPr>
            <a:r>
              <a:rPr lang="en" sz="3000">
                <a:solidFill>
                  <a:schemeClr val="dk1"/>
                </a:solidFill>
                <a:latin typeface="Proxima Nova"/>
                <a:ea typeface="Proxima Nova"/>
                <a:cs typeface="Proxima Nova"/>
                <a:sym typeface="Proxima Nova"/>
              </a:rPr>
              <a:t>It is better to use uint256 and bytes32 than, for example, uint8. While it seems like uint8 will consume less gas than uint256, this is not true since the Ethereum Virtual Machine (EVM) will still occupy 256 bits, fill 8 bits with the uint variable, and fill the extra bits with zeros.</a:t>
            </a:r>
            <a:endParaRPr sz="3000">
              <a:solidFill>
                <a:schemeClr val="dk1"/>
              </a:solidFill>
              <a:latin typeface="Proxima Nova"/>
              <a:ea typeface="Proxima Nova"/>
              <a:cs typeface="Proxima Nova"/>
              <a:sym typeface="Proxima Nova"/>
            </a:endParaRPr>
          </a:p>
          <a:p>
            <a:pPr indent="-419100" lvl="0" marL="457200" rtl="0" algn="l">
              <a:lnSpc>
                <a:spcPct val="115000"/>
              </a:lnSpc>
              <a:spcBef>
                <a:spcPts val="0"/>
              </a:spcBef>
              <a:spcAft>
                <a:spcPts val="0"/>
              </a:spcAft>
              <a:buClr>
                <a:schemeClr val="dk1"/>
              </a:buClr>
              <a:buSzPts val="3000"/>
              <a:buFont typeface="Proxima Nova"/>
              <a:buChar char="●"/>
            </a:pPr>
            <a:r>
              <a:rPr lang="en" sz="3000">
                <a:solidFill>
                  <a:schemeClr val="dk1"/>
                </a:solidFill>
                <a:latin typeface="Proxima Nova"/>
                <a:ea typeface="Proxima Nova"/>
                <a:cs typeface="Proxima Nova"/>
                <a:sym typeface="Proxima Nova"/>
              </a:rPr>
              <a:t>External calls are expensive, therefore, fewer external calls == fewer gas cost.</a:t>
            </a:r>
            <a:endParaRPr sz="3000">
              <a:solidFill>
                <a:schemeClr val="dk1"/>
              </a:solidFill>
              <a:latin typeface="Proxima Nova"/>
              <a:ea typeface="Proxima Nova"/>
              <a:cs typeface="Proxima Nova"/>
              <a:sym typeface="Proxima Nova"/>
            </a:endParaRPr>
          </a:p>
          <a:p>
            <a:pPr indent="-419100" lvl="0" marL="457200" rtl="0" algn="l">
              <a:lnSpc>
                <a:spcPct val="115000"/>
              </a:lnSpc>
              <a:spcBef>
                <a:spcPts val="0"/>
              </a:spcBef>
              <a:spcAft>
                <a:spcPts val="0"/>
              </a:spcAft>
              <a:buClr>
                <a:schemeClr val="dk1"/>
              </a:buClr>
              <a:buSzPts val="3000"/>
              <a:buFont typeface="Proxima Nova"/>
              <a:buChar char="●"/>
            </a:pPr>
            <a:r>
              <a:rPr lang="en" sz="3000">
                <a:solidFill>
                  <a:schemeClr val="dk1"/>
                </a:solidFill>
                <a:latin typeface="Proxima Nova"/>
                <a:ea typeface="Proxima Nova"/>
                <a:cs typeface="Proxima Nova"/>
                <a:sym typeface="Proxima Nova"/>
              </a:rPr>
              <a:t>Also, consider appropriate function visibility. Internal functions are cheaper to call than public functions. Therefore, there is no need to mark a function as public if it is only meant to be called internally.</a:t>
            </a:r>
            <a:endParaRPr sz="3000">
              <a:solidFill>
                <a:schemeClr val="dk1"/>
              </a:solidFill>
              <a:latin typeface="Proxima Nova"/>
              <a:ea typeface="Proxima Nova"/>
              <a:cs typeface="Proxima Nova"/>
              <a:sym typeface="Proxima Nova"/>
            </a:endParaRPr>
          </a:p>
          <a:p>
            <a:pPr indent="-419100" lvl="0" marL="457200" rtl="0" algn="l">
              <a:lnSpc>
                <a:spcPct val="115000"/>
              </a:lnSpc>
              <a:spcBef>
                <a:spcPts val="0"/>
              </a:spcBef>
              <a:spcAft>
                <a:spcPts val="0"/>
              </a:spcAft>
              <a:buClr>
                <a:schemeClr val="dk1"/>
              </a:buClr>
              <a:buSzPts val="3000"/>
              <a:buFont typeface="Proxima Nova"/>
              <a:buChar char="●"/>
            </a:pPr>
            <a:r>
              <a:rPr lang="en" sz="3000">
                <a:solidFill>
                  <a:schemeClr val="dk1"/>
                </a:solidFill>
                <a:latin typeface="Proxima Nova"/>
                <a:ea typeface="Proxima Nova"/>
                <a:cs typeface="Proxima Nova"/>
                <a:sym typeface="Proxima Nova"/>
              </a:rPr>
              <a:t>There's no garbage collection in Solidity. Thus, we will have to throw away or delete the unused data on our own.</a:t>
            </a:r>
            <a:endParaRPr sz="3000">
              <a:solidFill>
                <a:schemeClr val="dk1"/>
              </a:solidFill>
              <a:latin typeface="Proxima Nova"/>
              <a:ea typeface="Proxima Nova"/>
              <a:cs typeface="Proxima Nova"/>
              <a:sym typeface="Proxima Nova"/>
            </a:endParaRPr>
          </a:p>
        </p:txBody>
      </p:sp>
      <p:sp>
        <p:nvSpPr>
          <p:cNvPr id="470" name="Google Shape;470;p35"/>
          <p:cNvSpPr txBox="1"/>
          <p:nvPr/>
        </p:nvSpPr>
        <p:spPr>
          <a:xfrm>
            <a:off x="680550" y="12381063"/>
            <a:ext cx="5524800" cy="402600"/>
          </a:xfrm>
          <a:prstGeom prst="rect">
            <a:avLst/>
          </a:prstGeom>
          <a:noFill/>
          <a:ln>
            <a:noFill/>
          </a:ln>
        </p:spPr>
        <p:txBody>
          <a:bodyPr anchorCtr="0" anchor="t" bIns="0" lIns="0" spcFirstLastPara="1" rIns="0" wrap="square" tIns="0">
            <a:noAutofit/>
          </a:bodyPr>
          <a:lstStyle/>
          <a:p>
            <a:pPr indent="0" lvl="0" marL="12700" rtl="0" algn="l">
              <a:lnSpc>
                <a:spcPct val="118461"/>
              </a:lnSpc>
              <a:spcBef>
                <a:spcPts val="0"/>
              </a:spcBef>
              <a:spcAft>
                <a:spcPts val="0"/>
              </a:spcAft>
              <a:buClr>
                <a:schemeClr val="dk1"/>
              </a:buClr>
              <a:buFont typeface="Arial"/>
              <a:buNone/>
            </a:pPr>
            <a:r>
              <a:rPr lang="en" sz="2400">
                <a:solidFill>
                  <a:srgbClr val="B6B6B6"/>
                </a:solidFill>
              </a:rPr>
              <a:t>AUTHOR: Naman Kapasi</a:t>
            </a:r>
            <a:endParaRPr sz="2400">
              <a:solidFill>
                <a:srgbClr val="B6B6B6"/>
              </a:solidFill>
            </a:endParaRPr>
          </a:p>
          <a:p>
            <a:pPr indent="0" lvl="0" marL="12700" rtl="0" algn="l">
              <a:lnSpc>
                <a:spcPct val="118461"/>
              </a:lnSpc>
              <a:spcBef>
                <a:spcPts val="0"/>
              </a:spcBef>
              <a:spcAft>
                <a:spcPts val="0"/>
              </a:spcAft>
              <a:buClr>
                <a:schemeClr val="dk1"/>
              </a:buClr>
              <a:buFont typeface="Arial"/>
              <a:buNone/>
            </a:pPr>
            <a:r>
              <a:rPr lang="en" sz="2400">
                <a:solidFill>
                  <a:srgbClr val="B6B6B6"/>
                </a:solidFill>
              </a:rPr>
              <a:t>ADAPTED: DOUG COLKITT</a:t>
            </a:r>
            <a:endParaRPr sz="2400">
              <a:solidFill>
                <a:srgbClr val="B6B6B6"/>
              </a:solidFill>
            </a:endParaRPr>
          </a:p>
          <a:p>
            <a:pPr indent="0" lvl="0" marL="12700" marR="0" rtl="0" algn="l">
              <a:lnSpc>
                <a:spcPct val="118461"/>
              </a:lnSpc>
              <a:spcBef>
                <a:spcPts val="0"/>
              </a:spcBef>
              <a:spcAft>
                <a:spcPts val="0"/>
              </a:spcAft>
              <a:buNone/>
            </a:pPr>
            <a:r>
              <a:t/>
            </a:r>
            <a:endParaRPr sz="2400">
              <a:solidFill>
                <a:srgbClr val="B6B6B6"/>
              </a:solidFill>
            </a:endParaRPr>
          </a:p>
        </p:txBody>
      </p:sp>
      <p:pic>
        <p:nvPicPr>
          <p:cNvPr id="471" name="Google Shape;471;p35"/>
          <p:cNvPicPr preferRelativeResize="0"/>
          <p:nvPr/>
        </p:nvPicPr>
        <p:blipFill>
          <a:blip r:embed="rId9">
            <a:alphaModFix/>
          </a:blip>
          <a:stretch>
            <a:fillRect/>
          </a:stretch>
        </p:blipFill>
        <p:spPr>
          <a:xfrm>
            <a:off x="15664413" y="1895998"/>
            <a:ext cx="7609538" cy="10146050"/>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p36"/>
          <p:cNvSpPr/>
          <p:nvPr/>
        </p:nvSpPr>
        <p:spPr>
          <a:xfrm>
            <a:off x="19715223" y="12041521"/>
            <a:ext cx="4483200" cy="15648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77" name="Google Shape;477;p36"/>
          <p:cNvSpPr/>
          <p:nvPr/>
        </p:nvSpPr>
        <p:spPr>
          <a:xfrm>
            <a:off x="803108" y="237673"/>
            <a:ext cx="2097600" cy="24243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78" name="Google Shape;478;p36"/>
          <p:cNvSpPr/>
          <p:nvPr/>
        </p:nvSpPr>
        <p:spPr>
          <a:xfrm>
            <a:off x="746089" y="11745789"/>
            <a:ext cx="214800" cy="187200"/>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79" name="Google Shape;479;p36"/>
          <p:cNvSpPr/>
          <p:nvPr/>
        </p:nvSpPr>
        <p:spPr>
          <a:xfrm>
            <a:off x="416975" y="1175025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80" name="Google Shape;480;p36"/>
          <p:cNvSpPr/>
          <p:nvPr/>
        </p:nvSpPr>
        <p:spPr>
          <a:xfrm>
            <a:off x="416975" y="11750251"/>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81" name="Google Shape;481;p36"/>
          <p:cNvSpPr/>
          <p:nvPr/>
        </p:nvSpPr>
        <p:spPr>
          <a:xfrm>
            <a:off x="1151652" y="12299102"/>
            <a:ext cx="214800" cy="187200"/>
          </a:xfrm>
          <a:prstGeom prst="rect">
            <a:avLst/>
          </a:prstGeom>
          <a:blipFill rotWithShape="1">
            <a:blip r:embed="rId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82" name="Google Shape;482;p36"/>
          <p:cNvSpPr/>
          <p:nvPr/>
        </p:nvSpPr>
        <p:spPr>
          <a:xfrm>
            <a:off x="283197" y="12481146"/>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83" name="Google Shape;483;p36"/>
          <p:cNvSpPr/>
          <p:nvPr/>
        </p:nvSpPr>
        <p:spPr>
          <a:xfrm>
            <a:off x="283197" y="12481144"/>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84" name="Google Shape;484;p36"/>
          <p:cNvSpPr/>
          <p:nvPr/>
        </p:nvSpPr>
        <p:spPr>
          <a:xfrm>
            <a:off x="619745" y="1312267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85" name="Google Shape;485;p36"/>
          <p:cNvSpPr/>
          <p:nvPr/>
        </p:nvSpPr>
        <p:spPr>
          <a:xfrm>
            <a:off x="619745" y="13122672"/>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86" name="Google Shape;486;p36"/>
          <p:cNvSpPr/>
          <p:nvPr/>
        </p:nvSpPr>
        <p:spPr>
          <a:xfrm>
            <a:off x="1157043" y="11124735"/>
            <a:ext cx="214800" cy="187200"/>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87" name="Google Shape;487;p36"/>
          <p:cNvSpPr/>
          <p:nvPr/>
        </p:nvSpPr>
        <p:spPr>
          <a:xfrm>
            <a:off x="680547" y="10946854"/>
            <a:ext cx="214800" cy="187200"/>
          </a:xfrm>
          <a:prstGeom prst="rect">
            <a:avLst/>
          </a:prstGeom>
          <a:blipFill rotWithShape="1">
            <a:blip r:embed="rId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488" name="Google Shape;488;p36"/>
          <p:cNvSpPr txBox="1"/>
          <p:nvPr>
            <p:ph type="title"/>
          </p:nvPr>
        </p:nvSpPr>
        <p:spPr>
          <a:xfrm>
            <a:off x="3053092" y="795675"/>
            <a:ext cx="16911600" cy="1790100"/>
          </a:xfrm>
          <a:prstGeom prst="rect">
            <a:avLst/>
          </a:prstGeom>
          <a:noFill/>
          <a:ln>
            <a:noFill/>
          </a:ln>
        </p:spPr>
        <p:txBody>
          <a:bodyPr anchorCtr="0" anchor="t" bIns="0" lIns="0" spcFirstLastPara="1" rIns="0" wrap="square" tIns="21550">
            <a:noAutofit/>
          </a:bodyPr>
          <a:lstStyle/>
          <a:p>
            <a:pPr indent="0" lvl="0" marL="0" rtl="0" algn="l">
              <a:lnSpc>
                <a:spcPct val="118898"/>
              </a:lnSpc>
              <a:spcBef>
                <a:spcPts val="0"/>
              </a:spcBef>
              <a:spcAft>
                <a:spcPts val="0"/>
              </a:spcAft>
              <a:buNone/>
            </a:pPr>
            <a:r>
              <a:rPr lang="en" sz="7200">
                <a:latin typeface="Montserrat"/>
                <a:ea typeface="Montserrat"/>
                <a:cs typeface="Montserrat"/>
                <a:sym typeface="Montserrat"/>
              </a:rPr>
              <a:t>More Fun Stuff</a:t>
            </a:r>
            <a:endParaRPr sz="7200">
              <a:latin typeface="Montserrat"/>
              <a:ea typeface="Montserrat"/>
              <a:cs typeface="Montserrat"/>
              <a:sym typeface="Montserrat"/>
            </a:endParaRPr>
          </a:p>
          <a:p>
            <a:pPr indent="0" lvl="0" marL="12700" rtl="0" algn="l">
              <a:lnSpc>
                <a:spcPct val="118243"/>
              </a:lnSpc>
              <a:spcBef>
                <a:spcPts val="0"/>
              </a:spcBef>
              <a:spcAft>
                <a:spcPts val="0"/>
              </a:spcAft>
              <a:buNone/>
            </a:pPr>
            <a:r>
              <a:t/>
            </a:r>
            <a:endParaRPr sz="4500">
              <a:solidFill>
                <a:srgbClr val="000000"/>
              </a:solidFill>
              <a:latin typeface="Montserrat"/>
              <a:ea typeface="Montserrat"/>
              <a:cs typeface="Montserrat"/>
              <a:sym typeface="Montserrat"/>
            </a:endParaRPr>
          </a:p>
        </p:txBody>
      </p:sp>
      <p:sp>
        <p:nvSpPr>
          <p:cNvPr id="489" name="Google Shape;489;p36"/>
          <p:cNvSpPr txBox="1"/>
          <p:nvPr/>
        </p:nvSpPr>
        <p:spPr>
          <a:xfrm>
            <a:off x="1157050" y="3012125"/>
            <a:ext cx="12413100" cy="82998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400"/>
              </a:spcBef>
              <a:spcAft>
                <a:spcPts val="0"/>
              </a:spcAft>
              <a:buClr>
                <a:schemeClr val="dk1"/>
              </a:buClr>
              <a:buSzPts val="1100"/>
              <a:buFont typeface="Arial"/>
              <a:buNone/>
            </a:pPr>
            <a:r>
              <a:rPr lang="en" sz="2500">
                <a:solidFill>
                  <a:schemeClr val="dk1"/>
                </a:solidFill>
                <a:latin typeface="Proxima Nova"/>
                <a:ea typeface="Proxima Nova"/>
                <a:cs typeface="Proxima Nova"/>
                <a:sym typeface="Proxima Nova"/>
              </a:rPr>
              <a:t> ++i costs less gas compared to i++ or i += 1</a:t>
            </a:r>
            <a:endParaRPr sz="2500">
              <a:solidFill>
                <a:schemeClr val="dk1"/>
              </a:solidFill>
              <a:latin typeface="Proxima Nova"/>
              <a:ea typeface="Proxima Nova"/>
              <a:cs typeface="Proxima Nova"/>
              <a:sym typeface="Proxima Nova"/>
            </a:endParaRPr>
          </a:p>
          <a:p>
            <a:pPr indent="0" lvl="0" marL="0" rtl="0" algn="l">
              <a:lnSpc>
                <a:spcPct val="175000"/>
              </a:lnSpc>
              <a:spcBef>
                <a:spcPts val="1900"/>
              </a:spcBef>
              <a:spcAft>
                <a:spcPts val="0"/>
              </a:spcAft>
              <a:buClr>
                <a:schemeClr val="dk1"/>
              </a:buClr>
              <a:buSzPts val="1100"/>
              <a:buFont typeface="Arial"/>
              <a:buNone/>
            </a:pPr>
            <a:r>
              <a:rPr lang="en" sz="2500">
                <a:solidFill>
                  <a:schemeClr val="dk1"/>
                </a:solidFill>
                <a:latin typeface="Proxima Nova"/>
                <a:ea typeface="Proxima Nova"/>
                <a:cs typeface="Proxima Nova"/>
                <a:sym typeface="Proxima Nova"/>
              </a:rPr>
              <a:t>Pre-increments and pre-decrements are cheaper.</a:t>
            </a:r>
            <a:endParaRPr sz="2500">
              <a:solidFill>
                <a:schemeClr val="dk1"/>
              </a:solidFill>
              <a:latin typeface="Proxima Nova"/>
              <a:ea typeface="Proxima Nova"/>
              <a:cs typeface="Proxima Nova"/>
              <a:sym typeface="Proxima Nova"/>
            </a:endParaRPr>
          </a:p>
          <a:p>
            <a:pPr indent="0" lvl="0" marL="0" rtl="0" algn="l">
              <a:lnSpc>
                <a:spcPct val="175000"/>
              </a:lnSpc>
              <a:spcBef>
                <a:spcPts val="1900"/>
              </a:spcBef>
              <a:spcAft>
                <a:spcPts val="0"/>
              </a:spcAft>
              <a:buClr>
                <a:schemeClr val="dk1"/>
              </a:buClr>
              <a:buSzPts val="1100"/>
              <a:buFont typeface="Arial"/>
              <a:buNone/>
            </a:pPr>
            <a:r>
              <a:rPr lang="en" sz="2500">
                <a:solidFill>
                  <a:schemeClr val="dk1"/>
                </a:solidFill>
                <a:latin typeface="Proxima Nova"/>
                <a:ea typeface="Proxima Nova"/>
                <a:cs typeface="Proxima Nova"/>
                <a:sym typeface="Proxima Nova"/>
              </a:rPr>
              <a:t>Increment:</a:t>
            </a:r>
            <a:endParaRPr sz="2500">
              <a:solidFill>
                <a:schemeClr val="dk1"/>
              </a:solidFill>
              <a:latin typeface="Proxima Nova"/>
              <a:ea typeface="Proxima Nova"/>
              <a:cs typeface="Proxima Nova"/>
              <a:sym typeface="Proxima Nova"/>
            </a:endParaRPr>
          </a:p>
          <a:p>
            <a:pPr indent="-387350" lvl="0" marL="457200" rtl="0" algn="l">
              <a:lnSpc>
                <a:spcPct val="175000"/>
              </a:lnSpc>
              <a:spcBef>
                <a:spcPts val="1900"/>
              </a:spcBef>
              <a:spcAft>
                <a:spcPts val="0"/>
              </a:spcAft>
              <a:buClr>
                <a:schemeClr val="dk1"/>
              </a:buClr>
              <a:buSzPts val="2500"/>
              <a:buFont typeface="Proxima Nova"/>
              <a:buChar char="●"/>
            </a:pPr>
            <a:r>
              <a:rPr lang="en" sz="2500">
                <a:solidFill>
                  <a:schemeClr val="dk1"/>
                </a:solidFill>
                <a:latin typeface="Proxima Nova"/>
                <a:ea typeface="Proxima Nova"/>
                <a:cs typeface="Proxima Nova"/>
                <a:sym typeface="Proxima Nova"/>
              </a:rPr>
              <a:t>i += 1 is the most expensive form</a:t>
            </a:r>
            <a:endParaRPr sz="2500">
              <a:solidFill>
                <a:schemeClr val="dk1"/>
              </a:solidFill>
              <a:latin typeface="Proxima Nova"/>
              <a:ea typeface="Proxima Nova"/>
              <a:cs typeface="Proxima Nova"/>
              <a:sym typeface="Proxima Nova"/>
            </a:endParaRPr>
          </a:p>
          <a:p>
            <a:pPr indent="-387350" lvl="0" marL="457200" rtl="0" algn="l">
              <a:lnSpc>
                <a:spcPct val="175000"/>
              </a:lnSpc>
              <a:spcBef>
                <a:spcPts val="0"/>
              </a:spcBef>
              <a:spcAft>
                <a:spcPts val="0"/>
              </a:spcAft>
              <a:buClr>
                <a:schemeClr val="dk1"/>
              </a:buClr>
              <a:buSzPts val="2500"/>
              <a:buFont typeface="Proxima Nova"/>
              <a:buChar char="●"/>
            </a:pPr>
            <a:r>
              <a:rPr lang="en" sz="2500">
                <a:solidFill>
                  <a:schemeClr val="dk1"/>
                </a:solidFill>
                <a:latin typeface="Proxima Nova"/>
                <a:ea typeface="Proxima Nova"/>
                <a:cs typeface="Proxima Nova"/>
                <a:sym typeface="Proxima Nova"/>
              </a:rPr>
              <a:t>i++ costs 6 gas less than i += 1</a:t>
            </a:r>
            <a:endParaRPr sz="2500">
              <a:solidFill>
                <a:schemeClr val="dk1"/>
              </a:solidFill>
              <a:latin typeface="Proxima Nova"/>
              <a:ea typeface="Proxima Nova"/>
              <a:cs typeface="Proxima Nova"/>
              <a:sym typeface="Proxima Nova"/>
            </a:endParaRPr>
          </a:p>
          <a:p>
            <a:pPr indent="-387350" lvl="0" marL="457200" rtl="0" algn="l">
              <a:lnSpc>
                <a:spcPct val="175000"/>
              </a:lnSpc>
              <a:spcBef>
                <a:spcPts val="0"/>
              </a:spcBef>
              <a:spcAft>
                <a:spcPts val="0"/>
              </a:spcAft>
              <a:buClr>
                <a:schemeClr val="dk1"/>
              </a:buClr>
              <a:buSzPts val="2500"/>
              <a:buFont typeface="Proxima Nova"/>
              <a:buChar char="●"/>
            </a:pPr>
            <a:r>
              <a:rPr lang="en" sz="2500">
                <a:solidFill>
                  <a:schemeClr val="dk1"/>
                </a:solidFill>
                <a:latin typeface="Proxima Nova"/>
                <a:ea typeface="Proxima Nova"/>
                <a:cs typeface="Proxima Nova"/>
                <a:sym typeface="Proxima Nova"/>
              </a:rPr>
              <a:t>++i costs 5 gas less than i++ (11 gas less than i += 1)</a:t>
            </a:r>
            <a:endParaRPr sz="2500">
              <a:solidFill>
                <a:schemeClr val="dk1"/>
              </a:solidFill>
              <a:latin typeface="Proxima Nova"/>
              <a:ea typeface="Proxima Nova"/>
              <a:cs typeface="Proxima Nova"/>
              <a:sym typeface="Proxima Nova"/>
            </a:endParaRPr>
          </a:p>
          <a:p>
            <a:pPr indent="0" lvl="0" marL="0" rtl="0" algn="l">
              <a:lnSpc>
                <a:spcPct val="175000"/>
              </a:lnSpc>
              <a:spcBef>
                <a:spcPts val="1900"/>
              </a:spcBef>
              <a:spcAft>
                <a:spcPts val="0"/>
              </a:spcAft>
              <a:buClr>
                <a:schemeClr val="dk1"/>
              </a:buClr>
              <a:buSzPts val="1100"/>
              <a:buFont typeface="Arial"/>
              <a:buNone/>
            </a:pPr>
            <a:r>
              <a:rPr lang="en" sz="2500">
                <a:solidFill>
                  <a:schemeClr val="dk1"/>
                </a:solidFill>
                <a:latin typeface="Proxima Nova"/>
                <a:ea typeface="Proxima Nova"/>
                <a:cs typeface="Proxima Nova"/>
                <a:sym typeface="Proxima Nova"/>
              </a:rPr>
              <a:t>Decrement:</a:t>
            </a:r>
            <a:endParaRPr sz="2500">
              <a:solidFill>
                <a:schemeClr val="dk1"/>
              </a:solidFill>
              <a:latin typeface="Proxima Nova"/>
              <a:ea typeface="Proxima Nova"/>
              <a:cs typeface="Proxima Nova"/>
              <a:sym typeface="Proxima Nova"/>
            </a:endParaRPr>
          </a:p>
          <a:p>
            <a:pPr indent="-387350" lvl="0" marL="457200" rtl="0" algn="l">
              <a:lnSpc>
                <a:spcPct val="175000"/>
              </a:lnSpc>
              <a:spcBef>
                <a:spcPts val="1900"/>
              </a:spcBef>
              <a:spcAft>
                <a:spcPts val="0"/>
              </a:spcAft>
              <a:buClr>
                <a:schemeClr val="dk1"/>
              </a:buClr>
              <a:buSzPts val="2500"/>
              <a:buFont typeface="Proxima Nova"/>
              <a:buChar char="●"/>
            </a:pPr>
            <a:r>
              <a:rPr lang="en" sz="2500">
                <a:solidFill>
                  <a:schemeClr val="dk1"/>
                </a:solidFill>
                <a:latin typeface="Proxima Nova"/>
                <a:ea typeface="Proxima Nova"/>
                <a:cs typeface="Proxima Nova"/>
                <a:sym typeface="Proxima Nova"/>
              </a:rPr>
              <a:t>i -= 1 is the most expensive form</a:t>
            </a:r>
            <a:endParaRPr sz="2500">
              <a:solidFill>
                <a:schemeClr val="dk1"/>
              </a:solidFill>
              <a:latin typeface="Proxima Nova"/>
              <a:ea typeface="Proxima Nova"/>
              <a:cs typeface="Proxima Nova"/>
              <a:sym typeface="Proxima Nova"/>
            </a:endParaRPr>
          </a:p>
          <a:p>
            <a:pPr indent="-387350" lvl="0" marL="457200" rtl="0" algn="l">
              <a:lnSpc>
                <a:spcPct val="175000"/>
              </a:lnSpc>
              <a:spcBef>
                <a:spcPts val="0"/>
              </a:spcBef>
              <a:spcAft>
                <a:spcPts val="0"/>
              </a:spcAft>
              <a:buClr>
                <a:schemeClr val="dk1"/>
              </a:buClr>
              <a:buSzPts val="2500"/>
              <a:buFont typeface="Proxima Nova"/>
              <a:buChar char="●"/>
            </a:pPr>
            <a:r>
              <a:rPr lang="en" sz="2500">
                <a:solidFill>
                  <a:schemeClr val="dk1"/>
                </a:solidFill>
                <a:latin typeface="Proxima Nova"/>
                <a:ea typeface="Proxima Nova"/>
                <a:cs typeface="Proxima Nova"/>
                <a:sym typeface="Proxima Nova"/>
              </a:rPr>
              <a:t>i-- costs 11 gas less than i -= 1</a:t>
            </a:r>
            <a:endParaRPr sz="2500">
              <a:solidFill>
                <a:schemeClr val="dk1"/>
              </a:solidFill>
              <a:latin typeface="Proxima Nova"/>
              <a:ea typeface="Proxima Nova"/>
              <a:cs typeface="Proxima Nova"/>
              <a:sym typeface="Proxima Nova"/>
            </a:endParaRPr>
          </a:p>
          <a:p>
            <a:pPr indent="-387350" lvl="0" marL="457200" rtl="0" algn="l">
              <a:lnSpc>
                <a:spcPct val="175000"/>
              </a:lnSpc>
              <a:spcBef>
                <a:spcPts val="0"/>
              </a:spcBef>
              <a:spcAft>
                <a:spcPts val="0"/>
              </a:spcAft>
              <a:buClr>
                <a:schemeClr val="dk1"/>
              </a:buClr>
              <a:buSzPts val="2500"/>
              <a:buFont typeface="Proxima Nova"/>
              <a:buChar char="●"/>
            </a:pPr>
            <a:r>
              <a:rPr lang="en" sz="2500">
                <a:solidFill>
                  <a:schemeClr val="dk1"/>
                </a:solidFill>
                <a:latin typeface="Proxima Nova"/>
                <a:ea typeface="Proxima Nova"/>
                <a:cs typeface="Proxima Nova"/>
                <a:sym typeface="Proxima Nova"/>
              </a:rPr>
              <a:t>--i costs 5 gas less than i-- (16 gas less than i -= 1)</a:t>
            </a:r>
            <a:endParaRPr sz="2500">
              <a:solidFill>
                <a:schemeClr val="dk1"/>
              </a:solidFill>
              <a:latin typeface="Proxima Nova"/>
              <a:ea typeface="Proxima Nova"/>
              <a:cs typeface="Proxima Nova"/>
              <a:sym typeface="Proxima Nova"/>
            </a:endParaRPr>
          </a:p>
          <a:p>
            <a:pPr indent="0" lvl="0" marL="0" rtl="0" algn="l">
              <a:lnSpc>
                <a:spcPct val="175000"/>
              </a:lnSpc>
              <a:spcBef>
                <a:spcPts val="1900"/>
              </a:spcBef>
              <a:spcAft>
                <a:spcPts val="0"/>
              </a:spcAft>
              <a:buClr>
                <a:schemeClr val="dk1"/>
              </a:buClr>
              <a:buSzPts val="1100"/>
              <a:buFont typeface="Arial"/>
              <a:buNone/>
            </a:pPr>
            <a:r>
              <a:rPr lang="en" sz="2500">
                <a:solidFill>
                  <a:schemeClr val="dk1"/>
                </a:solidFill>
                <a:latin typeface="Proxima Nova"/>
                <a:ea typeface="Proxima Nova"/>
                <a:cs typeface="Proxima Nova"/>
                <a:sym typeface="Proxima Nova"/>
              </a:rPr>
              <a:t>Note that post-increments (or post-decrements) return the old value before incrementing or decrementing, hence the name post-increment:</a:t>
            </a:r>
            <a:endParaRPr sz="2500">
              <a:solidFill>
                <a:schemeClr val="dk1"/>
              </a:solidFill>
              <a:latin typeface="Proxima Nova"/>
              <a:ea typeface="Proxima Nova"/>
              <a:cs typeface="Proxima Nova"/>
              <a:sym typeface="Proxima Nova"/>
            </a:endParaRPr>
          </a:p>
          <a:p>
            <a:pPr indent="0" lvl="0" marL="0" rtl="0" algn="l">
              <a:lnSpc>
                <a:spcPct val="115000"/>
              </a:lnSpc>
              <a:spcBef>
                <a:spcPts val="1900"/>
              </a:spcBef>
              <a:spcAft>
                <a:spcPts val="0"/>
              </a:spcAft>
              <a:buClr>
                <a:schemeClr val="dk1"/>
              </a:buClr>
              <a:buSzPts val="1100"/>
              <a:buFont typeface="Arial"/>
              <a:buNone/>
            </a:pPr>
            <a:r>
              <a:t/>
            </a:r>
            <a:endParaRPr sz="2500">
              <a:solidFill>
                <a:schemeClr val="dk1"/>
              </a:solidFill>
              <a:latin typeface="Proxima Nova"/>
              <a:ea typeface="Proxima Nova"/>
              <a:cs typeface="Proxima Nova"/>
              <a:sym typeface="Proxima Nova"/>
            </a:endParaRPr>
          </a:p>
        </p:txBody>
      </p:sp>
      <p:sp>
        <p:nvSpPr>
          <p:cNvPr id="490" name="Google Shape;490;p36"/>
          <p:cNvSpPr txBox="1"/>
          <p:nvPr/>
        </p:nvSpPr>
        <p:spPr>
          <a:xfrm>
            <a:off x="680550" y="12381063"/>
            <a:ext cx="5524800" cy="402600"/>
          </a:xfrm>
          <a:prstGeom prst="rect">
            <a:avLst/>
          </a:prstGeom>
          <a:noFill/>
          <a:ln>
            <a:noFill/>
          </a:ln>
        </p:spPr>
        <p:txBody>
          <a:bodyPr anchorCtr="0" anchor="t" bIns="0" lIns="0" spcFirstLastPara="1" rIns="0" wrap="square" tIns="0">
            <a:noAutofit/>
          </a:bodyPr>
          <a:lstStyle/>
          <a:p>
            <a:pPr indent="0" lvl="0" marL="12700" rtl="0" algn="l">
              <a:lnSpc>
                <a:spcPct val="118461"/>
              </a:lnSpc>
              <a:spcBef>
                <a:spcPts val="0"/>
              </a:spcBef>
              <a:spcAft>
                <a:spcPts val="0"/>
              </a:spcAft>
              <a:buClr>
                <a:schemeClr val="dk1"/>
              </a:buClr>
              <a:buFont typeface="Arial"/>
              <a:buNone/>
            </a:pPr>
            <a:r>
              <a:rPr lang="en" sz="2400">
                <a:solidFill>
                  <a:srgbClr val="B6B6B6"/>
                </a:solidFill>
              </a:rPr>
              <a:t>AUTHOR: Naman Kapasi</a:t>
            </a:r>
            <a:endParaRPr sz="2400">
              <a:solidFill>
                <a:srgbClr val="B6B6B6"/>
              </a:solidFill>
            </a:endParaRPr>
          </a:p>
          <a:p>
            <a:pPr indent="0" lvl="0" marL="12700" rtl="0" algn="l">
              <a:lnSpc>
                <a:spcPct val="118461"/>
              </a:lnSpc>
              <a:spcBef>
                <a:spcPts val="0"/>
              </a:spcBef>
              <a:spcAft>
                <a:spcPts val="0"/>
              </a:spcAft>
              <a:buClr>
                <a:schemeClr val="dk1"/>
              </a:buClr>
              <a:buFont typeface="Arial"/>
              <a:buNone/>
            </a:pPr>
            <a:r>
              <a:rPr lang="en" sz="2400">
                <a:solidFill>
                  <a:srgbClr val="B6B6B6"/>
                </a:solidFill>
              </a:rPr>
              <a:t>ADAPTED: DOUG COLKITT</a:t>
            </a:r>
            <a:endParaRPr sz="2400">
              <a:solidFill>
                <a:srgbClr val="B6B6B6"/>
              </a:solidFill>
            </a:endParaRPr>
          </a:p>
          <a:p>
            <a:pPr indent="0" lvl="0" marL="12700" marR="0" rtl="0" algn="l">
              <a:lnSpc>
                <a:spcPct val="118461"/>
              </a:lnSpc>
              <a:spcBef>
                <a:spcPts val="0"/>
              </a:spcBef>
              <a:spcAft>
                <a:spcPts val="0"/>
              </a:spcAft>
              <a:buNone/>
            </a:pPr>
            <a:r>
              <a:t/>
            </a:r>
            <a:endParaRPr sz="2400">
              <a:solidFill>
                <a:srgbClr val="B6B6B6"/>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p37"/>
          <p:cNvSpPr txBox="1"/>
          <p:nvPr>
            <p:ph type="title"/>
          </p:nvPr>
        </p:nvSpPr>
        <p:spPr>
          <a:xfrm>
            <a:off x="2495232" y="2935176"/>
            <a:ext cx="19378200" cy="29895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u="sng">
                <a:solidFill>
                  <a:schemeClr val="hlink"/>
                </a:solidFill>
                <a:hlinkClick r:id="rId3"/>
              </a:rPr>
              <a:t>CLICK HERE</a:t>
            </a:r>
            <a:endParaRPr/>
          </a:p>
        </p:txBody>
      </p:sp>
      <p:pic>
        <p:nvPicPr>
          <p:cNvPr id="496" name="Google Shape;496;p37"/>
          <p:cNvPicPr preferRelativeResize="0"/>
          <p:nvPr/>
        </p:nvPicPr>
        <p:blipFill>
          <a:blip r:embed="rId4">
            <a:alphaModFix/>
          </a:blip>
          <a:stretch>
            <a:fillRect/>
          </a:stretch>
        </p:blipFill>
        <p:spPr>
          <a:xfrm>
            <a:off x="13147300" y="1467074"/>
            <a:ext cx="10254025" cy="1025402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00" name="Shape 500"/>
        <p:cNvGrpSpPr/>
        <p:nvPr/>
      </p:nvGrpSpPr>
      <p:grpSpPr>
        <a:xfrm>
          <a:off x="0" y="0"/>
          <a:ext cx="0" cy="0"/>
          <a:chOff x="0" y="0"/>
          <a:chExt cx="0" cy="0"/>
        </a:xfrm>
      </p:grpSpPr>
      <p:sp>
        <p:nvSpPr>
          <p:cNvPr id="501" name="Google Shape;501;p38"/>
          <p:cNvSpPr txBox="1"/>
          <p:nvPr>
            <p:ph type="title"/>
          </p:nvPr>
        </p:nvSpPr>
        <p:spPr>
          <a:xfrm>
            <a:off x="8342500" y="5558738"/>
            <a:ext cx="8740500" cy="2598000"/>
          </a:xfrm>
          <a:prstGeom prst="rect">
            <a:avLst/>
          </a:prstGeom>
        </p:spPr>
        <p:txBody>
          <a:bodyPr anchorCtr="0" anchor="ctr" bIns="243700" lIns="243700" spcFirstLastPara="1" rIns="243700" wrap="square" tIns="243700">
            <a:noAutofit/>
          </a:bodyPr>
          <a:lstStyle/>
          <a:p>
            <a:pPr indent="0" lvl="0" marL="0" rtl="0" algn="ctr">
              <a:spcBef>
                <a:spcPts val="0"/>
              </a:spcBef>
              <a:spcAft>
                <a:spcPts val="0"/>
              </a:spcAft>
              <a:buNone/>
            </a:pPr>
            <a:r>
              <a:rPr lang="en"/>
              <a:t>Solidity Trivia</a:t>
            </a:r>
            <a:endParaRPr/>
          </a:p>
          <a:p>
            <a:pPr indent="0" lvl="0" marL="0" rtl="0" algn="ctr">
              <a:spcBef>
                <a:spcPts val="0"/>
              </a:spcBef>
              <a:spcAft>
                <a:spcPts val="0"/>
              </a:spcAft>
              <a:buNone/>
            </a:pPr>
            <a:r>
              <a:t/>
            </a:r>
            <a:endParaRPr/>
          </a:p>
          <a:p>
            <a:pPr indent="0" lvl="0" marL="0" rtl="0" algn="ctr">
              <a:spcBef>
                <a:spcPts val="0"/>
              </a:spcBef>
              <a:spcAft>
                <a:spcPts val="0"/>
              </a:spcAft>
              <a:buNone/>
            </a:pPr>
            <a:r>
              <a:rPr lang="en" sz="3000"/>
              <a:t>Random facts to flex with</a:t>
            </a:r>
            <a:endParaRPr sz="3000"/>
          </a:p>
        </p:txBody>
      </p:sp>
      <p:sp>
        <p:nvSpPr>
          <p:cNvPr id="502" name="Google Shape;502;p38"/>
          <p:cNvSpPr txBox="1"/>
          <p:nvPr>
            <p:ph idx="1" type="subTitle"/>
          </p:nvPr>
        </p:nvSpPr>
        <p:spPr>
          <a:xfrm>
            <a:off x="3779650" y="4540000"/>
            <a:ext cx="4563000" cy="4650000"/>
          </a:xfrm>
          <a:prstGeom prst="rect">
            <a:avLst/>
          </a:prstGeom>
        </p:spPr>
        <p:txBody>
          <a:bodyPr anchorCtr="0" anchor="ctr" bIns="243700" lIns="243700" spcFirstLastPara="1" rIns="243700" wrap="square" tIns="243700">
            <a:noAutofit/>
          </a:bodyPr>
          <a:lstStyle/>
          <a:p>
            <a:pPr indent="0" lvl="0" marL="0" rtl="0" algn="r">
              <a:spcBef>
                <a:spcPts val="0"/>
              </a:spcBef>
              <a:spcAft>
                <a:spcPts val="0"/>
              </a:spcAft>
              <a:buNone/>
            </a:pPr>
            <a:r>
              <a:rPr lang="en"/>
              <a:t>3</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06" name="Shape 506"/>
        <p:cNvGrpSpPr/>
        <p:nvPr/>
      </p:nvGrpSpPr>
      <p:grpSpPr>
        <a:xfrm>
          <a:off x="0" y="0"/>
          <a:ext cx="0" cy="0"/>
          <a:chOff x="0" y="0"/>
          <a:chExt cx="0" cy="0"/>
        </a:xfrm>
      </p:grpSpPr>
      <p:sp>
        <p:nvSpPr>
          <p:cNvPr id="507" name="Google Shape;507;p39"/>
          <p:cNvSpPr/>
          <p:nvPr/>
        </p:nvSpPr>
        <p:spPr>
          <a:xfrm>
            <a:off x="19715223" y="12041521"/>
            <a:ext cx="4483200" cy="15648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08" name="Google Shape;508;p39"/>
          <p:cNvSpPr/>
          <p:nvPr/>
        </p:nvSpPr>
        <p:spPr>
          <a:xfrm>
            <a:off x="803108" y="237673"/>
            <a:ext cx="2097600" cy="24243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09" name="Google Shape;509;p39"/>
          <p:cNvSpPr/>
          <p:nvPr/>
        </p:nvSpPr>
        <p:spPr>
          <a:xfrm>
            <a:off x="746089" y="11745789"/>
            <a:ext cx="214800" cy="187200"/>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10" name="Google Shape;510;p39"/>
          <p:cNvSpPr/>
          <p:nvPr/>
        </p:nvSpPr>
        <p:spPr>
          <a:xfrm>
            <a:off x="416975" y="1175025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11" name="Google Shape;511;p39"/>
          <p:cNvSpPr/>
          <p:nvPr/>
        </p:nvSpPr>
        <p:spPr>
          <a:xfrm>
            <a:off x="416975" y="11750251"/>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12" name="Google Shape;512;p39"/>
          <p:cNvSpPr/>
          <p:nvPr/>
        </p:nvSpPr>
        <p:spPr>
          <a:xfrm>
            <a:off x="1151652" y="12299102"/>
            <a:ext cx="214800" cy="187200"/>
          </a:xfrm>
          <a:prstGeom prst="rect">
            <a:avLst/>
          </a:prstGeom>
          <a:blipFill rotWithShape="1">
            <a:blip r:embed="rId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13" name="Google Shape;513;p39"/>
          <p:cNvSpPr/>
          <p:nvPr/>
        </p:nvSpPr>
        <p:spPr>
          <a:xfrm>
            <a:off x="283197" y="12481146"/>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14" name="Google Shape;514;p39"/>
          <p:cNvSpPr/>
          <p:nvPr/>
        </p:nvSpPr>
        <p:spPr>
          <a:xfrm>
            <a:off x="283197" y="12481144"/>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15" name="Google Shape;515;p39"/>
          <p:cNvSpPr/>
          <p:nvPr/>
        </p:nvSpPr>
        <p:spPr>
          <a:xfrm>
            <a:off x="619745" y="1312267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16" name="Google Shape;516;p39"/>
          <p:cNvSpPr/>
          <p:nvPr/>
        </p:nvSpPr>
        <p:spPr>
          <a:xfrm>
            <a:off x="619745" y="13122672"/>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17" name="Google Shape;517;p39"/>
          <p:cNvSpPr/>
          <p:nvPr/>
        </p:nvSpPr>
        <p:spPr>
          <a:xfrm>
            <a:off x="1157043" y="11124735"/>
            <a:ext cx="214800" cy="187200"/>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18" name="Google Shape;518;p39"/>
          <p:cNvSpPr/>
          <p:nvPr/>
        </p:nvSpPr>
        <p:spPr>
          <a:xfrm>
            <a:off x="680547" y="10946854"/>
            <a:ext cx="214800" cy="187200"/>
          </a:xfrm>
          <a:prstGeom prst="rect">
            <a:avLst/>
          </a:prstGeom>
          <a:blipFill rotWithShape="1">
            <a:blip r:embed="rId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19" name="Google Shape;519;p39"/>
          <p:cNvSpPr txBox="1"/>
          <p:nvPr>
            <p:ph type="title"/>
          </p:nvPr>
        </p:nvSpPr>
        <p:spPr>
          <a:xfrm>
            <a:off x="3053092" y="795675"/>
            <a:ext cx="16911600" cy="1790100"/>
          </a:xfrm>
          <a:prstGeom prst="rect">
            <a:avLst/>
          </a:prstGeom>
          <a:noFill/>
          <a:ln>
            <a:noFill/>
          </a:ln>
        </p:spPr>
        <p:txBody>
          <a:bodyPr anchorCtr="0" anchor="t" bIns="0" lIns="0" spcFirstLastPara="1" rIns="0" wrap="square" tIns="21550">
            <a:noAutofit/>
          </a:bodyPr>
          <a:lstStyle/>
          <a:p>
            <a:pPr indent="0" lvl="0" marL="0" rtl="0" algn="l">
              <a:lnSpc>
                <a:spcPct val="118898"/>
              </a:lnSpc>
              <a:spcBef>
                <a:spcPts val="0"/>
              </a:spcBef>
              <a:spcAft>
                <a:spcPts val="0"/>
              </a:spcAft>
              <a:buNone/>
            </a:pPr>
            <a:r>
              <a:rPr lang="en" sz="7200">
                <a:latin typeface="Montserrat"/>
                <a:ea typeface="Montserrat"/>
                <a:cs typeface="Montserrat"/>
                <a:sym typeface="Montserrat"/>
              </a:rPr>
              <a:t>CONTRACTING LIKE A PRO</a:t>
            </a:r>
            <a:endParaRPr sz="7200">
              <a:latin typeface="Montserrat"/>
              <a:ea typeface="Montserrat"/>
              <a:cs typeface="Montserrat"/>
              <a:sym typeface="Montserrat"/>
            </a:endParaRPr>
          </a:p>
          <a:p>
            <a:pPr indent="0" lvl="0" marL="12700" rtl="0" algn="l">
              <a:lnSpc>
                <a:spcPct val="118243"/>
              </a:lnSpc>
              <a:spcBef>
                <a:spcPts val="0"/>
              </a:spcBef>
              <a:spcAft>
                <a:spcPts val="0"/>
              </a:spcAft>
              <a:buSzPts val="1100"/>
              <a:buNone/>
            </a:pPr>
            <a:r>
              <a:rPr lang="en" sz="4500">
                <a:solidFill>
                  <a:srgbClr val="000000"/>
                </a:solidFill>
                <a:latin typeface="Montserrat"/>
                <a:ea typeface="Montserrat"/>
                <a:cs typeface="Montserrat"/>
                <a:sym typeface="Montserrat"/>
              </a:rPr>
              <a:t>I just wrote a contract, what’s next</a:t>
            </a:r>
            <a:endParaRPr sz="4500">
              <a:solidFill>
                <a:srgbClr val="000000"/>
              </a:solidFill>
              <a:latin typeface="Montserrat"/>
              <a:ea typeface="Montserrat"/>
              <a:cs typeface="Montserrat"/>
              <a:sym typeface="Montserrat"/>
            </a:endParaRPr>
          </a:p>
          <a:p>
            <a:pPr indent="0" lvl="0" marL="12700" rtl="0" algn="l">
              <a:lnSpc>
                <a:spcPct val="118243"/>
              </a:lnSpc>
              <a:spcBef>
                <a:spcPts val="0"/>
              </a:spcBef>
              <a:spcAft>
                <a:spcPts val="0"/>
              </a:spcAft>
              <a:buClr>
                <a:schemeClr val="dk1"/>
              </a:buClr>
              <a:buSzPts val="1100"/>
              <a:buFont typeface="Arial"/>
              <a:buNone/>
            </a:pPr>
            <a:r>
              <a:t/>
            </a:r>
            <a:endParaRPr sz="4500">
              <a:solidFill>
                <a:srgbClr val="000000"/>
              </a:solidFill>
              <a:latin typeface="Montserrat"/>
              <a:ea typeface="Montserrat"/>
              <a:cs typeface="Montserrat"/>
              <a:sym typeface="Montserrat"/>
            </a:endParaRPr>
          </a:p>
          <a:p>
            <a:pPr indent="0" lvl="0" marL="12700" rtl="0" algn="l">
              <a:lnSpc>
                <a:spcPct val="118243"/>
              </a:lnSpc>
              <a:spcBef>
                <a:spcPts val="0"/>
              </a:spcBef>
              <a:spcAft>
                <a:spcPts val="0"/>
              </a:spcAft>
              <a:buNone/>
            </a:pPr>
            <a:r>
              <a:t/>
            </a:r>
            <a:endParaRPr sz="4500">
              <a:solidFill>
                <a:srgbClr val="000000"/>
              </a:solidFill>
              <a:latin typeface="Montserrat"/>
              <a:ea typeface="Montserrat"/>
              <a:cs typeface="Montserrat"/>
              <a:sym typeface="Montserrat"/>
            </a:endParaRPr>
          </a:p>
        </p:txBody>
      </p:sp>
      <p:sp>
        <p:nvSpPr>
          <p:cNvPr id="520" name="Google Shape;520;p39"/>
          <p:cNvSpPr txBox="1"/>
          <p:nvPr/>
        </p:nvSpPr>
        <p:spPr>
          <a:xfrm>
            <a:off x="1157050" y="3201850"/>
            <a:ext cx="21063000" cy="829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000">
                <a:solidFill>
                  <a:schemeClr val="dk1"/>
                </a:solidFill>
                <a:latin typeface="Proxima Nova"/>
                <a:ea typeface="Proxima Nova"/>
                <a:cs typeface="Proxima Nova"/>
                <a:sym typeface="Proxima Nova"/>
              </a:rPr>
              <a:t>Assuming ETH price of 1500 and gas price of 20 gwei:</a:t>
            </a:r>
            <a:endParaRPr sz="4000">
              <a:solidFill>
                <a:schemeClr val="dk1"/>
              </a:solidFill>
              <a:latin typeface="Proxima Nova"/>
              <a:ea typeface="Proxima Nova"/>
              <a:cs typeface="Proxima Nova"/>
              <a:sym typeface="Proxima Nova"/>
            </a:endParaRPr>
          </a:p>
          <a:p>
            <a:pPr indent="0" lvl="0" marL="0" rtl="0" algn="l">
              <a:spcBef>
                <a:spcPts val="0"/>
              </a:spcBef>
              <a:spcAft>
                <a:spcPts val="0"/>
              </a:spcAft>
              <a:buNone/>
            </a:pPr>
            <a:r>
              <a:t/>
            </a:r>
            <a:endParaRPr sz="4000">
              <a:solidFill>
                <a:schemeClr val="dk1"/>
              </a:solidFill>
              <a:latin typeface="Proxima Nova"/>
              <a:ea typeface="Proxima Nova"/>
              <a:cs typeface="Proxima Nova"/>
              <a:sym typeface="Proxima Nova"/>
            </a:endParaRPr>
          </a:p>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Use natspec comments</a:t>
            </a:r>
            <a:endParaRPr sz="4000">
              <a:solidFill>
                <a:schemeClr val="dk1"/>
              </a:solidFill>
              <a:latin typeface="Proxima Nova"/>
              <a:ea typeface="Proxima Nova"/>
              <a:cs typeface="Proxima Nova"/>
              <a:sym typeface="Proxima Nova"/>
            </a:endParaRPr>
          </a:p>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Look into delegatecall/staticcall/call</a:t>
            </a:r>
            <a:endParaRPr sz="4000">
              <a:solidFill>
                <a:schemeClr val="dk1"/>
              </a:solidFill>
              <a:latin typeface="Proxima Nova"/>
              <a:ea typeface="Proxima Nova"/>
              <a:cs typeface="Proxima Nova"/>
              <a:sym typeface="Proxima Nova"/>
            </a:endParaRPr>
          </a:p>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Look into ecrecover</a:t>
            </a:r>
            <a:endParaRPr sz="4000">
              <a:solidFill>
                <a:schemeClr val="dk1"/>
              </a:solidFill>
              <a:latin typeface="Proxima Nova"/>
              <a:ea typeface="Proxima Nova"/>
              <a:cs typeface="Proxima Nova"/>
              <a:sym typeface="Proxima Nova"/>
            </a:endParaRPr>
          </a:p>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Look into try/catch</a:t>
            </a:r>
            <a:endParaRPr sz="4000">
              <a:solidFill>
                <a:schemeClr val="dk1"/>
              </a:solidFill>
              <a:latin typeface="Proxima Nova"/>
              <a:ea typeface="Proxima Nova"/>
              <a:cs typeface="Proxima Nova"/>
              <a:sym typeface="Proxima Nova"/>
            </a:endParaRPr>
          </a:p>
        </p:txBody>
      </p:sp>
      <p:sp>
        <p:nvSpPr>
          <p:cNvPr id="521" name="Google Shape;521;p39"/>
          <p:cNvSpPr txBox="1"/>
          <p:nvPr/>
        </p:nvSpPr>
        <p:spPr>
          <a:xfrm>
            <a:off x="680550" y="12381063"/>
            <a:ext cx="5524800" cy="402600"/>
          </a:xfrm>
          <a:prstGeom prst="rect">
            <a:avLst/>
          </a:prstGeom>
          <a:noFill/>
          <a:ln>
            <a:noFill/>
          </a:ln>
        </p:spPr>
        <p:txBody>
          <a:bodyPr anchorCtr="0" anchor="t" bIns="0" lIns="0" spcFirstLastPara="1" rIns="0" wrap="square" tIns="0">
            <a:noAutofit/>
          </a:bodyPr>
          <a:lstStyle/>
          <a:p>
            <a:pPr indent="0" lvl="0" marL="12700" rtl="0" algn="l">
              <a:lnSpc>
                <a:spcPct val="118461"/>
              </a:lnSpc>
              <a:spcBef>
                <a:spcPts val="0"/>
              </a:spcBef>
              <a:spcAft>
                <a:spcPts val="0"/>
              </a:spcAft>
              <a:buClr>
                <a:schemeClr val="dk1"/>
              </a:buClr>
              <a:buFont typeface="Arial"/>
              <a:buNone/>
            </a:pPr>
            <a:r>
              <a:rPr lang="en" sz="2400">
                <a:solidFill>
                  <a:srgbClr val="B6B6B6"/>
                </a:solidFill>
              </a:rPr>
              <a:t>AUTHOR: ALBERT SU</a:t>
            </a:r>
            <a:endParaRPr sz="2400">
              <a:solidFill>
                <a:srgbClr val="B6B6B6"/>
              </a:solidFill>
            </a:endParaRPr>
          </a:p>
          <a:p>
            <a:pPr indent="0" lvl="0" marL="12700" rtl="0" algn="l">
              <a:lnSpc>
                <a:spcPct val="118461"/>
              </a:lnSpc>
              <a:spcBef>
                <a:spcPts val="0"/>
              </a:spcBef>
              <a:spcAft>
                <a:spcPts val="0"/>
              </a:spcAft>
              <a:buClr>
                <a:schemeClr val="dk1"/>
              </a:buClr>
              <a:buFont typeface="Arial"/>
              <a:buNone/>
            </a:pPr>
            <a:r>
              <a:rPr lang="en" sz="2400">
                <a:solidFill>
                  <a:srgbClr val="B6B6B6"/>
                </a:solidFill>
              </a:rPr>
              <a:t>ADAPTED: DOUG COLKITT</a:t>
            </a:r>
            <a:endParaRPr sz="2400">
              <a:solidFill>
                <a:srgbClr val="B6B6B6"/>
              </a:solidFill>
            </a:endParaRPr>
          </a:p>
          <a:p>
            <a:pPr indent="0" lvl="0" marL="12700" marR="0" rtl="0" algn="l">
              <a:lnSpc>
                <a:spcPct val="118461"/>
              </a:lnSpc>
              <a:spcBef>
                <a:spcPts val="0"/>
              </a:spcBef>
              <a:spcAft>
                <a:spcPts val="0"/>
              </a:spcAft>
              <a:buNone/>
            </a:pPr>
            <a:r>
              <a:t/>
            </a:r>
            <a:endParaRPr sz="2400">
              <a:solidFill>
                <a:srgbClr val="B6B6B6"/>
              </a:solidFill>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sp>
        <p:nvSpPr>
          <p:cNvPr id="526" name="Google Shape;526;p40"/>
          <p:cNvSpPr txBox="1"/>
          <p:nvPr>
            <p:ph type="title"/>
          </p:nvPr>
        </p:nvSpPr>
        <p:spPr>
          <a:xfrm>
            <a:off x="8342500" y="5558738"/>
            <a:ext cx="8740500" cy="2598000"/>
          </a:xfrm>
          <a:prstGeom prst="rect">
            <a:avLst/>
          </a:prstGeom>
        </p:spPr>
        <p:txBody>
          <a:bodyPr anchorCtr="0" anchor="ctr" bIns="243700" lIns="243700" spcFirstLastPara="1" rIns="243700" wrap="square" tIns="243700">
            <a:noAutofit/>
          </a:bodyPr>
          <a:lstStyle/>
          <a:p>
            <a:pPr indent="0" lvl="0" marL="0" rtl="0" algn="ctr">
              <a:spcBef>
                <a:spcPts val="0"/>
              </a:spcBef>
              <a:spcAft>
                <a:spcPts val="0"/>
              </a:spcAft>
              <a:buNone/>
            </a:pPr>
            <a:r>
              <a:rPr lang="en"/>
              <a:t>Solidity &amp; Security</a:t>
            </a:r>
            <a:endParaRPr/>
          </a:p>
          <a:p>
            <a:pPr indent="0" lvl="0" marL="0" rtl="0" algn="ctr">
              <a:spcBef>
                <a:spcPts val="0"/>
              </a:spcBef>
              <a:spcAft>
                <a:spcPts val="0"/>
              </a:spcAft>
              <a:buNone/>
            </a:pPr>
            <a:r>
              <a:t/>
            </a:r>
            <a:endParaRPr sz="3000"/>
          </a:p>
        </p:txBody>
      </p:sp>
      <p:sp>
        <p:nvSpPr>
          <p:cNvPr id="527" name="Google Shape;527;p40"/>
          <p:cNvSpPr txBox="1"/>
          <p:nvPr>
            <p:ph idx="1" type="subTitle"/>
          </p:nvPr>
        </p:nvSpPr>
        <p:spPr>
          <a:xfrm>
            <a:off x="3779650" y="4540000"/>
            <a:ext cx="4563000" cy="4650000"/>
          </a:xfrm>
          <a:prstGeom prst="rect">
            <a:avLst/>
          </a:prstGeom>
        </p:spPr>
        <p:txBody>
          <a:bodyPr anchorCtr="0" anchor="ctr" bIns="243700" lIns="243700" spcFirstLastPara="1" rIns="243700" wrap="square" tIns="243700">
            <a:noAutofit/>
          </a:bodyPr>
          <a:lstStyle/>
          <a:p>
            <a:pPr indent="0" lvl="0" marL="0" rtl="0" algn="r">
              <a:spcBef>
                <a:spcPts val="0"/>
              </a:spcBef>
              <a:spcAft>
                <a:spcPts val="0"/>
              </a:spcAft>
              <a:buNone/>
            </a:pPr>
            <a:r>
              <a:rPr lang="en"/>
              <a:t>4</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1" name="Shape 531"/>
        <p:cNvGrpSpPr/>
        <p:nvPr/>
      </p:nvGrpSpPr>
      <p:grpSpPr>
        <a:xfrm>
          <a:off x="0" y="0"/>
          <a:ext cx="0" cy="0"/>
          <a:chOff x="0" y="0"/>
          <a:chExt cx="0" cy="0"/>
        </a:xfrm>
      </p:grpSpPr>
      <p:sp>
        <p:nvSpPr>
          <p:cNvPr id="532" name="Google Shape;532;p41"/>
          <p:cNvSpPr/>
          <p:nvPr/>
        </p:nvSpPr>
        <p:spPr>
          <a:xfrm>
            <a:off x="19715223" y="12041521"/>
            <a:ext cx="4483200" cy="15648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33" name="Google Shape;533;p41"/>
          <p:cNvSpPr/>
          <p:nvPr/>
        </p:nvSpPr>
        <p:spPr>
          <a:xfrm>
            <a:off x="803108" y="237673"/>
            <a:ext cx="2097600" cy="24243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34" name="Google Shape;534;p41"/>
          <p:cNvSpPr/>
          <p:nvPr/>
        </p:nvSpPr>
        <p:spPr>
          <a:xfrm>
            <a:off x="746089" y="11745789"/>
            <a:ext cx="214800" cy="187200"/>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35" name="Google Shape;535;p41"/>
          <p:cNvSpPr/>
          <p:nvPr/>
        </p:nvSpPr>
        <p:spPr>
          <a:xfrm>
            <a:off x="416975" y="1175025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36" name="Google Shape;536;p41"/>
          <p:cNvSpPr/>
          <p:nvPr/>
        </p:nvSpPr>
        <p:spPr>
          <a:xfrm>
            <a:off x="416975" y="11750251"/>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37" name="Google Shape;537;p41"/>
          <p:cNvSpPr/>
          <p:nvPr/>
        </p:nvSpPr>
        <p:spPr>
          <a:xfrm>
            <a:off x="1151652" y="12299102"/>
            <a:ext cx="214800" cy="187200"/>
          </a:xfrm>
          <a:prstGeom prst="rect">
            <a:avLst/>
          </a:prstGeom>
          <a:blipFill rotWithShape="1">
            <a:blip r:embed="rId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38" name="Google Shape;538;p41"/>
          <p:cNvSpPr/>
          <p:nvPr/>
        </p:nvSpPr>
        <p:spPr>
          <a:xfrm>
            <a:off x="283197" y="12481146"/>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39" name="Google Shape;539;p41"/>
          <p:cNvSpPr/>
          <p:nvPr/>
        </p:nvSpPr>
        <p:spPr>
          <a:xfrm>
            <a:off x="283197" y="12481144"/>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40" name="Google Shape;540;p41"/>
          <p:cNvSpPr/>
          <p:nvPr/>
        </p:nvSpPr>
        <p:spPr>
          <a:xfrm>
            <a:off x="619745" y="1312267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41" name="Google Shape;541;p41"/>
          <p:cNvSpPr/>
          <p:nvPr/>
        </p:nvSpPr>
        <p:spPr>
          <a:xfrm>
            <a:off x="619745" y="13122672"/>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42" name="Google Shape;542;p41"/>
          <p:cNvSpPr/>
          <p:nvPr/>
        </p:nvSpPr>
        <p:spPr>
          <a:xfrm>
            <a:off x="1157043" y="11124735"/>
            <a:ext cx="214800" cy="187200"/>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43" name="Google Shape;543;p41"/>
          <p:cNvSpPr/>
          <p:nvPr/>
        </p:nvSpPr>
        <p:spPr>
          <a:xfrm>
            <a:off x="680547" y="10946854"/>
            <a:ext cx="214800" cy="187200"/>
          </a:xfrm>
          <a:prstGeom prst="rect">
            <a:avLst/>
          </a:prstGeom>
          <a:blipFill rotWithShape="1">
            <a:blip r:embed="rId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44" name="Google Shape;544;p41"/>
          <p:cNvSpPr txBox="1"/>
          <p:nvPr>
            <p:ph type="title"/>
          </p:nvPr>
        </p:nvSpPr>
        <p:spPr>
          <a:xfrm>
            <a:off x="3053092" y="795675"/>
            <a:ext cx="16911600" cy="1790100"/>
          </a:xfrm>
          <a:prstGeom prst="rect">
            <a:avLst/>
          </a:prstGeom>
          <a:noFill/>
          <a:ln>
            <a:noFill/>
          </a:ln>
        </p:spPr>
        <p:txBody>
          <a:bodyPr anchorCtr="0" anchor="t" bIns="0" lIns="0" spcFirstLastPara="1" rIns="0" wrap="square" tIns="21550">
            <a:noAutofit/>
          </a:bodyPr>
          <a:lstStyle/>
          <a:p>
            <a:pPr indent="0" lvl="0" marL="0" rtl="0" algn="l">
              <a:lnSpc>
                <a:spcPct val="118898"/>
              </a:lnSpc>
              <a:spcBef>
                <a:spcPts val="0"/>
              </a:spcBef>
              <a:spcAft>
                <a:spcPts val="0"/>
              </a:spcAft>
              <a:buNone/>
            </a:pPr>
            <a:r>
              <a:rPr lang="en" sz="7200">
                <a:latin typeface="Montserrat"/>
                <a:ea typeface="Montserrat"/>
                <a:cs typeface="Montserrat"/>
                <a:sym typeface="Montserrat"/>
              </a:rPr>
              <a:t>WHY CARE?</a:t>
            </a:r>
            <a:endParaRPr sz="7200">
              <a:latin typeface="Montserrat"/>
              <a:ea typeface="Montserrat"/>
              <a:cs typeface="Montserrat"/>
              <a:sym typeface="Montserrat"/>
            </a:endParaRPr>
          </a:p>
          <a:p>
            <a:pPr indent="0" lvl="0" marL="12700" rtl="0" algn="l">
              <a:lnSpc>
                <a:spcPct val="118243"/>
              </a:lnSpc>
              <a:spcBef>
                <a:spcPts val="0"/>
              </a:spcBef>
              <a:spcAft>
                <a:spcPts val="0"/>
              </a:spcAft>
              <a:buNone/>
            </a:pPr>
            <a:r>
              <a:rPr lang="en" sz="4500">
                <a:solidFill>
                  <a:srgbClr val="000000"/>
                </a:solidFill>
                <a:latin typeface="Montserrat"/>
                <a:ea typeface="Montserrat"/>
                <a:cs typeface="Montserrat"/>
                <a:sym typeface="Montserrat"/>
              </a:rPr>
              <a:t>You’ll sleep better at night if your contracts are secure</a:t>
            </a:r>
            <a:endParaRPr sz="4500">
              <a:solidFill>
                <a:srgbClr val="000000"/>
              </a:solidFill>
              <a:latin typeface="Montserrat"/>
              <a:ea typeface="Montserrat"/>
              <a:cs typeface="Montserrat"/>
              <a:sym typeface="Montserrat"/>
            </a:endParaRPr>
          </a:p>
        </p:txBody>
      </p:sp>
      <p:sp>
        <p:nvSpPr>
          <p:cNvPr id="545" name="Google Shape;545;p41"/>
          <p:cNvSpPr txBox="1"/>
          <p:nvPr/>
        </p:nvSpPr>
        <p:spPr>
          <a:xfrm>
            <a:off x="1157050" y="3201850"/>
            <a:ext cx="21063000" cy="829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000">
                <a:solidFill>
                  <a:schemeClr val="dk1"/>
                </a:solidFill>
                <a:latin typeface="Proxima Nova"/>
                <a:ea typeface="Proxima Nova"/>
                <a:cs typeface="Proxima Nova"/>
                <a:sym typeface="Proxima Nova"/>
              </a:rPr>
              <a:t>Lots of people teach what to do, since idk what to do, let’s go through what not to do</a:t>
            </a:r>
            <a:endParaRPr sz="4000">
              <a:solidFill>
                <a:schemeClr val="dk1"/>
              </a:solidFill>
              <a:latin typeface="Proxima Nova"/>
              <a:ea typeface="Proxima Nova"/>
              <a:cs typeface="Proxima Nova"/>
              <a:sym typeface="Proxima Nova"/>
            </a:endParaRPr>
          </a:p>
          <a:p>
            <a:pPr indent="0" lvl="0" marL="0" rtl="0" algn="l">
              <a:spcBef>
                <a:spcPts val="0"/>
              </a:spcBef>
              <a:spcAft>
                <a:spcPts val="0"/>
              </a:spcAft>
              <a:buNone/>
            </a:pPr>
            <a:r>
              <a:t/>
            </a:r>
            <a:endParaRPr sz="4000">
              <a:solidFill>
                <a:schemeClr val="dk1"/>
              </a:solidFill>
              <a:latin typeface="Proxima Nova"/>
              <a:ea typeface="Proxima Nova"/>
              <a:cs typeface="Proxima Nova"/>
              <a:sym typeface="Proxima Nova"/>
            </a:endParaRPr>
          </a:p>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Key exploit: Ronin bridge - 624m</a:t>
            </a:r>
            <a:endParaRPr sz="4000">
              <a:solidFill>
                <a:schemeClr val="dk1"/>
              </a:solidFill>
              <a:latin typeface="Proxima Nova"/>
              <a:ea typeface="Proxima Nova"/>
              <a:cs typeface="Proxima Nova"/>
              <a:sym typeface="Proxima Nova"/>
            </a:endParaRPr>
          </a:p>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Cryptography exploit: BNB bridge - 586m</a:t>
            </a:r>
            <a:endParaRPr sz="4000">
              <a:solidFill>
                <a:schemeClr val="dk1"/>
              </a:solidFill>
              <a:latin typeface="Proxima Nova"/>
              <a:ea typeface="Proxima Nova"/>
              <a:cs typeface="Proxima Nova"/>
              <a:sym typeface="Proxima Nova"/>
            </a:endParaRPr>
          </a:p>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Simple code bug: Wormhole - 326m</a:t>
            </a:r>
            <a:endParaRPr sz="4000">
              <a:solidFill>
                <a:schemeClr val="dk1"/>
              </a:solidFill>
              <a:latin typeface="Proxima Nova"/>
              <a:ea typeface="Proxima Nova"/>
              <a:cs typeface="Proxima Nova"/>
              <a:sym typeface="Proxima Nova"/>
            </a:endParaRPr>
          </a:p>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Logic errors: Euler Finance - 197m</a:t>
            </a:r>
            <a:endParaRPr sz="4000">
              <a:solidFill>
                <a:schemeClr val="dk1"/>
              </a:solidFill>
              <a:latin typeface="Proxima Nova"/>
              <a:ea typeface="Proxima Nova"/>
              <a:cs typeface="Proxima Nova"/>
              <a:sym typeface="Proxima Nova"/>
            </a:endParaRPr>
          </a:p>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Governance Attack: Beanstalk - 181m</a:t>
            </a:r>
            <a:endParaRPr sz="4000">
              <a:solidFill>
                <a:schemeClr val="dk1"/>
              </a:solidFill>
              <a:latin typeface="Proxima Nova"/>
              <a:ea typeface="Proxima Nova"/>
              <a:cs typeface="Proxima Nova"/>
              <a:sym typeface="Proxima Nova"/>
            </a:endParaRPr>
          </a:p>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Address Pitfalls: Wintermute - 162m</a:t>
            </a:r>
            <a:endParaRPr sz="4000">
              <a:solidFill>
                <a:schemeClr val="dk1"/>
              </a:solidFill>
              <a:latin typeface="Proxima Nova"/>
              <a:ea typeface="Proxima Nova"/>
              <a:cs typeface="Proxima Nova"/>
              <a:sym typeface="Proxima Nova"/>
            </a:endParaRPr>
          </a:p>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Frontend: BadgerDAO - 120m</a:t>
            </a:r>
            <a:endParaRPr sz="4000">
              <a:solidFill>
                <a:schemeClr val="dk1"/>
              </a:solidFill>
              <a:latin typeface="Proxima Nova"/>
              <a:ea typeface="Proxima Nova"/>
              <a:cs typeface="Proxima Nova"/>
              <a:sym typeface="Proxima Nova"/>
            </a:endParaRPr>
          </a:p>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Price Manipulation: Mango Markets - 115m</a:t>
            </a:r>
            <a:endParaRPr sz="4000">
              <a:solidFill>
                <a:schemeClr val="dk1"/>
              </a:solidFill>
              <a:latin typeface="Proxima Nova"/>
              <a:ea typeface="Proxima Nova"/>
              <a:cs typeface="Proxima Nova"/>
              <a:sym typeface="Proxima Nova"/>
            </a:endParaRPr>
          </a:p>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Re-entrancy: Fei/Rari - 80m</a:t>
            </a:r>
            <a:endParaRPr sz="4000">
              <a:solidFill>
                <a:schemeClr val="dk1"/>
              </a:solidFill>
              <a:latin typeface="Proxima Nova"/>
              <a:ea typeface="Proxima Nova"/>
              <a:cs typeface="Proxima Nova"/>
              <a:sym typeface="Proxima Nova"/>
            </a:endParaRPr>
          </a:p>
          <a:p>
            <a:pPr indent="0" lvl="0" marL="457200" rtl="0" algn="l">
              <a:spcBef>
                <a:spcPts val="0"/>
              </a:spcBef>
              <a:spcAft>
                <a:spcPts val="0"/>
              </a:spcAft>
              <a:buNone/>
            </a:pPr>
            <a:r>
              <a:t/>
            </a:r>
            <a:endParaRPr sz="4000">
              <a:solidFill>
                <a:schemeClr val="dk1"/>
              </a:solidFill>
              <a:latin typeface="Proxima Nova"/>
              <a:ea typeface="Proxima Nova"/>
              <a:cs typeface="Proxima Nova"/>
              <a:sym typeface="Proxima Nova"/>
            </a:endParaRPr>
          </a:p>
          <a:p>
            <a:pPr indent="0" lvl="0" marL="457200" rtl="0" algn="l">
              <a:spcBef>
                <a:spcPts val="0"/>
              </a:spcBef>
              <a:spcAft>
                <a:spcPts val="0"/>
              </a:spcAft>
              <a:buNone/>
            </a:pPr>
            <a:r>
              <a:rPr lang="en" sz="4000">
                <a:solidFill>
                  <a:schemeClr val="dk1"/>
                </a:solidFill>
                <a:latin typeface="Proxima Nova"/>
                <a:ea typeface="Proxima Nova"/>
                <a:cs typeface="Proxima Nova"/>
                <a:sym typeface="Proxima Nova"/>
              </a:rPr>
              <a:t>Note: Flash loans are used in many hacks, I didn’t add it as a separate category</a:t>
            </a:r>
            <a:endParaRPr sz="4000">
              <a:solidFill>
                <a:schemeClr val="dk1"/>
              </a:solidFill>
              <a:latin typeface="Proxima Nova"/>
              <a:ea typeface="Proxima Nova"/>
              <a:cs typeface="Proxima Nova"/>
              <a:sym typeface="Proxima Nova"/>
            </a:endParaRPr>
          </a:p>
        </p:txBody>
      </p:sp>
      <p:sp>
        <p:nvSpPr>
          <p:cNvPr id="546" name="Google Shape;546;p41"/>
          <p:cNvSpPr txBox="1"/>
          <p:nvPr/>
        </p:nvSpPr>
        <p:spPr>
          <a:xfrm>
            <a:off x="680550" y="12381063"/>
            <a:ext cx="5524800" cy="402600"/>
          </a:xfrm>
          <a:prstGeom prst="rect">
            <a:avLst/>
          </a:prstGeom>
          <a:noFill/>
          <a:ln>
            <a:noFill/>
          </a:ln>
        </p:spPr>
        <p:txBody>
          <a:bodyPr anchorCtr="0" anchor="t" bIns="0" lIns="0" spcFirstLastPara="1" rIns="0" wrap="square" tIns="0">
            <a:noAutofit/>
          </a:bodyPr>
          <a:lstStyle/>
          <a:p>
            <a:pPr indent="0" lvl="0" marL="12700" rtl="0" algn="l">
              <a:lnSpc>
                <a:spcPct val="118461"/>
              </a:lnSpc>
              <a:spcBef>
                <a:spcPts val="0"/>
              </a:spcBef>
              <a:spcAft>
                <a:spcPts val="0"/>
              </a:spcAft>
              <a:buClr>
                <a:schemeClr val="dk1"/>
              </a:buClr>
              <a:buFont typeface="Arial"/>
              <a:buNone/>
            </a:pPr>
            <a:r>
              <a:rPr lang="en" sz="2400">
                <a:solidFill>
                  <a:srgbClr val="B6B6B6"/>
                </a:solidFill>
              </a:rPr>
              <a:t>AUTHOR: ALBERT SU</a:t>
            </a:r>
            <a:endParaRPr sz="2400">
              <a:solidFill>
                <a:srgbClr val="B6B6B6"/>
              </a:solidFill>
            </a:endParaRPr>
          </a:p>
          <a:p>
            <a:pPr indent="0" lvl="0" marL="12700" rtl="0" algn="l">
              <a:lnSpc>
                <a:spcPct val="118461"/>
              </a:lnSpc>
              <a:spcBef>
                <a:spcPts val="0"/>
              </a:spcBef>
              <a:spcAft>
                <a:spcPts val="0"/>
              </a:spcAft>
              <a:buClr>
                <a:schemeClr val="dk1"/>
              </a:buClr>
              <a:buFont typeface="Arial"/>
              <a:buNone/>
            </a:pPr>
            <a:r>
              <a:rPr lang="en" sz="2400">
                <a:solidFill>
                  <a:srgbClr val="B6B6B6"/>
                </a:solidFill>
              </a:rPr>
              <a:t>ADAPTED: DOUG COLKITT</a:t>
            </a:r>
            <a:endParaRPr sz="2400">
              <a:solidFill>
                <a:srgbClr val="B6B6B6"/>
              </a:solidFill>
            </a:endParaRPr>
          </a:p>
          <a:p>
            <a:pPr indent="0" lvl="0" marL="12700" marR="0" rtl="0" algn="l">
              <a:lnSpc>
                <a:spcPct val="118461"/>
              </a:lnSpc>
              <a:spcBef>
                <a:spcPts val="0"/>
              </a:spcBef>
              <a:spcAft>
                <a:spcPts val="0"/>
              </a:spcAft>
              <a:buNone/>
            </a:pPr>
            <a:r>
              <a:t/>
            </a:r>
            <a:endParaRPr sz="2400">
              <a:solidFill>
                <a:srgbClr val="B6B6B6"/>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0" name="Shape 550"/>
        <p:cNvGrpSpPr/>
        <p:nvPr/>
      </p:nvGrpSpPr>
      <p:grpSpPr>
        <a:xfrm>
          <a:off x="0" y="0"/>
          <a:ext cx="0" cy="0"/>
          <a:chOff x="0" y="0"/>
          <a:chExt cx="0" cy="0"/>
        </a:xfrm>
      </p:grpSpPr>
      <p:sp>
        <p:nvSpPr>
          <p:cNvPr id="551" name="Google Shape;551;p42"/>
          <p:cNvSpPr txBox="1"/>
          <p:nvPr>
            <p:ph type="title"/>
          </p:nvPr>
        </p:nvSpPr>
        <p:spPr>
          <a:xfrm>
            <a:off x="8342500" y="5558738"/>
            <a:ext cx="8740500" cy="2598000"/>
          </a:xfrm>
          <a:prstGeom prst="rect">
            <a:avLst/>
          </a:prstGeom>
        </p:spPr>
        <p:txBody>
          <a:bodyPr anchorCtr="0" anchor="ctr" bIns="243700" lIns="243700" spcFirstLastPara="1" rIns="243700" wrap="square" tIns="243700">
            <a:noAutofit/>
          </a:bodyPr>
          <a:lstStyle/>
          <a:p>
            <a:pPr indent="0" lvl="0" marL="0" rtl="0" algn="ctr">
              <a:spcBef>
                <a:spcPts val="0"/>
              </a:spcBef>
              <a:spcAft>
                <a:spcPts val="0"/>
              </a:spcAft>
              <a:buNone/>
            </a:pPr>
            <a:r>
              <a:rPr lang="en"/>
              <a:t>Solidity Resources</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sz="3000"/>
          </a:p>
        </p:txBody>
      </p:sp>
      <p:sp>
        <p:nvSpPr>
          <p:cNvPr id="552" name="Google Shape;552;p42"/>
          <p:cNvSpPr txBox="1"/>
          <p:nvPr>
            <p:ph idx="1" type="subTitle"/>
          </p:nvPr>
        </p:nvSpPr>
        <p:spPr>
          <a:xfrm>
            <a:off x="3779650" y="4540000"/>
            <a:ext cx="4563000" cy="4650000"/>
          </a:xfrm>
          <a:prstGeom prst="rect">
            <a:avLst/>
          </a:prstGeom>
        </p:spPr>
        <p:txBody>
          <a:bodyPr anchorCtr="0" anchor="ctr" bIns="243700" lIns="243700" spcFirstLastPara="1" rIns="243700" wrap="square" tIns="243700">
            <a:noAutofit/>
          </a:bodyPr>
          <a:lstStyle/>
          <a:p>
            <a:pPr indent="0" lvl="0" marL="0" rtl="0" algn="r">
              <a:spcBef>
                <a:spcPts val="0"/>
              </a:spcBef>
              <a:spcAft>
                <a:spcPts val="0"/>
              </a:spcAft>
              <a:buNone/>
            </a:pPr>
            <a:r>
              <a:rPr lang="en"/>
              <a:t>5</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6" name="Shape 556"/>
        <p:cNvGrpSpPr/>
        <p:nvPr/>
      </p:nvGrpSpPr>
      <p:grpSpPr>
        <a:xfrm>
          <a:off x="0" y="0"/>
          <a:ext cx="0" cy="0"/>
          <a:chOff x="0" y="0"/>
          <a:chExt cx="0" cy="0"/>
        </a:xfrm>
      </p:grpSpPr>
      <p:sp>
        <p:nvSpPr>
          <p:cNvPr id="557" name="Google Shape;557;p43"/>
          <p:cNvSpPr/>
          <p:nvPr/>
        </p:nvSpPr>
        <p:spPr>
          <a:xfrm>
            <a:off x="19715223" y="12041521"/>
            <a:ext cx="4483200" cy="15648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58" name="Google Shape;558;p43"/>
          <p:cNvSpPr/>
          <p:nvPr/>
        </p:nvSpPr>
        <p:spPr>
          <a:xfrm>
            <a:off x="803108" y="237673"/>
            <a:ext cx="2097600" cy="24243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59" name="Google Shape;559;p43"/>
          <p:cNvSpPr/>
          <p:nvPr/>
        </p:nvSpPr>
        <p:spPr>
          <a:xfrm>
            <a:off x="746089" y="11745789"/>
            <a:ext cx="214800" cy="187200"/>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60" name="Google Shape;560;p43"/>
          <p:cNvSpPr/>
          <p:nvPr/>
        </p:nvSpPr>
        <p:spPr>
          <a:xfrm>
            <a:off x="416975" y="1175025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61" name="Google Shape;561;p43"/>
          <p:cNvSpPr/>
          <p:nvPr/>
        </p:nvSpPr>
        <p:spPr>
          <a:xfrm>
            <a:off x="416975" y="11750251"/>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62" name="Google Shape;562;p43"/>
          <p:cNvSpPr/>
          <p:nvPr/>
        </p:nvSpPr>
        <p:spPr>
          <a:xfrm>
            <a:off x="1151652" y="12299102"/>
            <a:ext cx="214800" cy="187200"/>
          </a:xfrm>
          <a:prstGeom prst="rect">
            <a:avLst/>
          </a:prstGeom>
          <a:blipFill rotWithShape="1">
            <a:blip r:embed="rId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63" name="Google Shape;563;p43"/>
          <p:cNvSpPr/>
          <p:nvPr/>
        </p:nvSpPr>
        <p:spPr>
          <a:xfrm>
            <a:off x="283197" y="12481146"/>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64" name="Google Shape;564;p43"/>
          <p:cNvSpPr/>
          <p:nvPr/>
        </p:nvSpPr>
        <p:spPr>
          <a:xfrm>
            <a:off x="283197" y="12481144"/>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65" name="Google Shape;565;p43"/>
          <p:cNvSpPr/>
          <p:nvPr/>
        </p:nvSpPr>
        <p:spPr>
          <a:xfrm>
            <a:off x="619745" y="1312267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66" name="Google Shape;566;p43"/>
          <p:cNvSpPr/>
          <p:nvPr/>
        </p:nvSpPr>
        <p:spPr>
          <a:xfrm>
            <a:off x="619745" y="13122672"/>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67" name="Google Shape;567;p43"/>
          <p:cNvSpPr/>
          <p:nvPr/>
        </p:nvSpPr>
        <p:spPr>
          <a:xfrm>
            <a:off x="1157043" y="11124735"/>
            <a:ext cx="214800" cy="187200"/>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68" name="Google Shape;568;p43"/>
          <p:cNvSpPr/>
          <p:nvPr/>
        </p:nvSpPr>
        <p:spPr>
          <a:xfrm>
            <a:off x="680547" y="10946854"/>
            <a:ext cx="214800" cy="187200"/>
          </a:xfrm>
          <a:prstGeom prst="rect">
            <a:avLst/>
          </a:prstGeom>
          <a:blipFill rotWithShape="1">
            <a:blip r:embed="rId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69" name="Google Shape;569;p43"/>
          <p:cNvSpPr txBox="1"/>
          <p:nvPr>
            <p:ph type="title"/>
          </p:nvPr>
        </p:nvSpPr>
        <p:spPr>
          <a:xfrm>
            <a:off x="3053092" y="795675"/>
            <a:ext cx="16911600" cy="1790100"/>
          </a:xfrm>
          <a:prstGeom prst="rect">
            <a:avLst/>
          </a:prstGeom>
          <a:noFill/>
          <a:ln>
            <a:noFill/>
          </a:ln>
        </p:spPr>
        <p:txBody>
          <a:bodyPr anchorCtr="0" anchor="t" bIns="0" lIns="0" spcFirstLastPara="1" rIns="0" wrap="square" tIns="21550">
            <a:noAutofit/>
          </a:bodyPr>
          <a:lstStyle/>
          <a:p>
            <a:pPr indent="0" lvl="0" marL="0" rtl="0" algn="l">
              <a:lnSpc>
                <a:spcPct val="118898"/>
              </a:lnSpc>
              <a:spcBef>
                <a:spcPts val="0"/>
              </a:spcBef>
              <a:spcAft>
                <a:spcPts val="0"/>
              </a:spcAft>
              <a:buNone/>
            </a:pPr>
            <a:r>
              <a:rPr lang="en" sz="7200">
                <a:latin typeface="Montserrat"/>
                <a:ea typeface="Montserrat"/>
                <a:cs typeface="Montserrat"/>
                <a:sym typeface="Montserrat"/>
              </a:rPr>
              <a:t>Solidity Developer Communities</a:t>
            </a:r>
            <a:endParaRPr sz="7200">
              <a:latin typeface="Montserrat"/>
              <a:ea typeface="Montserrat"/>
              <a:cs typeface="Montserrat"/>
              <a:sym typeface="Montserrat"/>
            </a:endParaRPr>
          </a:p>
          <a:p>
            <a:pPr indent="0" lvl="0" marL="12700" rtl="0" algn="l">
              <a:lnSpc>
                <a:spcPct val="118243"/>
              </a:lnSpc>
              <a:spcBef>
                <a:spcPts val="0"/>
              </a:spcBef>
              <a:spcAft>
                <a:spcPts val="0"/>
              </a:spcAft>
              <a:buSzPts val="1100"/>
              <a:buNone/>
            </a:pPr>
            <a:r>
              <a:rPr lang="en" sz="4500">
                <a:solidFill>
                  <a:srgbClr val="000000"/>
                </a:solidFill>
                <a:latin typeface="Montserrat"/>
                <a:ea typeface="Montserrat"/>
                <a:cs typeface="Montserrat"/>
                <a:sym typeface="Montserrat"/>
              </a:rPr>
              <a:t>Where do they hang out on the internet</a:t>
            </a:r>
            <a:endParaRPr sz="4500">
              <a:solidFill>
                <a:srgbClr val="000000"/>
              </a:solidFill>
              <a:latin typeface="Montserrat"/>
              <a:ea typeface="Montserrat"/>
              <a:cs typeface="Montserrat"/>
              <a:sym typeface="Montserrat"/>
            </a:endParaRPr>
          </a:p>
          <a:p>
            <a:pPr indent="0" lvl="0" marL="12700" rtl="0" algn="l">
              <a:lnSpc>
                <a:spcPct val="118243"/>
              </a:lnSpc>
              <a:spcBef>
                <a:spcPts val="0"/>
              </a:spcBef>
              <a:spcAft>
                <a:spcPts val="0"/>
              </a:spcAft>
              <a:buSzPts val="1100"/>
              <a:buNone/>
            </a:pPr>
            <a:r>
              <a:t/>
            </a:r>
            <a:endParaRPr sz="4500">
              <a:solidFill>
                <a:srgbClr val="000000"/>
              </a:solidFill>
              <a:latin typeface="Montserrat"/>
              <a:ea typeface="Montserrat"/>
              <a:cs typeface="Montserrat"/>
              <a:sym typeface="Montserrat"/>
            </a:endParaRPr>
          </a:p>
          <a:p>
            <a:pPr indent="0" lvl="0" marL="12700" rtl="0" algn="l">
              <a:lnSpc>
                <a:spcPct val="118243"/>
              </a:lnSpc>
              <a:spcBef>
                <a:spcPts val="0"/>
              </a:spcBef>
              <a:spcAft>
                <a:spcPts val="0"/>
              </a:spcAft>
              <a:buNone/>
            </a:pPr>
            <a:r>
              <a:t/>
            </a:r>
            <a:endParaRPr sz="4500">
              <a:solidFill>
                <a:srgbClr val="000000"/>
              </a:solidFill>
              <a:latin typeface="Montserrat"/>
              <a:ea typeface="Montserrat"/>
              <a:cs typeface="Montserrat"/>
              <a:sym typeface="Montserrat"/>
            </a:endParaRPr>
          </a:p>
        </p:txBody>
      </p:sp>
      <p:sp>
        <p:nvSpPr>
          <p:cNvPr id="570" name="Google Shape;570;p43"/>
          <p:cNvSpPr txBox="1"/>
          <p:nvPr/>
        </p:nvSpPr>
        <p:spPr>
          <a:xfrm>
            <a:off x="1157050" y="3201850"/>
            <a:ext cx="21063000" cy="8299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000">
                <a:solidFill>
                  <a:schemeClr val="dk1"/>
                </a:solidFill>
                <a:latin typeface="Proxima Nova"/>
                <a:ea typeface="Proxima Nova"/>
                <a:cs typeface="Proxima Nova"/>
                <a:sym typeface="Proxima Nova"/>
              </a:rPr>
              <a:t>If you can’t google them, send me an email and I’ll send you the invite links</a:t>
            </a:r>
            <a:endParaRPr sz="4000">
              <a:solidFill>
                <a:schemeClr val="dk1"/>
              </a:solidFill>
              <a:latin typeface="Proxima Nova"/>
              <a:ea typeface="Proxima Nova"/>
              <a:cs typeface="Proxima Nova"/>
              <a:sym typeface="Proxima Nova"/>
            </a:endParaRPr>
          </a:p>
          <a:p>
            <a:pPr indent="0" lvl="0" marL="0" rtl="0" algn="l">
              <a:spcBef>
                <a:spcPts val="0"/>
              </a:spcBef>
              <a:spcAft>
                <a:spcPts val="0"/>
              </a:spcAft>
              <a:buNone/>
            </a:pPr>
            <a:r>
              <a:t/>
            </a:r>
            <a:endParaRPr sz="4000">
              <a:solidFill>
                <a:schemeClr val="dk1"/>
              </a:solidFill>
              <a:latin typeface="Proxima Nova"/>
              <a:ea typeface="Proxima Nova"/>
              <a:cs typeface="Proxima Nova"/>
              <a:sym typeface="Proxima Nova"/>
            </a:endParaRPr>
          </a:p>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Discords: Secureum, Spearbit, Tenderly, Hardhat, Flashbots</a:t>
            </a:r>
            <a:endParaRPr sz="4000">
              <a:solidFill>
                <a:schemeClr val="dk1"/>
              </a:solidFill>
              <a:latin typeface="Proxima Nova"/>
              <a:ea typeface="Proxima Nova"/>
              <a:cs typeface="Proxima Nova"/>
              <a:sym typeface="Proxima Nova"/>
            </a:endParaRPr>
          </a:p>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Telegram: LobsterDAO, ETH Security, Foundry Support </a:t>
            </a:r>
            <a:endParaRPr sz="4000">
              <a:solidFill>
                <a:schemeClr val="dk1"/>
              </a:solidFill>
              <a:latin typeface="Proxima Nova"/>
              <a:ea typeface="Proxima Nova"/>
              <a:cs typeface="Proxima Nova"/>
              <a:sym typeface="Proxima Nova"/>
            </a:endParaRPr>
          </a:p>
        </p:txBody>
      </p:sp>
      <p:sp>
        <p:nvSpPr>
          <p:cNvPr id="571" name="Google Shape;571;p43"/>
          <p:cNvSpPr txBox="1"/>
          <p:nvPr/>
        </p:nvSpPr>
        <p:spPr>
          <a:xfrm>
            <a:off x="680550" y="12381063"/>
            <a:ext cx="5524800" cy="402600"/>
          </a:xfrm>
          <a:prstGeom prst="rect">
            <a:avLst/>
          </a:prstGeom>
          <a:noFill/>
          <a:ln>
            <a:noFill/>
          </a:ln>
        </p:spPr>
        <p:txBody>
          <a:bodyPr anchorCtr="0" anchor="t" bIns="0" lIns="0" spcFirstLastPara="1" rIns="0" wrap="square" tIns="0">
            <a:noAutofit/>
          </a:bodyPr>
          <a:lstStyle/>
          <a:p>
            <a:pPr indent="0" lvl="0" marL="12700" rtl="0" algn="l">
              <a:lnSpc>
                <a:spcPct val="118461"/>
              </a:lnSpc>
              <a:spcBef>
                <a:spcPts val="0"/>
              </a:spcBef>
              <a:spcAft>
                <a:spcPts val="0"/>
              </a:spcAft>
              <a:buClr>
                <a:schemeClr val="dk1"/>
              </a:buClr>
              <a:buFont typeface="Arial"/>
              <a:buNone/>
            </a:pPr>
            <a:r>
              <a:rPr lang="en" sz="2400">
                <a:solidFill>
                  <a:srgbClr val="B6B6B6"/>
                </a:solidFill>
              </a:rPr>
              <a:t>AUTHOR: ALBERT SU</a:t>
            </a:r>
            <a:endParaRPr sz="2400">
              <a:solidFill>
                <a:srgbClr val="B6B6B6"/>
              </a:solidFill>
            </a:endParaRPr>
          </a:p>
          <a:p>
            <a:pPr indent="0" lvl="0" marL="12700" rtl="0" algn="l">
              <a:lnSpc>
                <a:spcPct val="118461"/>
              </a:lnSpc>
              <a:spcBef>
                <a:spcPts val="0"/>
              </a:spcBef>
              <a:spcAft>
                <a:spcPts val="0"/>
              </a:spcAft>
              <a:buClr>
                <a:schemeClr val="dk1"/>
              </a:buClr>
              <a:buFont typeface="Arial"/>
              <a:buNone/>
            </a:pPr>
            <a:r>
              <a:rPr lang="en" sz="2400">
                <a:solidFill>
                  <a:srgbClr val="B6B6B6"/>
                </a:solidFill>
              </a:rPr>
              <a:t>ADAPTED: DOUG COLKITT</a:t>
            </a:r>
            <a:endParaRPr sz="2400">
              <a:solidFill>
                <a:srgbClr val="B6B6B6"/>
              </a:solidFill>
            </a:endParaRPr>
          </a:p>
          <a:p>
            <a:pPr indent="0" lvl="0" marL="12700" marR="0" rtl="0" algn="l">
              <a:lnSpc>
                <a:spcPct val="118461"/>
              </a:lnSpc>
              <a:spcBef>
                <a:spcPts val="0"/>
              </a:spcBef>
              <a:spcAft>
                <a:spcPts val="0"/>
              </a:spcAft>
              <a:buNone/>
            </a:pPr>
            <a:r>
              <a:t/>
            </a:r>
            <a:endParaRPr sz="2400">
              <a:solidFill>
                <a:srgbClr val="B6B6B6"/>
              </a:solidFill>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sp>
        <p:nvSpPr>
          <p:cNvPr id="576" name="Google Shape;576;p44"/>
          <p:cNvSpPr/>
          <p:nvPr/>
        </p:nvSpPr>
        <p:spPr>
          <a:xfrm>
            <a:off x="19715223" y="12041521"/>
            <a:ext cx="4483200" cy="15648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77" name="Google Shape;577;p44"/>
          <p:cNvSpPr/>
          <p:nvPr/>
        </p:nvSpPr>
        <p:spPr>
          <a:xfrm>
            <a:off x="803108" y="237673"/>
            <a:ext cx="2097600" cy="24243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78" name="Google Shape;578;p44"/>
          <p:cNvSpPr/>
          <p:nvPr/>
        </p:nvSpPr>
        <p:spPr>
          <a:xfrm>
            <a:off x="746089" y="11745789"/>
            <a:ext cx="214800" cy="187200"/>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79" name="Google Shape;579;p44"/>
          <p:cNvSpPr/>
          <p:nvPr/>
        </p:nvSpPr>
        <p:spPr>
          <a:xfrm>
            <a:off x="416975" y="1175025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80" name="Google Shape;580;p44"/>
          <p:cNvSpPr/>
          <p:nvPr/>
        </p:nvSpPr>
        <p:spPr>
          <a:xfrm>
            <a:off x="416975" y="11750251"/>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81" name="Google Shape;581;p44"/>
          <p:cNvSpPr/>
          <p:nvPr/>
        </p:nvSpPr>
        <p:spPr>
          <a:xfrm>
            <a:off x="1151652" y="12299102"/>
            <a:ext cx="214800" cy="187200"/>
          </a:xfrm>
          <a:prstGeom prst="rect">
            <a:avLst/>
          </a:prstGeom>
          <a:blipFill rotWithShape="1">
            <a:blip r:embed="rId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82" name="Google Shape;582;p44"/>
          <p:cNvSpPr/>
          <p:nvPr/>
        </p:nvSpPr>
        <p:spPr>
          <a:xfrm>
            <a:off x="283197" y="12481146"/>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83" name="Google Shape;583;p44"/>
          <p:cNvSpPr/>
          <p:nvPr/>
        </p:nvSpPr>
        <p:spPr>
          <a:xfrm>
            <a:off x="283197" y="12481144"/>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84" name="Google Shape;584;p44"/>
          <p:cNvSpPr/>
          <p:nvPr/>
        </p:nvSpPr>
        <p:spPr>
          <a:xfrm>
            <a:off x="619745" y="1312267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85" name="Google Shape;585;p44"/>
          <p:cNvSpPr/>
          <p:nvPr/>
        </p:nvSpPr>
        <p:spPr>
          <a:xfrm>
            <a:off x="619745" y="13122672"/>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86" name="Google Shape;586;p44"/>
          <p:cNvSpPr/>
          <p:nvPr/>
        </p:nvSpPr>
        <p:spPr>
          <a:xfrm>
            <a:off x="1157043" y="11124735"/>
            <a:ext cx="214800" cy="187200"/>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87" name="Google Shape;587;p44"/>
          <p:cNvSpPr/>
          <p:nvPr/>
        </p:nvSpPr>
        <p:spPr>
          <a:xfrm>
            <a:off x="680547" y="10946854"/>
            <a:ext cx="214800" cy="187200"/>
          </a:xfrm>
          <a:prstGeom prst="rect">
            <a:avLst/>
          </a:prstGeom>
          <a:blipFill rotWithShape="1">
            <a:blip r:embed="rId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588" name="Google Shape;588;p44"/>
          <p:cNvSpPr txBox="1"/>
          <p:nvPr>
            <p:ph type="title"/>
          </p:nvPr>
        </p:nvSpPr>
        <p:spPr>
          <a:xfrm>
            <a:off x="3053092" y="795675"/>
            <a:ext cx="16911600" cy="1790100"/>
          </a:xfrm>
          <a:prstGeom prst="rect">
            <a:avLst/>
          </a:prstGeom>
          <a:noFill/>
          <a:ln>
            <a:noFill/>
          </a:ln>
        </p:spPr>
        <p:txBody>
          <a:bodyPr anchorCtr="0" anchor="t" bIns="0" lIns="0" spcFirstLastPara="1" rIns="0" wrap="square" tIns="21550">
            <a:noAutofit/>
          </a:bodyPr>
          <a:lstStyle/>
          <a:p>
            <a:pPr indent="0" lvl="0" marL="0" rtl="0" algn="l">
              <a:lnSpc>
                <a:spcPct val="118898"/>
              </a:lnSpc>
              <a:spcBef>
                <a:spcPts val="0"/>
              </a:spcBef>
              <a:spcAft>
                <a:spcPts val="0"/>
              </a:spcAft>
              <a:buNone/>
            </a:pPr>
            <a:r>
              <a:rPr lang="en" sz="7200">
                <a:latin typeface="Montserrat"/>
                <a:ea typeface="Montserrat"/>
                <a:cs typeface="Montserrat"/>
                <a:sym typeface="Montserrat"/>
              </a:rPr>
              <a:t>Solidity Tooling</a:t>
            </a:r>
            <a:endParaRPr sz="7200">
              <a:latin typeface="Montserrat"/>
              <a:ea typeface="Montserrat"/>
              <a:cs typeface="Montserrat"/>
              <a:sym typeface="Montserrat"/>
            </a:endParaRPr>
          </a:p>
          <a:p>
            <a:pPr indent="0" lvl="0" marL="12700" rtl="0" algn="l">
              <a:lnSpc>
                <a:spcPct val="118243"/>
              </a:lnSpc>
              <a:spcBef>
                <a:spcPts val="0"/>
              </a:spcBef>
              <a:spcAft>
                <a:spcPts val="0"/>
              </a:spcAft>
              <a:buSzPts val="1100"/>
              <a:buNone/>
            </a:pPr>
            <a:r>
              <a:t/>
            </a:r>
            <a:endParaRPr sz="4500">
              <a:solidFill>
                <a:srgbClr val="000000"/>
              </a:solidFill>
              <a:latin typeface="Montserrat"/>
              <a:ea typeface="Montserrat"/>
              <a:cs typeface="Montserrat"/>
              <a:sym typeface="Montserrat"/>
            </a:endParaRPr>
          </a:p>
          <a:p>
            <a:pPr indent="0" lvl="0" marL="12700" rtl="0" algn="l">
              <a:lnSpc>
                <a:spcPct val="118243"/>
              </a:lnSpc>
              <a:spcBef>
                <a:spcPts val="0"/>
              </a:spcBef>
              <a:spcAft>
                <a:spcPts val="0"/>
              </a:spcAft>
              <a:buSzPts val="1100"/>
              <a:buNone/>
            </a:pPr>
            <a:r>
              <a:t/>
            </a:r>
            <a:endParaRPr sz="4500">
              <a:solidFill>
                <a:srgbClr val="000000"/>
              </a:solidFill>
              <a:latin typeface="Montserrat"/>
              <a:ea typeface="Montserrat"/>
              <a:cs typeface="Montserrat"/>
              <a:sym typeface="Montserrat"/>
            </a:endParaRPr>
          </a:p>
          <a:p>
            <a:pPr indent="0" lvl="0" marL="12700" rtl="0" algn="l">
              <a:lnSpc>
                <a:spcPct val="118243"/>
              </a:lnSpc>
              <a:spcBef>
                <a:spcPts val="0"/>
              </a:spcBef>
              <a:spcAft>
                <a:spcPts val="0"/>
              </a:spcAft>
              <a:buNone/>
            </a:pPr>
            <a:r>
              <a:t/>
            </a:r>
            <a:endParaRPr sz="4500">
              <a:solidFill>
                <a:srgbClr val="000000"/>
              </a:solidFill>
              <a:latin typeface="Montserrat"/>
              <a:ea typeface="Montserrat"/>
              <a:cs typeface="Montserrat"/>
              <a:sym typeface="Montserrat"/>
            </a:endParaRPr>
          </a:p>
        </p:txBody>
      </p:sp>
      <p:sp>
        <p:nvSpPr>
          <p:cNvPr id="589" name="Google Shape;589;p44"/>
          <p:cNvSpPr txBox="1"/>
          <p:nvPr/>
        </p:nvSpPr>
        <p:spPr>
          <a:xfrm>
            <a:off x="1157050" y="3201850"/>
            <a:ext cx="21063000" cy="8299800"/>
          </a:xfrm>
          <a:prstGeom prst="rect">
            <a:avLst/>
          </a:prstGeom>
          <a:noFill/>
          <a:ln>
            <a:noFill/>
          </a:ln>
        </p:spPr>
        <p:txBody>
          <a:bodyPr anchorCtr="0" anchor="t" bIns="91425" lIns="91425" spcFirstLastPara="1" rIns="91425" wrap="square" tIns="91425">
            <a:noAutofit/>
          </a:bodyPr>
          <a:lstStyle/>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Hardhat</a:t>
            </a:r>
            <a:endParaRPr sz="4000">
              <a:solidFill>
                <a:schemeClr val="dk1"/>
              </a:solidFill>
              <a:latin typeface="Proxima Nova"/>
              <a:ea typeface="Proxima Nova"/>
              <a:cs typeface="Proxima Nova"/>
              <a:sym typeface="Proxima Nova"/>
            </a:endParaRPr>
          </a:p>
          <a:p>
            <a:pPr indent="-482600" lvl="1" marL="9144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The OG solidity tool - supports testing, deployments, libraries, basically everything</a:t>
            </a:r>
            <a:endParaRPr sz="4000">
              <a:solidFill>
                <a:schemeClr val="dk1"/>
              </a:solidFill>
              <a:latin typeface="Proxima Nova"/>
              <a:ea typeface="Proxima Nova"/>
              <a:cs typeface="Proxima Nova"/>
              <a:sym typeface="Proxima Nova"/>
            </a:endParaRPr>
          </a:p>
          <a:p>
            <a:pPr indent="-482600" lvl="1" marL="9144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Javascript/Typescript Based</a:t>
            </a:r>
            <a:endParaRPr sz="4000">
              <a:solidFill>
                <a:schemeClr val="dk1"/>
              </a:solidFill>
              <a:latin typeface="Proxima Nova"/>
              <a:ea typeface="Proxima Nova"/>
              <a:cs typeface="Proxima Nova"/>
              <a:sym typeface="Proxima Nova"/>
            </a:endParaRPr>
          </a:p>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Foundry</a:t>
            </a:r>
            <a:endParaRPr sz="4000">
              <a:solidFill>
                <a:schemeClr val="dk1"/>
              </a:solidFill>
              <a:latin typeface="Proxima Nova"/>
              <a:ea typeface="Proxima Nova"/>
              <a:cs typeface="Proxima Nova"/>
              <a:sym typeface="Proxima Nova"/>
            </a:endParaRPr>
          </a:p>
          <a:p>
            <a:pPr indent="-482600" lvl="1" marL="9144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Hardhat but better, Solidity based</a:t>
            </a:r>
            <a:endParaRPr sz="4000">
              <a:solidFill>
                <a:schemeClr val="dk1"/>
              </a:solidFill>
              <a:latin typeface="Proxima Nova"/>
              <a:ea typeface="Proxima Nova"/>
              <a:cs typeface="Proxima Nova"/>
              <a:sym typeface="Proxima Nova"/>
            </a:endParaRPr>
          </a:p>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Security Tooling</a:t>
            </a:r>
            <a:endParaRPr sz="4000">
              <a:solidFill>
                <a:schemeClr val="dk1"/>
              </a:solidFill>
              <a:latin typeface="Proxima Nova"/>
              <a:ea typeface="Proxima Nova"/>
              <a:cs typeface="Proxima Nova"/>
              <a:sym typeface="Proxima Nova"/>
            </a:endParaRPr>
          </a:p>
          <a:p>
            <a:pPr indent="-482600" lvl="1" marL="914400" rtl="0" algn="l">
              <a:spcBef>
                <a:spcPts val="0"/>
              </a:spcBef>
              <a:spcAft>
                <a:spcPts val="0"/>
              </a:spcAft>
              <a:buClr>
                <a:schemeClr val="dk1"/>
              </a:buClr>
              <a:buSzPts val="4000"/>
              <a:buFont typeface="Proxima Nova"/>
              <a:buChar char="○"/>
            </a:pPr>
            <a:r>
              <a:rPr lang="en" sz="4000" u="sng">
                <a:solidFill>
                  <a:schemeClr val="hlink"/>
                </a:solidFill>
                <a:latin typeface="Proxima Nova"/>
                <a:ea typeface="Proxima Nova"/>
                <a:cs typeface="Proxima Nova"/>
                <a:sym typeface="Proxima Nova"/>
                <a:hlinkClick r:id="rId9"/>
              </a:rPr>
              <a:t>https://github.com/nascentxyz/pyrometer</a:t>
            </a:r>
            <a:endParaRPr sz="4000">
              <a:solidFill>
                <a:schemeClr val="dk1"/>
              </a:solidFill>
              <a:latin typeface="Proxima Nova"/>
              <a:ea typeface="Proxima Nova"/>
              <a:cs typeface="Proxima Nova"/>
              <a:sym typeface="Proxima Nova"/>
            </a:endParaRPr>
          </a:p>
          <a:p>
            <a:pPr indent="-482600" lvl="1" marL="914400" rtl="0" algn="l">
              <a:spcBef>
                <a:spcPts val="0"/>
              </a:spcBef>
              <a:spcAft>
                <a:spcPts val="0"/>
              </a:spcAft>
              <a:buClr>
                <a:schemeClr val="dk1"/>
              </a:buClr>
              <a:buSzPts val="4000"/>
              <a:buFont typeface="Proxima Nova"/>
              <a:buChar char="○"/>
            </a:pPr>
            <a:r>
              <a:rPr lang="en" sz="4000" u="sng">
                <a:solidFill>
                  <a:schemeClr val="hlink"/>
                </a:solidFill>
                <a:latin typeface="Proxima Nova"/>
                <a:ea typeface="Proxima Nova"/>
                <a:cs typeface="Proxima Nova"/>
                <a:sym typeface="Proxima Nova"/>
                <a:hlinkClick r:id="rId10"/>
              </a:rPr>
              <a:t>https://github.com/trailofbits/eth-security-toolbox</a:t>
            </a:r>
            <a:endParaRPr sz="4000">
              <a:solidFill>
                <a:schemeClr val="dk1"/>
              </a:solidFill>
              <a:latin typeface="Proxima Nova"/>
              <a:ea typeface="Proxima Nova"/>
              <a:cs typeface="Proxima Nova"/>
              <a:sym typeface="Proxima Nova"/>
            </a:endParaRPr>
          </a:p>
          <a:p>
            <a:pPr indent="0" lvl="0" marL="0" rtl="0" algn="l">
              <a:spcBef>
                <a:spcPts val="0"/>
              </a:spcBef>
              <a:spcAft>
                <a:spcPts val="0"/>
              </a:spcAft>
              <a:buNone/>
            </a:pPr>
            <a:r>
              <a:t/>
            </a:r>
            <a:endParaRPr sz="4000">
              <a:solidFill>
                <a:schemeClr val="dk1"/>
              </a:solidFill>
              <a:latin typeface="Proxima Nova"/>
              <a:ea typeface="Proxima Nova"/>
              <a:cs typeface="Proxima Nova"/>
              <a:sym typeface="Proxima Nova"/>
            </a:endParaRPr>
          </a:p>
        </p:txBody>
      </p:sp>
      <p:sp>
        <p:nvSpPr>
          <p:cNvPr id="590" name="Google Shape;590;p44"/>
          <p:cNvSpPr txBox="1"/>
          <p:nvPr/>
        </p:nvSpPr>
        <p:spPr>
          <a:xfrm>
            <a:off x="680550" y="12381063"/>
            <a:ext cx="5524800" cy="402600"/>
          </a:xfrm>
          <a:prstGeom prst="rect">
            <a:avLst/>
          </a:prstGeom>
          <a:noFill/>
          <a:ln>
            <a:noFill/>
          </a:ln>
        </p:spPr>
        <p:txBody>
          <a:bodyPr anchorCtr="0" anchor="t" bIns="0" lIns="0" spcFirstLastPara="1" rIns="0" wrap="square" tIns="0">
            <a:noAutofit/>
          </a:bodyPr>
          <a:lstStyle/>
          <a:p>
            <a:pPr indent="0" lvl="0" marL="12700" rtl="0" algn="l">
              <a:lnSpc>
                <a:spcPct val="118461"/>
              </a:lnSpc>
              <a:spcBef>
                <a:spcPts val="0"/>
              </a:spcBef>
              <a:spcAft>
                <a:spcPts val="0"/>
              </a:spcAft>
              <a:buClr>
                <a:schemeClr val="dk1"/>
              </a:buClr>
              <a:buFont typeface="Arial"/>
              <a:buNone/>
            </a:pPr>
            <a:r>
              <a:rPr lang="en" sz="2400">
                <a:solidFill>
                  <a:srgbClr val="B6B6B6"/>
                </a:solidFill>
              </a:rPr>
              <a:t>AUTHOR: ALBERT SU</a:t>
            </a:r>
            <a:endParaRPr sz="2400">
              <a:solidFill>
                <a:srgbClr val="B6B6B6"/>
              </a:solidFill>
            </a:endParaRPr>
          </a:p>
          <a:p>
            <a:pPr indent="0" lvl="0" marL="12700" rtl="0" algn="l">
              <a:lnSpc>
                <a:spcPct val="118461"/>
              </a:lnSpc>
              <a:spcBef>
                <a:spcPts val="0"/>
              </a:spcBef>
              <a:spcAft>
                <a:spcPts val="0"/>
              </a:spcAft>
              <a:buClr>
                <a:schemeClr val="dk1"/>
              </a:buClr>
              <a:buFont typeface="Arial"/>
              <a:buNone/>
            </a:pPr>
            <a:r>
              <a:rPr lang="en" sz="2400">
                <a:solidFill>
                  <a:srgbClr val="B6B6B6"/>
                </a:solidFill>
              </a:rPr>
              <a:t>ADAPTED: DOUG COLKITT</a:t>
            </a:r>
            <a:endParaRPr sz="2400">
              <a:solidFill>
                <a:srgbClr val="B6B6B6"/>
              </a:solidFill>
            </a:endParaRPr>
          </a:p>
          <a:p>
            <a:pPr indent="0" lvl="0" marL="12700" marR="0" rtl="0" algn="l">
              <a:lnSpc>
                <a:spcPct val="118461"/>
              </a:lnSpc>
              <a:spcBef>
                <a:spcPts val="0"/>
              </a:spcBef>
              <a:spcAft>
                <a:spcPts val="0"/>
              </a:spcAft>
              <a:buNone/>
            </a:pPr>
            <a:r>
              <a:t/>
            </a:r>
            <a:endParaRPr sz="2400">
              <a:solidFill>
                <a:srgbClr val="B6B6B6"/>
              </a:solidFill>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94" name="Shape 594"/>
        <p:cNvGrpSpPr/>
        <p:nvPr/>
      </p:nvGrpSpPr>
      <p:grpSpPr>
        <a:xfrm>
          <a:off x="0" y="0"/>
          <a:ext cx="0" cy="0"/>
          <a:chOff x="0" y="0"/>
          <a:chExt cx="0" cy="0"/>
        </a:xfrm>
      </p:grpSpPr>
      <p:sp>
        <p:nvSpPr>
          <p:cNvPr id="595" name="Google Shape;595;p45"/>
          <p:cNvSpPr txBox="1"/>
          <p:nvPr>
            <p:ph type="title"/>
          </p:nvPr>
        </p:nvSpPr>
        <p:spPr>
          <a:xfrm>
            <a:off x="8342500" y="5558738"/>
            <a:ext cx="8740500" cy="2598000"/>
          </a:xfrm>
          <a:prstGeom prst="rect">
            <a:avLst/>
          </a:prstGeom>
        </p:spPr>
        <p:txBody>
          <a:bodyPr anchorCtr="0" anchor="ctr" bIns="243700" lIns="243700" spcFirstLastPara="1" rIns="243700" wrap="square" tIns="243700">
            <a:noAutofit/>
          </a:bodyPr>
          <a:lstStyle/>
          <a:p>
            <a:pPr indent="0" lvl="0" marL="0" rtl="0" algn="ctr">
              <a:spcBef>
                <a:spcPts val="0"/>
              </a:spcBef>
              <a:spcAft>
                <a:spcPts val="0"/>
              </a:spcAft>
              <a:buNone/>
            </a:pPr>
            <a:r>
              <a:rPr lang="en"/>
              <a:t>This Week in Crypto</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sz="3000"/>
          </a:p>
        </p:txBody>
      </p:sp>
      <p:sp>
        <p:nvSpPr>
          <p:cNvPr id="596" name="Google Shape;596;p45"/>
          <p:cNvSpPr txBox="1"/>
          <p:nvPr>
            <p:ph idx="1" type="subTitle"/>
          </p:nvPr>
        </p:nvSpPr>
        <p:spPr>
          <a:xfrm>
            <a:off x="3779650" y="4540000"/>
            <a:ext cx="4563000" cy="4650000"/>
          </a:xfrm>
          <a:prstGeom prst="rect">
            <a:avLst/>
          </a:prstGeom>
        </p:spPr>
        <p:txBody>
          <a:bodyPr anchorCtr="0" anchor="ctr" bIns="243700" lIns="243700" spcFirstLastPara="1" rIns="243700" wrap="square" tIns="243700">
            <a:noAutofit/>
          </a:bodyPr>
          <a:lstStyle/>
          <a:p>
            <a:pPr indent="0" lvl="0" marL="0" rtl="0" algn="r">
              <a:spcBef>
                <a:spcPts val="0"/>
              </a:spcBef>
              <a:spcAft>
                <a:spcPts val="0"/>
              </a:spcAft>
              <a:buNone/>
            </a:pPr>
            <a:r>
              <a:rPr lang="en"/>
              <a:t>6</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00" name="Shape 600"/>
        <p:cNvGrpSpPr/>
        <p:nvPr/>
      </p:nvGrpSpPr>
      <p:grpSpPr>
        <a:xfrm>
          <a:off x="0" y="0"/>
          <a:ext cx="0" cy="0"/>
          <a:chOff x="0" y="0"/>
          <a:chExt cx="0" cy="0"/>
        </a:xfrm>
      </p:grpSpPr>
      <p:sp>
        <p:nvSpPr>
          <p:cNvPr id="601" name="Google Shape;601;p46"/>
          <p:cNvSpPr/>
          <p:nvPr/>
        </p:nvSpPr>
        <p:spPr>
          <a:xfrm>
            <a:off x="19715223" y="12041521"/>
            <a:ext cx="4483200" cy="15648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02" name="Google Shape;602;p46"/>
          <p:cNvSpPr/>
          <p:nvPr/>
        </p:nvSpPr>
        <p:spPr>
          <a:xfrm>
            <a:off x="803108" y="237673"/>
            <a:ext cx="2097600" cy="24243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03" name="Google Shape;603;p46"/>
          <p:cNvSpPr/>
          <p:nvPr/>
        </p:nvSpPr>
        <p:spPr>
          <a:xfrm>
            <a:off x="746089" y="11745789"/>
            <a:ext cx="214800" cy="187200"/>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04" name="Google Shape;604;p46"/>
          <p:cNvSpPr/>
          <p:nvPr/>
        </p:nvSpPr>
        <p:spPr>
          <a:xfrm>
            <a:off x="416975" y="1175025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05" name="Google Shape;605;p46"/>
          <p:cNvSpPr/>
          <p:nvPr/>
        </p:nvSpPr>
        <p:spPr>
          <a:xfrm>
            <a:off x="416975" y="11750251"/>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06" name="Google Shape;606;p46"/>
          <p:cNvSpPr/>
          <p:nvPr/>
        </p:nvSpPr>
        <p:spPr>
          <a:xfrm>
            <a:off x="1151652" y="12299102"/>
            <a:ext cx="214800" cy="187200"/>
          </a:xfrm>
          <a:prstGeom prst="rect">
            <a:avLst/>
          </a:prstGeom>
          <a:blipFill rotWithShape="1">
            <a:blip r:embed="rId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07" name="Google Shape;607;p46"/>
          <p:cNvSpPr/>
          <p:nvPr/>
        </p:nvSpPr>
        <p:spPr>
          <a:xfrm>
            <a:off x="283197" y="12481146"/>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08" name="Google Shape;608;p46"/>
          <p:cNvSpPr/>
          <p:nvPr/>
        </p:nvSpPr>
        <p:spPr>
          <a:xfrm>
            <a:off x="283197" y="12481144"/>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09" name="Google Shape;609;p46"/>
          <p:cNvSpPr/>
          <p:nvPr/>
        </p:nvSpPr>
        <p:spPr>
          <a:xfrm>
            <a:off x="619745" y="1312267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10" name="Google Shape;610;p46"/>
          <p:cNvSpPr/>
          <p:nvPr/>
        </p:nvSpPr>
        <p:spPr>
          <a:xfrm>
            <a:off x="619745" y="13122672"/>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11" name="Google Shape;611;p46"/>
          <p:cNvSpPr/>
          <p:nvPr/>
        </p:nvSpPr>
        <p:spPr>
          <a:xfrm>
            <a:off x="1157043" y="11124735"/>
            <a:ext cx="214800" cy="187200"/>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12" name="Google Shape;612;p46"/>
          <p:cNvSpPr/>
          <p:nvPr/>
        </p:nvSpPr>
        <p:spPr>
          <a:xfrm>
            <a:off x="680547" y="10946854"/>
            <a:ext cx="214800" cy="187200"/>
          </a:xfrm>
          <a:prstGeom prst="rect">
            <a:avLst/>
          </a:prstGeom>
          <a:blipFill rotWithShape="1">
            <a:blip r:embed="rId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13" name="Google Shape;613;p46"/>
          <p:cNvSpPr txBox="1"/>
          <p:nvPr>
            <p:ph type="title"/>
          </p:nvPr>
        </p:nvSpPr>
        <p:spPr>
          <a:xfrm>
            <a:off x="3053092" y="795675"/>
            <a:ext cx="16911600" cy="1790100"/>
          </a:xfrm>
          <a:prstGeom prst="rect">
            <a:avLst/>
          </a:prstGeom>
          <a:noFill/>
          <a:ln>
            <a:noFill/>
          </a:ln>
        </p:spPr>
        <p:txBody>
          <a:bodyPr anchorCtr="0" anchor="t" bIns="0" lIns="0" spcFirstLastPara="1" rIns="0" wrap="square" tIns="21550">
            <a:noAutofit/>
          </a:bodyPr>
          <a:lstStyle/>
          <a:p>
            <a:pPr indent="0" lvl="0" marL="0" rtl="0" algn="l">
              <a:lnSpc>
                <a:spcPct val="118898"/>
              </a:lnSpc>
              <a:spcBef>
                <a:spcPts val="0"/>
              </a:spcBef>
              <a:spcAft>
                <a:spcPts val="0"/>
              </a:spcAft>
              <a:buNone/>
            </a:pPr>
            <a:r>
              <a:rPr lang="en" sz="7200">
                <a:latin typeface="Montserrat"/>
                <a:ea typeface="Montserrat"/>
                <a:cs typeface="Montserrat"/>
                <a:sym typeface="Montserrat"/>
              </a:rPr>
              <a:t>Article</a:t>
            </a:r>
            <a:endParaRPr sz="7200">
              <a:latin typeface="Montserrat"/>
              <a:ea typeface="Montserrat"/>
              <a:cs typeface="Montserrat"/>
              <a:sym typeface="Montserrat"/>
            </a:endParaRPr>
          </a:p>
          <a:p>
            <a:pPr indent="0" lvl="0" marL="12700" rtl="0" algn="l">
              <a:lnSpc>
                <a:spcPct val="118243"/>
              </a:lnSpc>
              <a:spcBef>
                <a:spcPts val="0"/>
              </a:spcBef>
              <a:spcAft>
                <a:spcPts val="0"/>
              </a:spcAft>
              <a:buSzPts val="1100"/>
              <a:buNone/>
            </a:pPr>
            <a:r>
              <a:t/>
            </a:r>
            <a:endParaRPr sz="4500">
              <a:solidFill>
                <a:srgbClr val="000000"/>
              </a:solidFill>
              <a:latin typeface="Montserrat"/>
              <a:ea typeface="Montserrat"/>
              <a:cs typeface="Montserrat"/>
              <a:sym typeface="Montserrat"/>
            </a:endParaRPr>
          </a:p>
          <a:p>
            <a:pPr indent="0" lvl="0" marL="12700" rtl="0" algn="l">
              <a:lnSpc>
                <a:spcPct val="118243"/>
              </a:lnSpc>
              <a:spcBef>
                <a:spcPts val="0"/>
              </a:spcBef>
              <a:spcAft>
                <a:spcPts val="0"/>
              </a:spcAft>
              <a:buSzPts val="1100"/>
              <a:buNone/>
            </a:pPr>
            <a:r>
              <a:t/>
            </a:r>
            <a:endParaRPr sz="4500">
              <a:solidFill>
                <a:srgbClr val="000000"/>
              </a:solidFill>
              <a:latin typeface="Montserrat"/>
              <a:ea typeface="Montserrat"/>
              <a:cs typeface="Montserrat"/>
              <a:sym typeface="Montserrat"/>
            </a:endParaRPr>
          </a:p>
          <a:p>
            <a:pPr indent="0" lvl="0" marL="12700" rtl="0" algn="l">
              <a:lnSpc>
                <a:spcPct val="118243"/>
              </a:lnSpc>
              <a:spcBef>
                <a:spcPts val="0"/>
              </a:spcBef>
              <a:spcAft>
                <a:spcPts val="0"/>
              </a:spcAft>
              <a:buNone/>
            </a:pPr>
            <a:r>
              <a:t/>
            </a:r>
            <a:endParaRPr sz="4500">
              <a:solidFill>
                <a:srgbClr val="000000"/>
              </a:solidFill>
              <a:latin typeface="Montserrat"/>
              <a:ea typeface="Montserrat"/>
              <a:cs typeface="Montserrat"/>
              <a:sym typeface="Montserrat"/>
            </a:endParaRPr>
          </a:p>
        </p:txBody>
      </p:sp>
      <p:sp>
        <p:nvSpPr>
          <p:cNvPr id="614" name="Google Shape;614;p46"/>
          <p:cNvSpPr txBox="1"/>
          <p:nvPr/>
        </p:nvSpPr>
        <p:spPr>
          <a:xfrm>
            <a:off x="1157050" y="3201850"/>
            <a:ext cx="21063000" cy="8299800"/>
          </a:xfrm>
          <a:prstGeom prst="rect">
            <a:avLst/>
          </a:prstGeom>
          <a:noFill/>
          <a:ln>
            <a:noFill/>
          </a:ln>
        </p:spPr>
        <p:txBody>
          <a:bodyPr anchorCtr="0" anchor="t" bIns="91425" lIns="91425" spcFirstLastPara="1" rIns="91425" wrap="square" tIns="91425">
            <a:noAutofit/>
          </a:bodyPr>
          <a:lstStyle/>
          <a:p>
            <a:pPr indent="-482600" lvl="0" marL="457200" rtl="0" algn="l">
              <a:spcBef>
                <a:spcPts val="0"/>
              </a:spcBef>
              <a:spcAft>
                <a:spcPts val="0"/>
              </a:spcAft>
              <a:buClr>
                <a:schemeClr val="dk1"/>
              </a:buClr>
              <a:buSzPts val="4000"/>
              <a:buFont typeface="Proxima Nova"/>
              <a:buChar char="●"/>
            </a:pPr>
            <a:r>
              <a:rPr lang="en" sz="4000" u="sng">
                <a:solidFill>
                  <a:schemeClr val="hlink"/>
                </a:solidFill>
                <a:latin typeface="Proxima Nova"/>
                <a:ea typeface="Proxima Nova"/>
                <a:cs typeface="Proxima Nova"/>
                <a:sym typeface="Proxima Nova"/>
                <a:hlinkClick r:id="rId9"/>
              </a:rPr>
              <a:t>https://www.coindesk.com/markets/2024/02/21/nvidias-hotly-anticipated-earnings-may-trigger-bitcoin-and-crypto-correction-analyst-says/?_gl=1*703bqi*_up*MQ..*_ga*MTgzNTM2NDY0NS4xNzA4NTY3MDUw*_ga_VM3STRYVN8*MTcwODU2NzA0OS4xLjAuMTcwODU2NzA0OS4wLjAuMA</a:t>
            </a:r>
            <a:r>
              <a:rPr lang="en" sz="4000">
                <a:solidFill>
                  <a:schemeClr val="dk1"/>
                </a:solidFill>
                <a:latin typeface="Proxima Nova"/>
                <a:ea typeface="Proxima Nova"/>
                <a:cs typeface="Proxima Nova"/>
                <a:sym typeface="Proxima Nova"/>
              </a:rPr>
              <a:t>..</a:t>
            </a:r>
            <a:endParaRPr sz="4000">
              <a:solidFill>
                <a:schemeClr val="dk1"/>
              </a:solidFill>
              <a:latin typeface="Proxima Nova"/>
              <a:ea typeface="Proxima Nova"/>
              <a:cs typeface="Proxima Nova"/>
              <a:sym typeface="Proxima Nova"/>
            </a:endParaRPr>
          </a:p>
          <a:p>
            <a:pPr indent="-482600" lvl="0" marL="457200" rtl="0" algn="l">
              <a:spcBef>
                <a:spcPts val="0"/>
              </a:spcBef>
              <a:spcAft>
                <a:spcPts val="0"/>
              </a:spcAft>
              <a:buClr>
                <a:schemeClr val="dk1"/>
              </a:buClr>
              <a:buSzPts val="4000"/>
              <a:buFont typeface="Proxima Nova"/>
              <a:buChar char="●"/>
            </a:pPr>
            <a:r>
              <a:rPr lang="en" sz="4000">
                <a:solidFill>
                  <a:schemeClr val="dk1"/>
                </a:solidFill>
                <a:latin typeface="Proxima Nova"/>
                <a:ea typeface="Proxima Nova"/>
                <a:cs typeface="Proxima Nova"/>
                <a:sym typeface="Proxima Nova"/>
              </a:rPr>
              <a:t>Nvidia’s</a:t>
            </a:r>
            <a:r>
              <a:rPr lang="en" sz="4000">
                <a:solidFill>
                  <a:schemeClr val="dk1"/>
                </a:solidFill>
                <a:latin typeface="Proxima Nova"/>
                <a:ea typeface="Proxima Nova"/>
                <a:cs typeface="Proxima Nova"/>
                <a:sym typeface="Proxima Nova"/>
              </a:rPr>
              <a:t> q4 earnings report may affect the </a:t>
            </a:r>
            <a:r>
              <a:rPr lang="en" sz="4000">
                <a:solidFill>
                  <a:schemeClr val="dk1"/>
                </a:solidFill>
                <a:latin typeface="Proxima Nova"/>
                <a:ea typeface="Proxima Nova"/>
                <a:cs typeface="Proxima Nova"/>
                <a:sym typeface="Proxima Nova"/>
              </a:rPr>
              <a:t>price</a:t>
            </a:r>
            <a:r>
              <a:rPr lang="en" sz="4000">
                <a:solidFill>
                  <a:schemeClr val="dk1"/>
                </a:solidFill>
                <a:latin typeface="Proxima Nova"/>
                <a:ea typeface="Proxima Nova"/>
                <a:cs typeface="Proxima Nova"/>
                <a:sym typeface="Proxima Nova"/>
              </a:rPr>
              <a:t> of the </a:t>
            </a:r>
            <a:r>
              <a:rPr lang="en" sz="4000">
                <a:solidFill>
                  <a:schemeClr val="dk1"/>
                </a:solidFill>
                <a:latin typeface="Proxima Nova"/>
                <a:ea typeface="Proxima Nova"/>
                <a:cs typeface="Proxima Nova"/>
                <a:sym typeface="Proxima Nova"/>
              </a:rPr>
              <a:t>cryptocurrency</a:t>
            </a:r>
            <a:r>
              <a:rPr lang="en" sz="4000">
                <a:solidFill>
                  <a:schemeClr val="dk1"/>
                </a:solidFill>
                <a:latin typeface="Proxima Nova"/>
                <a:ea typeface="Proxima Nova"/>
                <a:cs typeface="Proxima Nova"/>
                <a:sym typeface="Proxima Nova"/>
              </a:rPr>
              <a:t> market</a:t>
            </a:r>
            <a:endParaRPr sz="4000">
              <a:solidFill>
                <a:schemeClr val="dk1"/>
              </a:solidFill>
              <a:latin typeface="Proxima Nova"/>
              <a:ea typeface="Proxima Nova"/>
              <a:cs typeface="Proxima Nova"/>
              <a:sym typeface="Proxima Nova"/>
            </a:endParaRPr>
          </a:p>
          <a:p>
            <a:pPr indent="0" lvl="0" marL="0" rtl="0" algn="l">
              <a:spcBef>
                <a:spcPts val="0"/>
              </a:spcBef>
              <a:spcAft>
                <a:spcPts val="0"/>
              </a:spcAft>
              <a:buNone/>
            </a:pPr>
            <a:r>
              <a:t/>
            </a:r>
            <a:endParaRPr sz="4000">
              <a:solidFill>
                <a:schemeClr val="dk1"/>
              </a:solidFill>
              <a:latin typeface="Proxima Nova"/>
              <a:ea typeface="Proxima Nova"/>
              <a:cs typeface="Proxima Nova"/>
              <a:sym typeface="Proxima Nova"/>
            </a:endParaRPr>
          </a:p>
          <a:p>
            <a:pPr indent="0" lvl="0" marL="0" rtl="0" algn="l">
              <a:spcBef>
                <a:spcPts val="0"/>
              </a:spcBef>
              <a:spcAft>
                <a:spcPts val="0"/>
              </a:spcAft>
              <a:buNone/>
            </a:pPr>
            <a:r>
              <a:t/>
            </a:r>
            <a:endParaRPr sz="4000">
              <a:solidFill>
                <a:schemeClr val="dk1"/>
              </a:solidFill>
              <a:latin typeface="Proxima Nova"/>
              <a:ea typeface="Proxima Nova"/>
              <a:cs typeface="Proxima Nova"/>
              <a:sym typeface="Proxima Nova"/>
            </a:endParaRPr>
          </a:p>
          <a:p>
            <a:pPr indent="0" lvl="0" marL="0" rtl="0" algn="l">
              <a:spcBef>
                <a:spcPts val="0"/>
              </a:spcBef>
              <a:spcAft>
                <a:spcPts val="0"/>
              </a:spcAft>
              <a:buNone/>
            </a:pPr>
            <a:r>
              <a:t/>
            </a:r>
            <a:endParaRPr sz="4000">
              <a:solidFill>
                <a:schemeClr val="dk1"/>
              </a:solidFill>
              <a:latin typeface="Proxima Nova"/>
              <a:ea typeface="Proxima Nova"/>
              <a:cs typeface="Proxima Nova"/>
              <a:sym typeface="Proxima Nova"/>
            </a:endParaRPr>
          </a:p>
        </p:txBody>
      </p:sp>
      <p:sp>
        <p:nvSpPr>
          <p:cNvPr id="615" name="Google Shape;615;p46"/>
          <p:cNvSpPr txBox="1"/>
          <p:nvPr/>
        </p:nvSpPr>
        <p:spPr>
          <a:xfrm>
            <a:off x="680550" y="12381063"/>
            <a:ext cx="5524800" cy="402600"/>
          </a:xfrm>
          <a:prstGeom prst="rect">
            <a:avLst/>
          </a:prstGeom>
          <a:noFill/>
          <a:ln>
            <a:noFill/>
          </a:ln>
        </p:spPr>
        <p:txBody>
          <a:bodyPr anchorCtr="0" anchor="t" bIns="0" lIns="0" spcFirstLastPara="1" rIns="0" wrap="square" tIns="0">
            <a:noAutofit/>
          </a:bodyPr>
          <a:lstStyle/>
          <a:p>
            <a:pPr indent="0" lvl="0" marL="12700" rtl="0" algn="l">
              <a:lnSpc>
                <a:spcPct val="118461"/>
              </a:lnSpc>
              <a:spcBef>
                <a:spcPts val="0"/>
              </a:spcBef>
              <a:spcAft>
                <a:spcPts val="0"/>
              </a:spcAft>
              <a:buClr>
                <a:schemeClr val="dk1"/>
              </a:buClr>
              <a:buFont typeface="Arial"/>
              <a:buNone/>
            </a:pPr>
            <a:r>
              <a:t/>
            </a:r>
            <a:endParaRPr sz="2400">
              <a:solidFill>
                <a:srgbClr val="B6B6B6"/>
              </a:solidFill>
            </a:endParaRPr>
          </a:p>
          <a:p>
            <a:pPr indent="0" lvl="0" marL="12700" marR="0" rtl="0" algn="l">
              <a:lnSpc>
                <a:spcPct val="118461"/>
              </a:lnSpc>
              <a:spcBef>
                <a:spcPts val="0"/>
              </a:spcBef>
              <a:spcAft>
                <a:spcPts val="0"/>
              </a:spcAft>
              <a:buNone/>
            </a:pPr>
            <a:r>
              <a:t/>
            </a:r>
            <a:endParaRPr sz="2400">
              <a:solidFill>
                <a:srgbClr val="B6B6B6"/>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 name="Shape 619"/>
        <p:cNvGrpSpPr/>
        <p:nvPr/>
      </p:nvGrpSpPr>
      <p:grpSpPr>
        <a:xfrm>
          <a:off x="0" y="0"/>
          <a:ext cx="0" cy="0"/>
          <a:chOff x="0" y="0"/>
          <a:chExt cx="0" cy="0"/>
        </a:xfrm>
      </p:grpSpPr>
      <p:sp>
        <p:nvSpPr>
          <p:cNvPr id="620" name="Google Shape;620;p47"/>
          <p:cNvSpPr/>
          <p:nvPr/>
        </p:nvSpPr>
        <p:spPr>
          <a:xfrm>
            <a:off x="19715223" y="12041521"/>
            <a:ext cx="4483200" cy="1564800"/>
          </a:xfrm>
          <a:prstGeom prst="rect">
            <a:avLst/>
          </a:prstGeom>
          <a:blipFill rotWithShape="1">
            <a:blip r:embed="rId3">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21" name="Google Shape;621;p47"/>
          <p:cNvSpPr/>
          <p:nvPr/>
        </p:nvSpPr>
        <p:spPr>
          <a:xfrm>
            <a:off x="803108" y="237673"/>
            <a:ext cx="2097600" cy="2424300"/>
          </a:xfrm>
          <a:prstGeom prst="rect">
            <a:avLst/>
          </a:prstGeom>
          <a:blipFill rotWithShape="1">
            <a:blip r:embed="rId4">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22" name="Google Shape;622;p47"/>
          <p:cNvSpPr/>
          <p:nvPr/>
        </p:nvSpPr>
        <p:spPr>
          <a:xfrm>
            <a:off x="746089" y="11745789"/>
            <a:ext cx="214800" cy="187200"/>
          </a:xfrm>
          <a:prstGeom prst="rect">
            <a:avLst/>
          </a:prstGeom>
          <a:blipFill rotWithShape="1">
            <a:blip r:embed="rId5">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23" name="Google Shape;623;p47"/>
          <p:cNvSpPr/>
          <p:nvPr/>
        </p:nvSpPr>
        <p:spPr>
          <a:xfrm>
            <a:off x="416975" y="1175025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24" name="Google Shape;624;p47"/>
          <p:cNvSpPr/>
          <p:nvPr/>
        </p:nvSpPr>
        <p:spPr>
          <a:xfrm>
            <a:off x="416975" y="11750251"/>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25" name="Google Shape;625;p47"/>
          <p:cNvSpPr/>
          <p:nvPr/>
        </p:nvSpPr>
        <p:spPr>
          <a:xfrm>
            <a:off x="1151652" y="12299102"/>
            <a:ext cx="214800" cy="187200"/>
          </a:xfrm>
          <a:prstGeom prst="rect">
            <a:avLst/>
          </a:prstGeom>
          <a:blipFill rotWithShape="1">
            <a:blip r:embed="rId6">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26" name="Google Shape;626;p47"/>
          <p:cNvSpPr/>
          <p:nvPr/>
        </p:nvSpPr>
        <p:spPr>
          <a:xfrm>
            <a:off x="283197" y="12481146"/>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27" name="Google Shape;627;p47"/>
          <p:cNvSpPr/>
          <p:nvPr/>
        </p:nvSpPr>
        <p:spPr>
          <a:xfrm>
            <a:off x="283197" y="12481144"/>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28" name="Google Shape;628;p47"/>
          <p:cNvSpPr/>
          <p:nvPr/>
        </p:nvSpPr>
        <p:spPr>
          <a:xfrm>
            <a:off x="619745" y="13122672"/>
            <a:ext cx="337233" cy="291806"/>
          </a:xfrm>
          <a:custGeom>
            <a:rect b="b" l="l" r="r" t="t"/>
            <a:pathLst>
              <a:path extrusionOk="0" h="240665" w="278130">
                <a:moveTo>
                  <a:pt x="138831" y="240295"/>
                </a:moveTo>
                <a:lnTo>
                  <a:pt x="0" y="0"/>
                </a:lnTo>
                <a:lnTo>
                  <a:pt x="277663" y="0"/>
                </a:lnTo>
                <a:lnTo>
                  <a:pt x="138831" y="240295"/>
                </a:lnTo>
                <a:close/>
              </a:path>
            </a:pathLst>
          </a:custGeom>
          <a:solidFill>
            <a:srgbClr val="FFD815"/>
          </a:solid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29" name="Google Shape;629;p47"/>
          <p:cNvSpPr/>
          <p:nvPr/>
        </p:nvSpPr>
        <p:spPr>
          <a:xfrm>
            <a:off x="619745" y="13122672"/>
            <a:ext cx="337233" cy="291806"/>
          </a:xfrm>
          <a:custGeom>
            <a:rect b="b" l="l" r="r" t="t"/>
            <a:pathLst>
              <a:path extrusionOk="0" h="240665" w="278130">
                <a:moveTo>
                  <a:pt x="277663" y="0"/>
                </a:moveTo>
                <a:lnTo>
                  <a:pt x="138831" y="240295"/>
                </a:lnTo>
                <a:lnTo>
                  <a:pt x="0" y="0"/>
                </a:lnTo>
                <a:lnTo>
                  <a:pt x="277663" y="0"/>
                </a:lnTo>
                <a:close/>
              </a:path>
            </a:pathLst>
          </a:custGeom>
          <a:noFill/>
          <a:ln cap="flat" cmpd="sng" w="9525">
            <a:solidFill>
              <a:srgbClr val="FFD815"/>
            </a:solidFill>
            <a:prstDash val="solid"/>
            <a:round/>
            <a:headEnd len="sm" w="sm" type="none"/>
            <a:tailEnd len="sm" w="sm" type="none"/>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30" name="Google Shape;630;p47"/>
          <p:cNvSpPr/>
          <p:nvPr/>
        </p:nvSpPr>
        <p:spPr>
          <a:xfrm>
            <a:off x="1157043" y="11124735"/>
            <a:ext cx="214800" cy="187200"/>
          </a:xfrm>
          <a:prstGeom prst="rect">
            <a:avLst/>
          </a:prstGeom>
          <a:blipFill rotWithShape="1">
            <a:blip r:embed="rId7">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31" name="Google Shape;631;p47"/>
          <p:cNvSpPr/>
          <p:nvPr/>
        </p:nvSpPr>
        <p:spPr>
          <a:xfrm>
            <a:off x="680547" y="10946854"/>
            <a:ext cx="214800" cy="187200"/>
          </a:xfrm>
          <a:prstGeom prst="rect">
            <a:avLst/>
          </a:prstGeom>
          <a:blipFill rotWithShape="1">
            <a:blip r:embed="rId8">
              <a:alphaModFix/>
            </a:blip>
            <a:stretch>
              <a:fillRect b="0" l="0" r="0" t="0"/>
            </a:stretch>
          </a:blipFill>
          <a:ln>
            <a:noFill/>
          </a:ln>
        </p:spPr>
        <p:txBody>
          <a:bodyPr anchorCtr="0" anchor="t" bIns="0" lIns="0" spcFirstLastPara="1" rIns="0" wrap="square" tIns="0">
            <a:noAutofit/>
          </a:bodyPr>
          <a:lstStyle/>
          <a:p>
            <a:pPr indent="0" lvl="0" marL="0" marR="0" rtl="0" algn="l">
              <a:spcBef>
                <a:spcPts val="0"/>
              </a:spcBef>
              <a:spcAft>
                <a:spcPts val="0"/>
              </a:spcAft>
              <a:buNone/>
            </a:pPr>
            <a:r>
              <a:t/>
            </a:r>
            <a:endParaRPr sz="2200"/>
          </a:p>
        </p:txBody>
      </p:sp>
      <p:sp>
        <p:nvSpPr>
          <p:cNvPr id="632" name="Google Shape;632;p47"/>
          <p:cNvSpPr txBox="1"/>
          <p:nvPr>
            <p:ph type="title"/>
          </p:nvPr>
        </p:nvSpPr>
        <p:spPr>
          <a:xfrm>
            <a:off x="3053092" y="795675"/>
            <a:ext cx="16911600" cy="1790100"/>
          </a:xfrm>
          <a:prstGeom prst="rect">
            <a:avLst/>
          </a:prstGeom>
          <a:noFill/>
          <a:ln>
            <a:noFill/>
          </a:ln>
        </p:spPr>
        <p:txBody>
          <a:bodyPr anchorCtr="0" anchor="t" bIns="0" lIns="0" spcFirstLastPara="1" rIns="0" wrap="square" tIns="21550">
            <a:noAutofit/>
          </a:bodyPr>
          <a:lstStyle/>
          <a:p>
            <a:pPr indent="0" lvl="0" marL="0" rtl="0" algn="l">
              <a:lnSpc>
                <a:spcPct val="118898"/>
              </a:lnSpc>
              <a:spcBef>
                <a:spcPts val="0"/>
              </a:spcBef>
              <a:spcAft>
                <a:spcPts val="0"/>
              </a:spcAft>
              <a:buNone/>
            </a:pPr>
            <a:r>
              <a:rPr lang="en" sz="7200">
                <a:latin typeface="Montserrat"/>
                <a:ea typeface="Montserrat"/>
                <a:cs typeface="Montserrat"/>
                <a:sym typeface="Montserrat"/>
              </a:rPr>
              <a:t>VITAMIN/ATTENDANCE</a:t>
            </a:r>
            <a:endParaRPr sz="7200">
              <a:latin typeface="Montserrat"/>
              <a:ea typeface="Montserrat"/>
              <a:cs typeface="Montserrat"/>
              <a:sym typeface="Montserrat"/>
            </a:endParaRPr>
          </a:p>
          <a:p>
            <a:pPr indent="0" lvl="0" marL="12700" rtl="0" algn="l">
              <a:lnSpc>
                <a:spcPct val="118243"/>
              </a:lnSpc>
              <a:spcBef>
                <a:spcPts val="0"/>
              </a:spcBef>
              <a:spcAft>
                <a:spcPts val="0"/>
              </a:spcAft>
              <a:buSzPts val="1100"/>
              <a:buNone/>
            </a:pPr>
            <a:r>
              <a:t/>
            </a:r>
            <a:endParaRPr sz="4500">
              <a:solidFill>
                <a:srgbClr val="000000"/>
              </a:solidFill>
              <a:latin typeface="Montserrat"/>
              <a:ea typeface="Montserrat"/>
              <a:cs typeface="Montserrat"/>
              <a:sym typeface="Montserrat"/>
            </a:endParaRPr>
          </a:p>
          <a:p>
            <a:pPr indent="0" lvl="0" marL="12700" rtl="0" algn="l">
              <a:lnSpc>
                <a:spcPct val="118243"/>
              </a:lnSpc>
              <a:spcBef>
                <a:spcPts val="0"/>
              </a:spcBef>
              <a:spcAft>
                <a:spcPts val="0"/>
              </a:spcAft>
              <a:buSzPts val="1100"/>
              <a:buNone/>
            </a:pPr>
            <a:r>
              <a:t/>
            </a:r>
            <a:endParaRPr sz="4500">
              <a:solidFill>
                <a:srgbClr val="000000"/>
              </a:solidFill>
              <a:latin typeface="Montserrat"/>
              <a:ea typeface="Montserrat"/>
              <a:cs typeface="Montserrat"/>
              <a:sym typeface="Montserrat"/>
            </a:endParaRPr>
          </a:p>
          <a:p>
            <a:pPr indent="0" lvl="0" marL="12700" rtl="0" algn="l">
              <a:lnSpc>
                <a:spcPct val="118243"/>
              </a:lnSpc>
              <a:spcBef>
                <a:spcPts val="0"/>
              </a:spcBef>
              <a:spcAft>
                <a:spcPts val="0"/>
              </a:spcAft>
              <a:buSzPts val="1100"/>
              <a:buNone/>
            </a:pPr>
            <a:r>
              <a:t/>
            </a:r>
            <a:endParaRPr sz="4500">
              <a:solidFill>
                <a:srgbClr val="000000"/>
              </a:solidFill>
              <a:latin typeface="Montserrat"/>
              <a:ea typeface="Montserrat"/>
              <a:cs typeface="Montserrat"/>
              <a:sym typeface="Montserrat"/>
            </a:endParaRPr>
          </a:p>
          <a:p>
            <a:pPr indent="0" lvl="0" marL="12700" rtl="0" algn="l">
              <a:lnSpc>
                <a:spcPct val="118243"/>
              </a:lnSpc>
              <a:spcBef>
                <a:spcPts val="0"/>
              </a:spcBef>
              <a:spcAft>
                <a:spcPts val="0"/>
              </a:spcAft>
              <a:buSzPts val="1100"/>
              <a:buNone/>
            </a:pPr>
            <a:r>
              <a:t/>
            </a:r>
            <a:endParaRPr sz="4500">
              <a:solidFill>
                <a:srgbClr val="000000"/>
              </a:solidFill>
              <a:latin typeface="Montserrat"/>
              <a:ea typeface="Montserrat"/>
              <a:cs typeface="Montserrat"/>
              <a:sym typeface="Montserrat"/>
            </a:endParaRPr>
          </a:p>
          <a:p>
            <a:pPr indent="0" lvl="0" marL="12700" rtl="0" algn="l">
              <a:lnSpc>
                <a:spcPct val="118243"/>
              </a:lnSpc>
              <a:spcBef>
                <a:spcPts val="0"/>
              </a:spcBef>
              <a:spcAft>
                <a:spcPts val="0"/>
              </a:spcAft>
              <a:buSzPts val="1100"/>
              <a:buNone/>
            </a:pPr>
            <a:r>
              <a:t/>
            </a:r>
            <a:endParaRPr sz="4500">
              <a:solidFill>
                <a:srgbClr val="000000"/>
              </a:solidFill>
              <a:latin typeface="Montserrat"/>
              <a:ea typeface="Montserrat"/>
              <a:cs typeface="Montserrat"/>
              <a:sym typeface="Montserrat"/>
            </a:endParaRPr>
          </a:p>
          <a:p>
            <a:pPr indent="0" lvl="0" marL="12700" rtl="0" algn="l">
              <a:lnSpc>
                <a:spcPct val="118243"/>
              </a:lnSpc>
              <a:spcBef>
                <a:spcPts val="0"/>
              </a:spcBef>
              <a:spcAft>
                <a:spcPts val="0"/>
              </a:spcAft>
              <a:buNone/>
            </a:pPr>
            <a:r>
              <a:t/>
            </a:r>
            <a:endParaRPr sz="4500">
              <a:solidFill>
                <a:srgbClr val="000000"/>
              </a:solidFill>
              <a:latin typeface="Montserrat"/>
              <a:ea typeface="Montserrat"/>
              <a:cs typeface="Montserrat"/>
              <a:sym typeface="Montserrat"/>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