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3"/>
    <p:sldMasterId id="2147483672" r:id="rId4"/>
    <p:sldMasterId id="214748367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Lst>
  <p:sldSz cy="13716000" cx="24368750"/>
  <p:notesSz cx="6858000" cy="9144000"/>
  <p:embeddedFontLst>
    <p:embeddedFont>
      <p:font typeface="Proxima Nova"/>
      <p:regular r:id="rId53"/>
      <p:bold r:id="rId54"/>
      <p:italic r:id="rId55"/>
      <p:boldItalic r:id="rId56"/>
    </p:embeddedFont>
    <p:embeddedFont>
      <p:font typeface="Economica"/>
      <p:regular r:id="rId57"/>
      <p:bold r:id="rId58"/>
      <p:italic r:id="rId59"/>
      <p:boldItalic r:id="rId60"/>
    </p:embeddedFont>
    <p:embeddedFont>
      <p:font typeface="Roboto"/>
      <p:regular r:id="rId61"/>
      <p:bold r:id="rId62"/>
      <p:italic r:id="rId63"/>
      <p:boldItalic r:id="rId64"/>
    </p:embeddedFont>
    <p:embeddedFont>
      <p:font typeface="Montserrat"/>
      <p:regular r:id="rId65"/>
      <p:bold r:id="rId66"/>
      <p:italic r:id="rId67"/>
      <p:boldItalic r:id="rId68"/>
    </p:embeddedFont>
    <p:embeddedFont>
      <p:font typeface="Lato"/>
      <p:regular r:id="rId69"/>
      <p:bold r:id="rId70"/>
      <p:italic r:id="rId71"/>
      <p:boldItalic r:id="rId7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3.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2" Type="http://schemas.openxmlformats.org/officeDocument/2006/relationships/font" Target="fonts/Lato-boldItalic.fntdata"/><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71" Type="http://schemas.openxmlformats.org/officeDocument/2006/relationships/font" Target="fonts/Lato-italic.fntdata"/><Relationship Id="rId70" Type="http://schemas.openxmlformats.org/officeDocument/2006/relationships/font" Target="fonts/Lato-bold.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Roboto-bold.fntdata"/><Relationship Id="rId61" Type="http://schemas.openxmlformats.org/officeDocument/2006/relationships/font" Target="fonts/Roboto-regular.fntdata"/><Relationship Id="rId20" Type="http://schemas.openxmlformats.org/officeDocument/2006/relationships/slide" Target="slides/slide14.xml"/><Relationship Id="rId64" Type="http://schemas.openxmlformats.org/officeDocument/2006/relationships/font" Target="fonts/Roboto-boldItalic.fntdata"/><Relationship Id="rId63" Type="http://schemas.openxmlformats.org/officeDocument/2006/relationships/font" Target="fonts/Roboto-italic.fntdata"/><Relationship Id="rId22" Type="http://schemas.openxmlformats.org/officeDocument/2006/relationships/slide" Target="slides/slide16.xml"/><Relationship Id="rId66" Type="http://schemas.openxmlformats.org/officeDocument/2006/relationships/font" Target="fonts/Montserrat-bold.fntdata"/><Relationship Id="rId21" Type="http://schemas.openxmlformats.org/officeDocument/2006/relationships/slide" Target="slides/slide15.xml"/><Relationship Id="rId65" Type="http://schemas.openxmlformats.org/officeDocument/2006/relationships/font" Target="fonts/Montserrat-regular.fntdata"/><Relationship Id="rId24" Type="http://schemas.openxmlformats.org/officeDocument/2006/relationships/slide" Target="slides/slide18.xml"/><Relationship Id="rId68" Type="http://schemas.openxmlformats.org/officeDocument/2006/relationships/font" Target="fonts/Montserrat-boldItalic.fntdata"/><Relationship Id="rId23" Type="http://schemas.openxmlformats.org/officeDocument/2006/relationships/slide" Target="slides/slide17.xml"/><Relationship Id="rId67" Type="http://schemas.openxmlformats.org/officeDocument/2006/relationships/font" Target="fonts/Montserrat-italic.fntdata"/><Relationship Id="rId60" Type="http://schemas.openxmlformats.org/officeDocument/2006/relationships/font" Target="fonts/Economica-boldItalic.fntdata"/><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Lato-regular.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font" Target="fonts/ProximaNova-regular.fntdata"/><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font" Target="fonts/ProximaNova-italic.fntdata"/><Relationship Id="rId10" Type="http://schemas.openxmlformats.org/officeDocument/2006/relationships/slide" Target="slides/slide4.xml"/><Relationship Id="rId54" Type="http://schemas.openxmlformats.org/officeDocument/2006/relationships/font" Target="fonts/ProximaNova-bold.fntdata"/><Relationship Id="rId13" Type="http://schemas.openxmlformats.org/officeDocument/2006/relationships/slide" Target="slides/slide7.xml"/><Relationship Id="rId57" Type="http://schemas.openxmlformats.org/officeDocument/2006/relationships/font" Target="fonts/Economica-regular.fntdata"/><Relationship Id="rId12" Type="http://schemas.openxmlformats.org/officeDocument/2006/relationships/slide" Target="slides/slide6.xml"/><Relationship Id="rId56" Type="http://schemas.openxmlformats.org/officeDocument/2006/relationships/font" Target="fonts/ProximaNova-boldItalic.fntdata"/><Relationship Id="rId15" Type="http://schemas.openxmlformats.org/officeDocument/2006/relationships/slide" Target="slides/slide9.xml"/><Relationship Id="rId59" Type="http://schemas.openxmlformats.org/officeDocument/2006/relationships/font" Target="fonts/Economica-italic.fntdata"/><Relationship Id="rId14" Type="http://schemas.openxmlformats.org/officeDocument/2006/relationships/slide" Target="slides/slide8.xml"/><Relationship Id="rId58" Type="http://schemas.openxmlformats.org/officeDocument/2006/relationships/font" Target="fonts/Economica-bold.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2b955d987db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t/>
            </a:r>
            <a:endParaRPr b="0" i="0" sz="2400" u="none" cap="none" strike="noStrike">
              <a:solidFill>
                <a:schemeClr val="dk1"/>
              </a:solidFill>
              <a:latin typeface="Lato"/>
              <a:ea typeface="Lato"/>
              <a:cs typeface="Lato"/>
              <a:sym typeface="Lato"/>
            </a:endParaRPr>
          </a:p>
        </p:txBody>
      </p:sp>
      <p:sp>
        <p:nvSpPr>
          <p:cNvPr id="193" name="Google Shape;193;g2b955d987db_0_0:notes"/>
          <p:cNvSpPr/>
          <p:nvPr>
            <p:ph idx="2" type="sldImg"/>
          </p:nvPr>
        </p:nvSpPr>
        <p:spPr>
          <a:xfrm>
            <a:off x="382113" y="685800"/>
            <a:ext cx="6093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2b955d987db_0_11:notes"/>
          <p:cNvSpPr/>
          <p:nvPr>
            <p:ph idx="2" type="sldImg"/>
          </p:nvPr>
        </p:nvSpPr>
        <p:spPr>
          <a:xfrm>
            <a:off x="382113" y="685800"/>
            <a:ext cx="60939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2b955d987db_0_1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200">
                <a:solidFill>
                  <a:srgbClr val="505559"/>
                </a:solidFill>
                <a:latin typeface="Arial"/>
                <a:ea typeface="Arial"/>
                <a:cs typeface="Arial"/>
                <a:sym typeface="Arial"/>
              </a:rPr>
              <a:t>Basically serves as a bridge in between dApps based on the Ethereum ecosystem and an intuitive interface in an online browser.</a:t>
            </a:r>
            <a:endParaRPr sz="1200">
              <a:solidFill>
                <a:srgbClr val="505559"/>
              </a:solidFill>
              <a:latin typeface="Arial"/>
              <a:ea typeface="Arial"/>
              <a:cs typeface="Arial"/>
              <a:sym typeface="Arial"/>
            </a:endParaRPr>
          </a:p>
          <a:p>
            <a:pPr indent="0" lvl="0" marL="0" rtl="0" algn="l">
              <a:lnSpc>
                <a:spcPct val="115000"/>
              </a:lnSpc>
              <a:spcBef>
                <a:spcPts val="0"/>
              </a:spcBef>
              <a:spcAft>
                <a:spcPts val="0"/>
              </a:spcAft>
              <a:buNone/>
            </a:pPr>
            <a:r>
              <a:rPr lang="en" sz="1200">
                <a:solidFill>
                  <a:srgbClr val="505559"/>
                </a:solidFill>
                <a:latin typeface="Arial"/>
                <a:ea typeface="Arial"/>
                <a:cs typeface="Arial"/>
                <a:sym typeface="Arial"/>
              </a:rPr>
              <a:t>Basically allows us to run Ethereum dApps in our browser without us having to run an Ethereum node. Because that would take a lot of energy/power, but we still want to take advantage of the ecosystem to facilitate our dApps.</a:t>
            </a:r>
            <a:endParaRPr sz="1200">
              <a:solidFill>
                <a:srgbClr val="505559"/>
              </a:solidFill>
              <a:latin typeface="Arial"/>
              <a:ea typeface="Arial"/>
              <a:cs typeface="Arial"/>
              <a:sym typeface="Arial"/>
            </a:endParaRPr>
          </a:p>
          <a:p>
            <a:pPr indent="0" lvl="0" marL="0" rtl="0" algn="l">
              <a:lnSpc>
                <a:spcPct val="115000"/>
              </a:lnSpc>
              <a:spcBef>
                <a:spcPts val="0"/>
              </a:spcBef>
              <a:spcAft>
                <a:spcPts val="0"/>
              </a:spcAft>
              <a:buNone/>
            </a:pPr>
            <a:r>
              <a:rPr lang="en" sz="1100">
                <a:solidFill>
                  <a:srgbClr val="3C4043"/>
                </a:solidFill>
                <a:highlight>
                  <a:srgbClr val="FFFFFF"/>
                </a:highlight>
                <a:latin typeface="Roboto"/>
                <a:ea typeface="Roboto"/>
                <a:cs typeface="Roboto"/>
                <a:sym typeface="Roboto"/>
              </a:rPr>
              <a:t>The extension injects the Ethereum web3 API into every website's javascript context, so that dapps can read from the blockchain.</a:t>
            </a:r>
            <a:endParaRPr sz="1100">
              <a:solidFill>
                <a:srgbClr val="3C4043"/>
              </a:solidFill>
              <a:highlight>
                <a:srgbClr val="FFFFFF"/>
              </a:highlight>
              <a:latin typeface="Roboto"/>
              <a:ea typeface="Roboto"/>
              <a:cs typeface="Roboto"/>
              <a:sym typeface="Roboto"/>
            </a:endParaRPr>
          </a:p>
          <a:p>
            <a:pPr indent="0" lvl="0" marL="0" rtl="0" algn="l">
              <a:spcBef>
                <a:spcPts val="0"/>
              </a:spcBef>
              <a:spcAft>
                <a:spcPts val="0"/>
              </a:spcAft>
              <a:buNone/>
            </a:pPr>
            <a:r>
              <a:t/>
            </a:r>
            <a:endParaRPr sz="1000"/>
          </a:p>
        </p:txBody>
      </p:sp>
      <p:sp>
        <p:nvSpPr>
          <p:cNvPr id="206" name="Google Shape;206;g2b955d987db_0_11:notes"/>
          <p:cNvSpPr txBox="1"/>
          <p:nvPr>
            <p:ph idx="12" type="sldNum"/>
          </p:nvPr>
        </p:nvSpPr>
        <p:spPr>
          <a:xfrm>
            <a:off x="3884612" y="8685213"/>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Font typeface="Lato"/>
              <a:buNone/>
            </a:pPr>
            <a:fld id="{00000000-1234-1234-1234-123412341234}" type="slidenum">
              <a:rPr lang="en"/>
              <a:t>‹#›</a:t>
            </a:fld>
            <a:endParaRPr sz="1400">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50730dacab_1_11: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50730dacab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50730dacab_0_531: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50730dacab_0_5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3cf2d1187_1_0:notes"/>
          <p:cNvSpPr txBox="1"/>
          <p:nvPr>
            <p:ph idx="1" type="body"/>
          </p:nvPr>
        </p:nvSpPr>
        <p:spPr>
          <a:xfrm>
            <a:off x="685797" y="4343394"/>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g33cf2d1187_1_0:notes"/>
          <p:cNvSpPr/>
          <p:nvPr>
            <p:ph idx="2" type="sldImg"/>
          </p:nvPr>
        </p:nvSpPr>
        <p:spPr>
          <a:xfrm>
            <a:off x="1143214" y="685798"/>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3cf2d1187_1_22:notes"/>
          <p:cNvSpPr txBox="1"/>
          <p:nvPr>
            <p:ph idx="1" type="body"/>
          </p:nvPr>
        </p:nvSpPr>
        <p:spPr>
          <a:xfrm>
            <a:off x="685797" y="4343394"/>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g33cf2d1187_1_22:notes"/>
          <p:cNvSpPr/>
          <p:nvPr>
            <p:ph idx="2" type="sldImg"/>
          </p:nvPr>
        </p:nvSpPr>
        <p:spPr>
          <a:xfrm>
            <a:off x="1143214" y="685798"/>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3cf2d1187_1_43:notes"/>
          <p:cNvSpPr txBox="1"/>
          <p:nvPr>
            <p:ph idx="1" type="body"/>
          </p:nvPr>
        </p:nvSpPr>
        <p:spPr>
          <a:xfrm>
            <a:off x="685797" y="4343394"/>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g33cf2d1187_1_43:notes"/>
          <p:cNvSpPr/>
          <p:nvPr>
            <p:ph idx="2" type="sldImg"/>
          </p:nvPr>
        </p:nvSpPr>
        <p:spPr>
          <a:xfrm>
            <a:off x="1143214" y="685798"/>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33cf2d1187_1_64:notes"/>
          <p:cNvSpPr txBox="1"/>
          <p:nvPr>
            <p:ph idx="1" type="body"/>
          </p:nvPr>
        </p:nvSpPr>
        <p:spPr>
          <a:xfrm>
            <a:off x="685797" y="4343394"/>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g33cf2d1187_1_64:notes"/>
          <p:cNvSpPr/>
          <p:nvPr>
            <p:ph idx="2" type="sldImg"/>
          </p:nvPr>
        </p:nvSpPr>
        <p:spPr>
          <a:xfrm>
            <a:off x="1143214" y="685798"/>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3cf2d1187_1_85:notes"/>
          <p:cNvSpPr txBox="1"/>
          <p:nvPr>
            <p:ph idx="1" type="body"/>
          </p:nvPr>
        </p:nvSpPr>
        <p:spPr>
          <a:xfrm>
            <a:off x="685797" y="4343394"/>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g33cf2d1187_1_85:notes"/>
          <p:cNvSpPr/>
          <p:nvPr>
            <p:ph idx="2" type="sldImg"/>
          </p:nvPr>
        </p:nvSpPr>
        <p:spPr>
          <a:xfrm>
            <a:off x="1143214" y="685798"/>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50ad37d1d2_8_76: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50ad37d1d2_8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50ad37d1d2_2_27:notes"/>
          <p:cNvSpPr/>
          <p:nvPr>
            <p:ph idx="2" type="sldImg"/>
          </p:nvPr>
        </p:nvSpPr>
        <p:spPr>
          <a:xfrm>
            <a:off x="383206" y="685800"/>
            <a:ext cx="60924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50ad37d1d2_2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
                <a:solidFill>
                  <a:schemeClr val="dk2"/>
                </a:solidFill>
              </a:rPr>
              <a:t>First, let’s talk about global variables. These are special variables and functions that always exist globally, and can be used to provide information on the blockchain. First, let’s look at currency units. In Solidity, currency units are tracked as uints, and a unit number can take a suffix of wei, finney, szabo or ether to convert between the denominations of Ether.</a:t>
            </a:r>
            <a:endParaRPr>
              <a:solidFill>
                <a:schemeClr val="dk2"/>
              </a:solidFill>
            </a:endParaRPr>
          </a:p>
          <a:p>
            <a:pPr indent="0" lvl="0" marL="0" rtl="0" algn="l">
              <a:lnSpc>
                <a:spcPct val="115000"/>
              </a:lnSpc>
              <a:spcBef>
                <a:spcPts val="0"/>
              </a:spcBef>
              <a:spcAft>
                <a:spcPts val="0"/>
              </a:spcAft>
              <a:buClr>
                <a:schemeClr val="dk2"/>
              </a:buClr>
              <a:buSzPts val="1100"/>
              <a:buFont typeface="Arial"/>
              <a:buNone/>
            </a:pPr>
            <a:r>
              <a:t/>
            </a:r>
            <a:endParaRPr>
              <a:solidFill>
                <a:schemeClr val="dk2"/>
              </a:solidFill>
            </a:endParaRPr>
          </a:p>
          <a:p>
            <a:pPr indent="0" lvl="0" marL="0" marR="0" rtl="0" algn="l">
              <a:lnSpc>
                <a:spcPct val="115000"/>
              </a:lnSpc>
              <a:spcBef>
                <a:spcPts val="0"/>
              </a:spcBef>
              <a:spcAft>
                <a:spcPts val="0"/>
              </a:spcAft>
              <a:buNone/>
            </a:pPr>
            <a:r>
              <a:t/>
            </a:r>
            <a:endParaRPr sz="1500">
              <a:solidFill>
                <a:srgbClr val="333333"/>
              </a:solidFill>
              <a:highlight>
                <a:srgbClr val="FFFFFF"/>
              </a:highlight>
              <a:latin typeface="Roboto"/>
              <a:ea typeface="Roboto"/>
              <a:cs typeface="Roboto"/>
              <a:sym typeface="Roboto"/>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50ad37d1d2_2_18:notes"/>
          <p:cNvSpPr/>
          <p:nvPr>
            <p:ph idx="2" type="sldImg"/>
          </p:nvPr>
        </p:nvSpPr>
        <p:spPr>
          <a:xfrm>
            <a:off x="383206" y="685800"/>
            <a:ext cx="60924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50ad37d1d2_2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
                <a:solidFill>
                  <a:schemeClr val="dk2"/>
                </a:solidFill>
              </a:rPr>
              <a:t>So, let’s look at an example of this. We can declare values 1 ether, 1 wei, and 1 finney and assign them to uints. Currency units are measured in wei, so uint a stores a value of 10**18, and unit b stores a value of 10**15. Currency units without a postfix we assume to be wei, so if we run the following two comparisons, both return a value of true.</a:t>
            </a:r>
            <a:endParaRPr sz="1500">
              <a:solidFill>
                <a:srgbClr val="333333"/>
              </a:solidFill>
              <a:highlight>
                <a:srgbClr val="FFFFFF"/>
              </a:highlight>
              <a:latin typeface="Roboto"/>
              <a:ea typeface="Roboto"/>
              <a:cs typeface="Roboto"/>
              <a:sym typeface="Roboto"/>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50ad37d1d2_2_81:notes"/>
          <p:cNvSpPr/>
          <p:nvPr>
            <p:ph idx="2" type="sldImg"/>
          </p:nvPr>
        </p:nvSpPr>
        <p:spPr>
          <a:xfrm>
            <a:off x="383206" y="685800"/>
            <a:ext cx="60924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50ad37d1d2_2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
                <a:solidFill>
                  <a:schemeClr val="dk2"/>
                </a:solidFill>
              </a:rPr>
              <a:t>Another global state variable that Ethereum tracks is time. Solidity tracks time as a Unix TimeStamp which is stored as a uint. To convert between regular time units and a Unix TimeStamp or to find the current timestamp, you can use the highlighted link, or just search “Unix TimeStamp” into Google. Additionally, time units are similar to currency units in that they can take a postfix of seconds, minutes, hours, etc to convert between time denominations.</a:t>
            </a:r>
            <a:endParaRPr sz="1500">
              <a:solidFill>
                <a:srgbClr val="333333"/>
              </a:solidFill>
              <a:highlight>
                <a:srgbClr val="FFFFFF"/>
              </a:highlight>
              <a:latin typeface="Roboto"/>
              <a:ea typeface="Roboto"/>
              <a:cs typeface="Roboto"/>
              <a:sym typeface="Roboto"/>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50ad37d1d2_2_91:notes"/>
          <p:cNvSpPr/>
          <p:nvPr>
            <p:ph idx="2" type="sldImg"/>
          </p:nvPr>
        </p:nvSpPr>
        <p:spPr>
          <a:xfrm>
            <a:off x="383206" y="685800"/>
            <a:ext cx="60924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50ad37d1d2_2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rtl="0" algn="l">
              <a:lnSpc>
                <a:spcPct val="115000"/>
              </a:lnSpc>
              <a:spcBef>
                <a:spcPts val="0"/>
              </a:spcBef>
              <a:spcAft>
                <a:spcPts val="0"/>
              </a:spcAft>
              <a:buClr>
                <a:schemeClr val="dk2"/>
              </a:buClr>
              <a:buSzPts val="1100"/>
              <a:buFont typeface="Arial"/>
              <a:buNone/>
            </a:pPr>
            <a:r>
              <a:rPr lang="en">
                <a:solidFill>
                  <a:schemeClr val="dk2"/>
                </a:solidFill>
              </a:rPr>
              <a:t>So, we can convert between time units using a postfix, and a second is the default unit of time. We can also use the global variable now, which refers to the Unix TimeStamp of the current block. However, keep in mind that the timestamp of a block can be manipulated by miners, so you should use the keyword carefully. For instance, if you tried to simulate randomness using the current timestamp, that would be susceptible to an attack from a malicious miner. </a:t>
            </a:r>
            <a:endParaRPr sz="1500">
              <a:solidFill>
                <a:srgbClr val="333333"/>
              </a:solidFill>
              <a:highlight>
                <a:srgbClr val="FFFFFF"/>
              </a:highlight>
              <a:latin typeface="Roboto"/>
              <a:ea typeface="Roboto"/>
              <a:cs typeface="Roboto"/>
              <a:sym typeface="Roboto"/>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5092f82fb3_3_95:notes"/>
          <p:cNvSpPr/>
          <p:nvPr>
            <p:ph idx="2" type="sldImg"/>
          </p:nvPr>
        </p:nvSpPr>
        <p:spPr>
          <a:xfrm>
            <a:off x="383206" y="685800"/>
            <a:ext cx="60924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5092f82fb3_3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
                <a:solidFill>
                  <a:schemeClr val="dk2"/>
                </a:solidFill>
              </a:rPr>
              <a:t>Now, let’s talk about the keyword “this”. This refers to the address of the current contract. You can call this.balance to access the balance of the current contract. Additionally, you can use “this” to create a function call externally. Obviously, to do this, your function would need to be declared as either public or external.</a:t>
            </a:r>
            <a:endParaRPr sz="1500">
              <a:solidFill>
                <a:srgbClr val="333333"/>
              </a:solidFill>
              <a:highlight>
                <a:srgbClr val="FFFFFF"/>
              </a:highlight>
              <a:latin typeface="Roboto"/>
              <a:ea typeface="Roboto"/>
              <a:cs typeface="Roboto"/>
              <a:sym typeface="Roboto"/>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5092f82fb3_3_104:notes"/>
          <p:cNvSpPr/>
          <p:nvPr>
            <p:ph idx="2" type="sldImg"/>
          </p:nvPr>
        </p:nvSpPr>
        <p:spPr>
          <a:xfrm>
            <a:off x="383206" y="685800"/>
            <a:ext cx="60924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5092f82fb3_3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
                <a:solidFill>
                  <a:schemeClr val="dk2"/>
                </a:solidFill>
              </a:rPr>
              <a:t>Now, let’s talk about the keywords for msg and transaction. Msg refers to the current message received by the contract. Generally speaking, the variables that you will most commonly need to access are msg.sender and msg.value. Msg.sender refers to the address who sent the message. In other words, it is the address from which the current function call came from. Msg.value refers to the amount of wei provided to the contract in the function call. As we learned earlier, the function must be marked as payable for it to receive Ether. Finally, there is msg.data, which refers to the callData of the function call, and there is msg.gas, which refers to the remaining gas of the current message.</a:t>
            </a:r>
            <a:endParaRPr>
              <a:solidFill>
                <a:schemeClr val="dk2"/>
              </a:solidFill>
            </a:endParaRPr>
          </a:p>
          <a:p>
            <a:pPr indent="0" lvl="0" marL="0" rtl="0" algn="l">
              <a:lnSpc>
                <a:spcPct val="115000"/>
              </a:lnSpc>
              <a:spcBef>
                <a:spcPts val="0"/>
              </a:spcBef>
              <a:spcAft>
                <a:spcPts val="0"/>
              </a:spcAft>
              <a:buClr>
                <a:schemeClr val="dk2"/>
              </a:buClr>
              <a:buSzPts val="1100"/>
              <a:buFont typeface="Arial"/>
              <a:buNone/>
            </a:pPr>
            <a:r>
              <a:t/>
            </a:r>
            <a:endParaRPr>
              <a:solidFill>
                <a:schemeClr val="dk2"/>
              </a:solidFill>
            </a:endParaRPr>
          </a:p>
          <a:p>
            <a:pPr indent="0" lvl="0" marL="0" rtl="0" algn="l">
              <a:lnSpc>
                <a:spcPct val="115000"/>
              </a:lnSpc>
              <a:spcBef>
                <a:spcPts val="0"/>
              </a:spcBef>
              <a:spcAft>
                <a:spcPts val="0"/>
              </a:spcAft>
              <a:buClr>
                <a:schemeClr val="dk2"/>
              </a:buClr>
              <a:buSzPts val="1100"/>
              <a:buFont typeface="Arial"/>
              <a:buNone/>
            </a:pPr>
            <a:r>
              <a:rPr lang="en">
                <a:solidFill>
                  <a:schemeClr val="dk2"/>
                </a:solidFill>
              </a:rPr>
              <a:t>Next, let’s look at tx, which refers to the current transaction. Tx.origin refers to the address of the sender of the transaction, and tx.gasprice refers to the gasprice of the transaction. So, what’s the difference between msg.sender and tx.origin? </a:t>
            </a:r>
            <a:endParaRPr>
              <a:solidFill>
                <a:schemeClr val="dk2"/>
              </a:solidFill>
            </a:endParaRPr>
          </a:p>
          <a:p>
            <a:pPr indent="0" lvl="0" marL="0" rtl="0" algn="l">
              <a:lnSpc>
                <a:spcPct val="115000"/>
              </a:lnSpc>
              <a:spcBef>
                <a:spcPts val="0"/>
              </a:spcBef>
              <a:spcAft>
                <a:spcPts val="0"/>
              </a:spcAft>
              <a:buClr>
                <a:schemeClr val="dk2"/>
              </a:buClr>
              <a:buSzPts val="1100"/>
              <a:buFont typeface="Arial"/>
              <a:buNone/>
            </a:pPr>
            <a:r>
              <a:t/>
            </a:r>
            <a:endParaRPr>
              <a:solidFill>
                <a:schemeClr val="dk2"/>
              </a:solidFill>
            </a:endParaRPr>
          </a:p>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None/>
            </a:pPr>
            <a:r>
              <a:t/>
            </a:r>
            <a:endParaRPr sz="1500">
              <a:solidFill>
                <a:srgbClr val="333333"/>
              </a:solidFill>
              <a:highlight>
                <a:srgbClr val="FFFFFF"/>
              </a:highlight>
              <a:latin typeface="Roboto"/>
              <a:ea typeface="Roboto"/>
              <a:cs typeface="Roboto"/>
              <a:sym typeface="Roboto"/>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50ad37d1d2_8_0:notes"/>
          <p:cNvSpPr/>
          <p:nvPr>
            <p:ph idx="2" type="sldImg"/>
          </p:nvPr>
        </p:nvSpPr>
        <p:spPr>
          <a:xfrm>
            <a:off x="383206" y="685800"/>
            <a:ext cx="60924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50ad37d1d2_8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
                <a:solidFill>
                  <a:schemeClr val="dk2"/>
                </a:solidFill>
              </a:rPr>
              <a:t>Let’s say we have an externally owned account at address A, which calls a function in a contract at address B, which then calls a function in a contract at address C. Let’s first look at the contract at address B: what is msg.sender and tx.origin?</a:t>
            </a:r>
            <a:endParaRPr sz="1500">
              <a:solidFill>
                <a:srgbClr val="333333"/>
              </a:solidFill>
              <a:highlight>
                <a:schemeClr val="lt1"/>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None/>
            </a:pPr>
            <a:r>
              <a:t/>
            </a:r>
            <a:endParaRPr sz="1500">
              <a:solidFill>
                <a:srgbClr val="333333"/>
              </a:solidFill>
              <a:highlight>
                <a:srgbClr val="FFFFFF"/>
              </a:highlight>
              <a:latin typeface="Roboto"/>
              <a:ea typeface="Roboto"/>
              <a:cs typeface="Roboto"/>
              <a:sym typeface="Roboto"/>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50ad37d1d2_8_38:notes"/>
          <p:cNvSpPr/>
          <p:nvPr>
            <p:ph idx="2" type="sldImg"/>
          </p:nvPr>
        </p:nvSpPr>
        <p:spPr>
          <a:xfrm>
            <a:off x="383206" y="685800"/>
            <a:ext cx="60924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50ad37d1d2_8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None/>
            </a:pPr>
            <a:r>
              <a:t/>
            </a:r>
            <a:endParaRPr sz="1500">
              <a:solidFill>
                <a:srgbClr val="333333"/>
              </a:solidFill>
              <a:highlight>
                <a:srgbClr val="FFFFFF"/>
              </a:highlight>
              <a:latin typeface="Roboto"/>
              <a:ea typeface="Roboto"/>
              <a:cs typeface="Roboto"/>
              <a:sym typeface="Roboto"/>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50ad37d1d2_8_54:notes"/>
          <p:cNvSpPr/>
          <p:nvPr>
            <p:ph idx="2" type="sldImg"/>
          </p:nvPr>
        </p:nvSpPr>
        <p:spPr>
          <a:xfrm>
            <a:off x="383206" y="685800"/>
            <a:ext cx="60924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50ad37d1d2_8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None/>
            </a:pPr>
            <a:r>
              <a:t/>
            </a:r>
            <a:endParaRPr sz="1500">
              <a:solidFill>
                <a:srgbClr val="333333"/>
              </a:solidFill>
              <a:highlight>
                <a:srgbClr val="FFFFFF"/>
              </a:highlight>
              <a:latin typeface="Roboto"/>
              <a:ea typeface="Roboto"/>
              <a:cs typeface="Roboto"/>
              <a:sym typeface="Roboto"/>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5092f82fb3_3_5: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449" name="Google Shape;449;g5092f82fb3_3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50ad37d1d2_2_0:notes"/>
          <p:cNvSpPr/>
          <p:nvPr>
            <p:ph idx="2" type="sldImg"/>
          </p:nvPr>
        </p:nvSpPr>
        <p:spPr>
          <a:xfrm>
            <a:off x="383206" y="685800"/>
            <a:ext cx="60924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50ad37d1d2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
                <a:solidFill>
                  <a:schemeClr val="dk2"/>
                </a:solidFill>
              </a:rPr>
              <a:t>What if you wanted to call functions of an external contract? So, let’s imagine that we have a contract InfoFeed, which has one function info() with a return type uint, and returns the number 42. How can we access this contract from another contract and call the info method?</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None/>
            </a:pPr>
            <a:r>
              <a:t/>
            </a:r>
            <a:endParaRPr sz="1500">
              <a:solidFill>
                <a:srgbClr val="333333"/>
              </a:solidFill>
              <a:highlight>
                <a:srgbClr val="FFFFFF"/>
              </a:highlight>
              <a:latin typeface="Roboto"/>
              <a:ea typeface="Roboto"/>
              <a:cs typeface="Roboto"/>
              <a:sym typeface="Roboto"/>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50ad37d1d2_2_10:notes"/>
          <p:cNvSpPr/>
          <p:nvPr>
            <p:ph idx="2" type="sldImg"/>
          </p:nvPr>
        </p:nvSpPr>
        <p:spPr>
          <a:xfrm>
            <a:off x="383206" y="685800"/>
            <a:ext cx="60924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50ad37d1d2_2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
                <a:solidFill>
                  <a:schemeClr val="dk2"/>
                </a:solidFill>
              </a:rPr>
              <a:t>First, if the contracts are in different files, we are going to import the InfoFeed.solidity file. If the contracts are declared in the same file, then this step isn’t necessary. Next, let’s say we have a contract called consumer, which wants to access the </a:t>
            </a:r>
            <a:r>
              <a:rPr lang="en">
                <a:solidFill>
                  <a:schemeClr val="dk2"/>
                </a:solidFill>
              </a:rPr>
              <a:t>Info Feed</a:t>
            </a:r>
            <a:r>
              <a:rPr lang="en">
                <a:solidFill>
                  <a:schemeClr val="dk2"/>
                </a:solidFill>
              </a:rPr>
              <a:t> contract. First, we can create an InfoFeed instance variable that refers to an InfoFeed contract instance. The function createNewFeed sets feed to a new InfoFeed contract instance by calling its constructor. </a:t>
            </a:r>
            <a:endParaRPr>
              <a:solidFill>
                <a:schemeClr val="dk2"/>
              </a:solidFill>
            </a:endParaRPr>
          </a:p>
          <a:p>
            <a:pPr indent="0" lvl="0" marL="0" rtl="0" algn="l">
              <a:lnSpc>
                <a:spcPct val="115000"/>
              </a:lnSpc>
              <a:spcBef>
                <a:spcPts val="0"/>
              </a:spcBef>
              <a:spcAft>
                <a:spcPts val="0"/>
              </a:spcAft>
              <a:buClr>
                <a:schemeClr val="dk2"/>
              </a:buClr>
              <a:buSzPts val="1100"/>
              <a:buFont typeface="Arial"/>
              <a:buNone/>
            </a:pPr>
            <a:r>
              <a:t/>
            </a:r>
            <a:endParaRPr>
              <a:solidFill>
                <a:schemeClr val="dk2"/>
              </a:solidFill>
            </a:endParaRPr>
          </a:p>
          <a:p>
            <a:pPr indent="0" lvl="0" marL="0" rtl="0" algn="l">
              <a:lnSpc>
                <a:spcPct val="115000"/>
              </a:lnSpc>
              <a:spcBef>
                <a:spcPts val="0"/>
              </a:spcBef>
              <a:spcAft>
                <a:spcPts val="0"/>
              </a:spcAft>
              <a:buClr>
                <a:schemeClr val="dk2"/>
              </a:buClr>
              <a:buSzPts val="1100"/>
              <a:buFont typeface="Arial"/>
              <a:buNone/>
            </a:pPr>
            <a:r>
              <a:rPr lang="en">
                <a:solidFill>
                  <a:schemeClr val="dk2"/>
                </a:solidFill>
              </a:rPr>
              <a:t>Now, let’s look at the setFeed function. To call the setFeed function, you must first have already deployed an infoFeed contract, and you must have the address of that contract instance. The setFeed function takes in an infoFeed contract address, and sets feed to an already existing contract at the specified address. Finally, we can use the callFeed function to call the info function of the InfoFeed contract.</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None/>
            </a:pPr>
            <a:r>
              <a:t/>
            </a:r>
            <a:endParaRPr sz="1500">
              <a:solidFill>
                <a:srgbClr val="333333"/>
              </a:solidFill>
              <a:highlight>
                <a:srgbClr val="FFFFFF"/>
              </a:highlight>
              <a:latin typeface="Roboto"/>
              <a:ea typeface="Roboto"/>
              <a:cs typeface="Roboto"/>
              <a:sym typeface="Roboto"/>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5092f82fb3_3_121: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5092f82fb3_3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5092f82fb3_3_142:notes"/>
          <p:cNvSpPr/>
          <p:nvPr>
            <p:ph idx="2" type="sldImg"/>
          </p:nvPr>
        </p:nvSpPr>
        <p:spPr>
          <a:xfrm>
            <a:off x="383206" y="685800"/>
            <a:ext cx="6092400" cy="3429000"/>
          </a:xfrm>
          <a:custGeom>
            <a:rect b="b" l="l" r="r" t="t"/>
            <a:pathLst>
              <a:path extrusionOk="0" h="120000" w="120000">
                <a:moveTo>
                  <a:pt x="0" y="0"/>
                </a:moveTo>
                <a:lnTo>
                  <a:pt x="120000" y="0"/>
                </a:lnTo>
                <a:lnTo>
                  <a:pt x="120000" y="120000"/>
                </a:lnTo>
                <a:lnTo>
                  <a:pt x="0" y="120000"/>
                </a:lnTo>
                <a:close/>
              </a:path>
            </a:pathLst>
          </a:custGeom>
        </p:spPr>
      </p:sp>
      <p:sp>
        <p:nvSpPr>
          <p:cNvPr id="478" name="Google Shape;478;g5092f82fb3_3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
                <a:solidFill>
                  <a:schemeClr val="dk2"/>
                </a:solidFill>
              </a:rPr>
              <a:t>Now, let’s imagine you wanted to declare a function, but you wanted to limit who would be able to call the function. So in this example, we’ve declared a function for our sample bank contract called transferBalance, which would transfer all the balance from an address to another address. Now, it’s obvious that  it would be problematic if there were no limits to who could call this function. So, we use a modifier: “onlyOwner”, to limit who is authorized to call this function. In this case, it is limited to the owner of the bank contract.</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None/>
            </a:pPr>
            <a:r>
              <a:t/>
            </a:r>
            <a:endParaRPr sz="1500">
              <a:solidFill>
                <a:srgbClr val="333333"/>
              </a:solidFill>
              <a:highlight>
                <a:srgbClr val="FFFFFF"/>
              </a:highlight>
              <a:latin typeface="Roboto"/>
              <a:ea typeface="Roboto"/>
              <a:cs typeface="Roboto"/>
              <a:sym typeface="Roboto"/>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5092f82fb3_3_163:notes"/>
          <p:cNvSpPr/>
          <p:nvPr>
            <p:ph idx="2" type="sldImg"/>
          </p:nvPr>
        </p:nvSpPr>
        <p:spPr>
          <a:xfrm>
            <a:off x="383206" y="685800"/>
            <a:ext cx="60924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5092f82fb3_3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
                <a:solidFill>
                  <a:schemeClr val="dk2"/>
                </a:solidFill>
              </a:rPr>
              <a:t>Now, let’s look at how to implement onlyOwner. Modifiers are declared using the modifier keyword, and generally consist of require statements that check that a given condition is true. In this case, we are going to check that the sender of the message is the same as the owner of our contract. Modifiers can also take arguments. For instance, consider the modifier onlyAfter, which checks that the current timestamp is later than a given timestamp.</a:t>
            </a:r>
            <a:endParaRPr>
              <a:solidFill>
                <a:schemeClr val="dk2"/>
              </a:solidFill>
            </a:endParaRPr>
          </a:p>
          <a:p>
            <a:pPr indent="0" lvl="0" marL="0" rtl="0" algn="l">
              <a:lnSpc>
                <a:spcPct val="115000"/>
              </a:lnSpc>
              <a:spcBef>
                <a:spcPts val="0"/>
              </a:spcBef>
              <a:spcAft>
                <a:spcPts val="0"/>
              </a:spcAft>
              <a:buClr>
                <a:schemeClr val="dk2"/>
              </a:buClr>
              <a:buSzPts val="1100"/>
              <a:buFont typeface="Arial"/>
              <a:buNone/>
            </a:pPr>
            <a:r>
              <a:t/>
            </a:r>
            <a:endParaRPr>
              <a:solidFill>
                <a:schemeClr val="dk2"/>
              </a:solidFill>
            </a:endParaRPr>
          </a:p>
          <a:p>
            <a:pPr indent="0" lvl="0" marL="0" rtl="0" algn="l">
              <a:lnSpc>
                <a:spcPct val="115000"/>
              </a:lnSpc>
              <a:spcBef>
                <a:spcPts val="0"/>
              </a:spcBef>
              <a:spcAft>
                <a:spcPts val="0"/>
              </a:spcAft>
              <a:buClr>
                <a:schemeClr val="dk2"/>
              </a:buClr>
              <a:buSzPts val="1100"/>
              <a:buFont typeface="Arial"/>
              <a:buNone/>
            </a:pPr>
            <a:r>
              <a:rPr lang="en">
                <a:solidFill>
                  <a:schemeClr val="dk2"/>
                </a:solidFill>
              </a:rPr>
              <a:t>Modifiers generally also end with an underscore followed by semicolon. The underscore indicates where the function should be called. So when we call our transferBalance function, we first call onlyOwner, the require statement executes, then we reach the underscore and the transferBalance function executes. Generally speaking, we want our function call to occur after our require statement. However, it is possible to call our function and then check our require condition by placing our underscore before our require statement.</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None/>
            </a:pPr>
            <a:r>
              <a:t/>
            </a:r>
            <a:endParaRPr sz="1500">
              <a:solidFill>
                <a:srgbClr val="333333"/>
              </a:solidFill>
              <a:highlight>
                <a:srgbClr val="FFFFFF"/>
              </a:highlight>
              <a:latin typeface="Roboto"/>
              <a:ea typeface="Roboto"/>
              <a:cs typeface="Roboto"/>
              <a:sym typeface="Roboto"/>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ad202fb51f_0_2: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ad202fb51f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281eded376c_0_7:notes"/>
          <p:cNvSpPr/>
          <p:nvPr>
            <p:ph idx="2" type="sldImg"/>
          </p:nvPr>
        </p:nvSpPr>
        <p:spPr>
          <a:xfrm>
            <a:off x="383206" y="685800"/>
            <a:ext cx="60924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281eded376c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rgbClr val="374151"/>
              </a:buClr>
              <a:buSzPts val="1200"/>
              <a:buFont typeface="Roboto"/>
              <a:buChar char="●"/>
            </a:pPr>
            <a:r>
              <a:rPr lang="en" sz="1200">
                <a:solidFill>
                  <a:srgbClr val="374151"/>
                </a:solidFill>
                <a:highlight>
                  <a:srgbClr val="F7F7F8"/>
                </a:highlight>
                <a:latin typeface="Roboto"/>
                <a:ea typeface="Roboto"/>
                <a:cs typeface="Roboto"/>
                <a:sym typeface="Roboto"/>
              </a:rPr>
              <a:t>"To kick things off, let's discuss what events in Solidity are. Think of them as a logging mechanism for your smart contract. When something significant occurs in your contract, an event can be emitted to notify external consumers of this occurrence."</a:t>
            </a:r>
            <a:endParaRPr sz="1200">
              <a:solidFill>
                <a:srgbClr val="374151"/>
              </a:solidFill>
              <a:highlight>
                <a:srgbClr val="F7F7F8"/>
              </a:highlight>
              <a:latin typeface="Roboto"/>
              <a:ea typeface="Roboto"/>
              <a:cs typeface="Roboto"/>
              <a:sym typeface="Roboto"/>
            </a:endParaRPr>
          </a:p>
          <a:p>
            <a:pPr indent="-304800" lvl="0" marL="457200" rtl="0" algn="l">
              <a:lnSpc>
                <a:spcPct val="115000"/>
              </a:lnSpc>
              <a:spcBef>
                <a:spcPts val="0"/>
              </a:spcBef>
              <a:spcAft>
                <a:spcPts val="0"/>
              </a:spcAft>
              <a:buClr>
                <a:srgbClr val="374151"/>
              </a:buClr>
              <a:buSzPts val="1200"/>
              <a:buFont typeface="Roboto"/>
              <a:buChar char="●"/>
            </a:pPr>
            <a:r>
              <a:rPr lang="en" sz="1200">
                <a:solidFill>
                  <a:srgbClr val="374151"/>
                </a:solidFill>
                <a:highlight>
                  <a:srgbClr val="F7F7F8"/>
                </a:highlight>
                <a:latin typeface="Roboto"/>
                <a:ea typeface="Roboto"/>
                <a:cs typeface="Roboto"/>
                <a:sym typeface="Roboto"/>
              </a:rPr>
              <a:t>"Events in Solidity correspond to the logs of the EVM (Ethereum Virtual Machine)."</a:t>
            </a:r>
            <a:endParaRPr sz="1200">
              <a:solidFill>
                <a:srgbClr val="374151"/>
              </a:solidFill>
              <a:highlight>
                <a:srgbClr val="F7F7F8"/>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t/>
            </a:r>
            <a:endParaRPr>
              <a:solidFill>
                <a:schemeClr val="dk2"/>
              </a:solidFill>
            </a:endParaRPr>
          </a:p>
          <a:p>
            <a:pPr indent="0" lvl="0" marL="0" marR="0" rtl="0" algn="l">
              <a:lnSpc>
                <a:spcPct val="115000"/>
              </a:lnSpc>
              <a:spcBef>
                <a:spcPts val="0"/>
              </a:spcBef>
              <a:spcAft>
                <a:spcPts val="0"/>
              </a:spcAft>
              <a:buNone/>
            </a:pPr>
            <a:r>
              <a:t/>
            </a:r>
            <a:endParaRPr sz="1500">
              <a:solidFill>
                <a:srgbClr val="333333"/>
              </a:solidFill>
              <a:highlight>
                <a:srgbClr val="FFFFFF"/>
              </a:highlight>
              <a:latin typeface="Roboto"/>
              <a:ea typeface="Roboto"/>
              <a:cs typeface="Roboto"/>
              <a:sym typeface="Roboto"/>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281eded376c_0_21:notes"/>
          <p:cNvSpPr/>
          <p:nvPr>
            <p:ph idx="2" type="sldImg"/>
          </p:nvPr>
        </p:nvSpPr>
        <p:spPr>
          <a:xfrm>
            <a:off x="383206" y="685800"/>
            <a:ext cx="6092400" cy="3429000"/>
          </a:xfrm>
          <a:custGeom>
            <a:rect b="b" l="l" r="r" t="t"/>
            <a:pathLst>
              <a:path extrusionOk="0" h="120000" w="120000">
                <a:moveTo>
                  <a:pt x="0" y="0"/>
                </a:moveTo>
                <a:lnTo>
                  <a:pt x="120000" y="0"/>
                </a:lnTo>
                <a:lnTo>
                  <a:pt x="120000" y="120000"/>
                </a:lnTo>
                <a:lnTo>
                  <a:pt x="0" y="120000"/>
                </a:lnTo>
                <a:close/>
              </a:path>
            </a:pathLst>
          </a:custGeom>
        </p:spPr>
      </p:sp>
      <p:sp>
        <p:nvSpPr>
          <p:cNvPr id="512" name="Google Shape;512;g281eded376c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rgbClr val="374151"/>
              </a:buClr>
              <a:buSzPts val="1200"/>
              <a:buFont typeface="Roboto"/>
              <a:buChar char="●"/>
            </a:pPr>
            <a:r>
              <a:rPr lang="en" sz="1200">
                <a:solidFill>
                  <a:srgbClr val="374151"/>
                </a:solidFill>
                <a:highlight>
                  <a:srgbClr val="F7F7F8"/>
                </a:highlight>
                <a:latin typeface="Roboto"/>
                <a:ea typeface="Roboto"/>
                <a:cs typeface="Roboto"/>
                <a:sym typeface="Roboto"/>
              </a:rPr>
              <a:t>"To kick things off, let's discuss what events in Solidity are. Think of them as a logging mechanism for your smart contract. When something significant occurs in your contract, an event can be emitted to notify external consumers of this occurrence."</a:t>
            </a:r>
            <a:endParaRPr sz="1200">
              <a:solidFill>
                <a:srgbClr val="374151"/>
              </a:solidFill>
              <a:highlight>
                <a:srgbClr val="F7F7F8"/>
              </a:highlight>
              <a:latin typeface="Roboto"/>
              <a:ea typeface="Roboto"/>
              <a:cs typeface="Roboto"/>
              <a:sym typeface="Roboto"/>
            </a:endParaRPr>
          </a:p>
          <a:p>
            <a:pPr indent="-304800" lvl="0" marL="457200" rtl="0" algn="l">
              <a:lnSpc>
                <a:spcPct val="115000"/>
              </a:lnSpc>
              <a:spcBef>
                <a:spcPts val="0"/>
              </a:spcBef>
              <a:spcAft>
                <a:spcPts val="0"/>
              </a:spcAft>
              <a:buClr>
                <a:srgbClr val="374151"/>
              </a:buClr>
              <a:buSzPts val="1200"/>
              <a:buFont typeface="Roboto"/>
              <a:buChar char="●"/>
            </a:pPr>
            <a:r>
              <a:rPr lang="en" sz="1200">
                <a:solidFill>
                  <a:srgbClr val="374151"/>
                </a:solidFill>
                <a:highlight>
                  <a:srgbClr val="F7F7F8"/>
                </a:highlight>
                <a:latin typeface="Roboto"/>
                <a:ea typeface="Roboto"/>
                <a:cs typeface="Roboto"/>
                <a:sym typeface="Roboto"/>
              </a:rPr>
              <a:t>"Events in Solidity correspond to the logs of the EVM (Ethereum Virtual Machine)."</a:t>
            </a:r>
            <a:endParaRPr sz="1200">
              <a:solidFill>
                <a:srgbClr val="374151"/>
              </a:solidFill>
              <a:highlight>
                <a:srgbClr val="F7F7F8"/>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t/>
            </a:r>
            <a:endParaRPr>
              <a:solidFill>
                <a:schemeClr val="dk2"/>
              </a:solidFill>
            </a:endParaRPr>
          </a:p>
          <a:p>
            <a:pPr indent="0" lvl="0" marL="0" marR="0" rtl="0" algn="l">
              <a:lnSpc>
                <a:spcPct val="115000"/>
              </a:lnSpc>
              <a:spcBef>
                <a:spcPts val="0"/>
              </a:spcBef>
              <a:spcAft>
                <a:spcPts val="0"/>
              </a:spcAft>
              <a:buNone/>
            </a:pPr>
            <a:r>
              <a:t/>
            </a:r>
            <a:endParaRPr sz="1500">
              <a:solidFill>
                <a:srgbClr val="333333"/>
              </a:solidFill>
              <a:highlight>
                <a:srgbClr val="FFFFFF"/>
              </a:highlight>
              <a:latin typeface="Roboto"/>
              <a:ea typeface="Roboto"/>
              <a:cs typeface="Roboto"/>
              <a:sym typeface="Roboto"/>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g281eded376c_0_39:notes"/>
          <p:cNvSpPr/>
          <p:nvPr>
            <p:ph idx="2" type="sldImg"/>
          </p:nvPr>
        </p:nvSpPr>
        <p:spPr>
          <a:xfrm>
            <a:off x="383206" y="685800"/>
            <a:ext cx="6092400" cy="3429000"/>
          </a:xfrm>
          <a:custGeom>
            <a:rect b="b" l="l" r="r" t="t"/>
            <a:pathLst>
              <a:path extrusionOk="0" h="120000" w="120000">
                <a:moveTo>
                  <a:pt x="0" y="0"/>
                </a:moveTo>
                <a:lnTo>
                  <a:pt x="120000" y="0"/>
                </a:lnTo>
                <a:lnTo>
                  <a:pt x="120000" y="120000"/>
                </a:lnTo>
                <a:lnTo>
                  <a:pt x="0" y="120000"/>
                </a:lnTo>
                <a:close/>
              </a:path>
            </a:pathLst>
          </a:custGeom>
        </p:spPr>
      </p:sp>
      <p:sp>
        <p:nvSpPr>
          <p:cNvPr id="522" name="Google Shape;522;g281eded376c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rgbClr val="374151"/>
              </a:buClr>
              <a:buSzPts val="1200"/>
              <a:buFont typeface="Roboto"/>
              <a:buChar char="●"/>
            </a:pPr>
            <a:r>
              <a:rPr lang="en" sz="1200">
                <a:solidFill>
                  <a:srgbClr val="374151"/>
                </a:solidFill>
                <a:highlight>
                  <a:srgbClr val="F7F7F8"/>
                </a:highlight>
                <a:latin typeface="Roboto"/>
                <a:ea typeface="Roboto"/>
                <a:cs typeface="Roboto"/>
                <a:sym typeface="Roboto"/>
              </a:rPr>
              <a:t>"To kick things off, let's discuss what events in Solidity are. Think of them as a logging mechanism for your smart contract. When something significant occurs in your contract, an event can be emitted to notify external consumers of this occurrence."</a:t>
            </a:r>
            <a:endParaRPr sz="1200">
              <a:solidFill>
                <a:srgbClr val="374151"/>
              </a:solidFill>
              <a:highlight>
                <a:srgbClr val="F7F7F8"/>
              </a:highlight>
              <a:latin typeface="Roboto"/>
              <a:ea typeface="Roboto"/>
              <a:cs typeface="Roboto"/>
              <a:sym typeface="Roboto"/>
            </a:endParaRPr>
          </a:p>
          <a:p>
            <a:pPr indent="-304800" lvl="0" marL="457200" rtl="0" algn="l">
              <a:lnSpc>
                <a:spcPct val="115000"/>
              </a:lnSpc>
              <a:spcBef>
                <a:spcPts val="0"/>
              </a:spcBef>
              <a:spcAft>
                <a:spcPts val="0"/>
              </a:spcAft>
              <a:buClr>
                <a:srgbClr val="374151"/>
              </a:buClr>
              <a:buSzPts val="1200"/>
              <a:buFont typeface="Roboto"/>
              <a:buChar char="●"/>
            </a:pPr>
            <a:r>
              <a:rPr lang="en" sz="1200">
                <a:solidFill>
                  <a:srgbClr val="374151"/>
                </a:solidFill>
                <a:highlight>
                  <a:srgbClr val="F7F7F8"/>
                </a:highlight>
                <a:latin typeface="Roboto"/>
                <a:ea typeface="Roboto"/>
                <a:cs typeface="Roboto"/>
                <a:sym typeface="Roboto"/>
              </a:rPr>
              <a:t>"Events in Solidity correspond to the logs of the EVM (Ethereum Virtual Machine)."</a:t>
            </a:r>
            <a:endParaRPr sz="1200">
              <a:solidFill>
                <a:srgbClr val="374151"/>
              </a:solidFill>
              <a:highlight>
                <a:srgbClr val="F7F7F8"/>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t/>
            </a:r>
            <a:endParaRPr>
              <a:solidFill>
                <a:schemeClr val="dk2"/>
              </a:solidFill>
            </a:endParaRPr>
          </a:p>
          <a:p>
            <a:pPr indent="0" lvl="0" marL="0" marR="0" rtl="0" algn="l">
              <a:lnSpc>
                <a:spcPct val="115000"/>
              </a:lnSpc>
              <a:spcBef>
                <a:spcPts val="0"/>
              </a:spcBef>
              <a:spcAft>
                <a:spcPts val="0"/>
              </a:spcAft>
              <a:buNone/>
            </a:pPr>
            <a:r>
              <a:t/>
            </a:r>
            <a:endParaRPr sz="1500">
              <a:solidFill>
                <a:srgbClr val="333333"/>
              </a:solidFill>
              <a:highlight>
                <a:srgbClr val="FFFFFF"/>
              </a:highlight>
              <a:latin typeface="Roboto"/>
              <a:ea typeface="Roboto"/>
              <a:cs typeface="Roboto"/>
              <a:sym typeface="Roboto"/>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281eded376c_0_60:notes"/>
          <p:cNvSpPr/>
          <p:nvPr>
            <p:ph idx="2" type="sldImg"/>
          </p:nvPr>
        </p:nvSpPr>
        <p:spPr>
          <a:xfrm>
            <a:off x="383206" y="685800"/>
            <a:ext cx="60924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281eded376c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rgbClr val="374151"/>
              </a:buClr>
              <a:buSzPts val="1200"/>
              <a:buFont typeface="Roboto"/>
              <a:buChar char="●"/>
            </a:pPr>
            <a:r>
              <a:rPr lang="en" sz="1200">
                <a:solidFill>
                  <a:srgbClr val="374151"/>
                </a:solidFill>
                <a:highlight>
                  <a:srgbClr val="F7F7F8"/>
                </a:highlight>
                <a:latin typeface="Roboto"/>
                <a:ea typeface="Roboto"/>
                <a:cs typeface="Roboto"/>
                <a:sym typeface="Roboto"/>
              </a:rPr>
              <a:t>"To kick things off, let's discuss what events in Solidity are. Think of them as a logging mechanism for your smart contract. When something significant occurs in your contract, an event can be emitted to notify external consumers of this occurrence."</a:t>
            </a:r>
            <a:endParaRPr sz="1200">
              <a:solidFill>
                <a:srgbClr val="374151"/>
              </a:solidFill>
              <a:highlight>
                <a:srgbClr val="F7F7F8"/>
              </a:highlight>
              <a:latin typeface="Roboto"/>
              <a:ea typeface="Roboto"/>
              <a:cs typeface="Roboto"/>
              <a:sym typeface="Roboto"/>
            </a:endParaRPr>
          </a:p>
          <a:p>
            <a:pPr indent="-304800" lvl="0" marL="457200" rtl="0" algn="l">
              <a:lnSpc>
                <a:spcPct val="115000"/>
              </a:lnSpc>
              <a:spcBef>
                <a:spcPts val="0"/>
              </a:spcBef>
              <a:spcAft>
                <a:spcPts val="0"/>
              </a:spcAft>
              <a:buClr>
                <a:srgbClr val="374151"/>
              </a:buClr>
              <a:buSzPts val="1200"/>
              <a:buFont typeface="Roboto"/>
              <a:buChar char="●"/>
            </a:pPr>
            <a:r>
              <a:rPr lang="en" sz="1200">
                <a:solidFill>
                  <a:srgbClr val="374151"/>
                </a:solidFill>
                <a:highlight>
                  <a:srgbClr val="F7F7F8"/>
                </a:highlight>
                <a:latin typeface="Roboto"/>
                <a:ea typeface="Roboto"/>
                <a:cs typeface="Roboto"/>
                <a:sym typeface="Roboto"/>
              </a:rPr>
              <a:t>"Events in Solidity correspond to the logs of the EVM (Ethereum Virtual Machine)."</a:t>
            </a:r>
            <a:endParaRPr sz="1200">
              <a:solidFill>
                <a:srgbClr val="374151"/>
              </a:solidFill>
              <a:highlight>
                <a:srgbClr val="F7F7F8"/>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t/>
            </a:r>
            <a:endParaRPr>
              <a:solidFill>
                <a:schemeClr val="dk2"/>
              </a:solidFill>
            </a:endParaRPr>
          </a:p>
          <a:p>
            <a:pPr indent="0" lvl="0" marL="0" marR="0" rtl="0" algn="l">
              <a:lnSpc>
                <a:spcPct val="115000"/>
              </a:lnSpc>
              <a:spcBef>
                <a:spcPts val="0"/>
              </a:spcBef>
              <a:spcAft>
                <a:spcPts val="0"/>
              </a:spcAft>
              <a:buNone/>
            </a:pPr>
            <a:r>
              <a:t/>
            </a:r>
            <a:endParaRPr sz="1500">
              <a:solidFill>
                <a:srgbClr val="333333"/>
              </a:solidFill>
              <a:highlight>
                <a:srgbClr val="FFFFFF"/>
              </a:highlight>
              <a:latin typeface="Roboto"/>
              <a:ea typeface="Roboto"/>
              <a:cs typeface="Roboto"/>
              <a:sym typeface="Roboto"/>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281eded376c_1_39: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545" name="Google Shape;545;g281eded376c_1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281eded376c_1_44: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281eded376c_1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281eded376c_1_52: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g281eded376c_1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281eded376c_1_6: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566" name="Google Shape;566;g281eded376c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281eded376c_1_60: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573" name="Google Shape;573;g281eded376c_1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281eded376c_1_28: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581" name="Google Shape;581;g281eded376c_1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281eded376c_1_17: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589" name="Google Shape;589;g281eded376c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g281eded376c_1_73: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596" name="Google Shape;596;g281eded376c_1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281eded376c_1_81: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604" name="Google Shape;604;g281eded376c_1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281eded376c_1_87: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610" name="Google Shape;610;g281eded376c_1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281eded376c_1_93: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616" name="Google Shape;616;g281eded376c_1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g281eded376c_1_102: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623" name="Google Shape;623;g281eded376c_1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281eded376c_1_110: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630" name="Google Shape;630;g281eded376c_1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g281eded376c_1_0: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636" name="Google Shape;636;g281eded376c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281eded376c_1_115: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281eded376c_1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jpg"/><Relationship Id="rId3" Type="http://schemas.openxmlformats.org/officeDocument/2006/relationships/image" Target="../media/image5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pic>
        <p:nvPicPr>
          <p:cNvPr descr="xagqoinfsu4-ronald-yang.jpg" id="20" name="Google Shape;20;p2"/>
          <p:cNvPicPr preferRelativeResize="0"/>
          <p:nvPr/>
        </p:nvPicPr>
        <p:blipFill rotWithShape="1">
          <a:blip r:embed="rId2">
            <a:alphaModFix/>
          </a:blip>
          <a:srcRect b="4229" l="0" r="0" t="4229"/>
          <a:stretch/>
        </p:blipFill>
        <p:spPr>
          <a:xfrm>
            <a:off x="-3175" y="0"/>
            <a:ext cx="24377700" cy="13716000"/>
          </a:xfrm>
          <a:prstGeom prst="rect">
            <a:avLst/>
          </a:prstGeom>
          <a:solidFill>
            <a:srgbClr val="F2F2F2"/>
          </a:solidFill>
          <a:ln>
            <a:noFill/>
          </a:ln>
        </p:spPr>
      </p:pic>
      <p:sp>
        <p:nvSpPr>
          <p:cNvPr id="21" name="Google Shape;21;p2"/>
          <p:cNvSpPr/>
          <p:nvPr/>
        </p:nvSpPr>
        <p:spPr>
          <a:xfrm>
            <a:off x="-4525" y="0"/>
            <a:ext cx="24377700" cy="13716000"/>
          </a:xfrm>
          <a:prstGeom prst="rect">
            <a:avLst/>
          </a:prstGeom>
          <a:solidFill>
            <a:srgbClr val="181818">
              <a:alpha val="9038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3600" u="none" cap="none" strike="noStrike">
              <a:solidFill>
                <a:srgbClr val="00FFFF"/>
              </a:solidFill>
              <a:latin typeface="Lato"/>
              <a:ea typeface="Lato"/>
              <a:cs typeface="Lato"/>
              <a:sym typeface="Lato"/>
            </a:endParaRPr>
          </a:p>
        </p:txBody>
      </p:sp>
      <p:sp>
        <p:nvSpPr>
          <p:cNvPr id="22" name="Google Shape;22;p2"/>
          <p:cNvSpPr txBox="1"/>
          <p:nvPr>
            <p:ph type="ctrTitle"/>
          </p:nvPr>
        </p:nvSpPr>
        <p:spPr>
          <a:xfrm>
            <a:off x="1432125" y="2783850"/>
            <a:ext cx="14606400" cy="4301400"/>
          </a:xfrm>
          <a:prstGeom prst="rect">
            <a:avLst/>
          </a:prstGeom>
        </p:spPr>
        <p:txBody>
          <a:bodyPr anchorCtr="0" anchor="b" bIns="243700" lIns="243700" spcFirstLastPara="1" rIns="243700" wrap="square" tIns="243700">
            <a:noAutofit/>
          </a:bodyPr>
          <a:lstStyle>
            <a:lvl1pPr lvl="0">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1pPr>
            <a:lvl2pPr lvl="1">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2pPr>
            <a:lvl3pPr lvl="2">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3pPr>
            <a:lvl4pPr lvl="3">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4pPr>
            <a:lvl5pPr lvl="4">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5pPr>
            <a:lvl6pPr lvl="5">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6pPr>
            <a:lvl7pPr lvl="6">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7pPr>
            <a:lvl8pPr lvl="7">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8pPr>
            <a:lvl9pPr lvl="8">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9pPr>
          </a:lstStyle>
          <a:p/>
        </p:txBody>
      </p:sp>
      <p:sp>
        <p:nvSpPr>
          <p:cNvPr id="23" name="Google Shape;23;p2"/>
          <p:cNvSpPr txBox="1"/>
          <p:nvPr>
            <p:ph idx="1" type="subTitle"/>
          </p:nvPr>
        </p:nvSpPr>
        <p:spPr>
          <a:xfrm>
            <a:off x="1432125" y="8851240"/>
            <a:ext cx="11150100" cy="3207000"/>
          </a:xfrm>
          <a:prstGeom prst="rect">
            <a:avLst/>
          </a:prstGeom>
        </p:spPr>
        <p:txBody>
          <a:bodyPr anchorCtr="0" anchor="t" bIns="243700" lIns="243700" spcFirstLastPara="1" rIns="243700" wrap="square" tIns="243700">
            <a:noAutofit/>
          </a:bodyPr>
          <a:lstStyle>
            <a:lvl1pPr lvl="0"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1pPr>
            <a:lvl2pPr lvl="1"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2pPr>
            <a:lvl3pPr lvl="2"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3pPr>
            <a:lvl4pPr lvl="3"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4pPr>
            <a:lvl5pPr lvl="4"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5pPr>
            <a:lvl6pPr lvl="5"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6pPr>
            <a:lvl7pPr lvl="6"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7pPr>
            <a:lvl8pPr lvl="7"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8pPr>
            <a:lvl9pPr lvl="8"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9pPr>
          </a:lstStyle>
          <a:p/>
        </p:txBody>
      </p:sp>
      <p:sp>
        <p:nvSpPr>
          <p:cNvPr id="24" name="Google Shape;24;p2"/>
          <p:cNvSpPr/>
          <p:nvPr/>
        </p:nvSpPr>
        <p:spPr>
          <a:xfrm>
            <a:off x="13492728" y="2908385"/>
            <a:ext cx="10110000" cy="8715600"/>
          </a:xfrm>
          <a:prstGeom prst="triangle">
            <a:avLst>
              <a:gd fmla="val 50000" name="adj"/>
            </a:avLst>
          </a:prstGeom>
          <a:noFill/>
          <a:ln cap="flat" cmpd="sng" w="9525">
            <a:solidFill>
              <a:srgbClr val="FFFFFF">
                <a:alpha val="24310"/>
              </a:srgb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3600" u="none" cap="none" strike="noStrike">
              <a:solidFill>
                <a:srgbClr val="FFFFFF"/>
              </a:solidFill>
              <a:latin typeface="Lato"/>
              <a:ea typeface="Lato"/>
              <a:cs typeface="Lato"/>
              <a:sym typeface="Lato"/>
            </a:endParaRPr>
          </a:p>
        </p:txBody>
      </p:sp>
      <p:pic>
        <p:nvPicPr>
          <p:cNvPr id="25" name="Google Shape;25;p2"/>
          <p:cNvPicPr preferRelativeResize="0"/>
          <p:nvPr/>
        </p:nvPicPr>
        <p:blipFill rotWithShape="1">
          <a:blip r:embed="rId3">
            <a:alphaModFix/>
          </a:blip>
          <a:srcRect b="0" l="-3100" r="3100" t="0"/>
          <a:stretch/>
        </p:blipFill>
        <p:spPr>
          <a:xfrm>
            <a:off x="14304725" y="4096625"/>
            <a:ext cx="7961600" cy="7961600"/>
          </a:xfrm>
          <a:prstGeom prst="rect">
            <a:avLst/>
          </a:prstGeom>
          <a:noFill/>
          <a:ln>
            <a:noFill/>
          </a:ln>
        </p:spPr>
      </p:pic>
      <p:cxnSp>
        <p:nvCxnSpPr>
          <p:cNvPr id="26" name="Google Shape;26;p2"/>
          <p:cNvCxnSpPr/>
          <p:nvPr/>
        </p:nvCxnSpPr>
        <p:spPr>
          <a:xfrm>
            <a:off x="1432125" y="8411125"/>
            <a:ext cx="1653900" cy="0"/>
          </a:xfrm>
          <a:prstGeom prst="straightConnector1">
            <a:avLst/>
          </a:prstGeom>
          <a:noFill/>
          <a:ln cap="flat" cmpd="sng" w="114300">
            <a:solidFill>
              <a:srgbClr val="FFD816"/>
            </a:solidFill>
            <a:prstDash val="solid"/>
            <a:round/>
            <a:headEnd len="med" w="med" type="none"/>
            <a:tailEnd len="med" w="med"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tline with 5 sections">
  <p:cSld name="SECTION_HEADER_2">
    <p:spTree>
      <p:nvGrpSpPr>
        <p:cNvPr id="27" name="Shape 27"/>
        <p:cNvGrpSpPr/>
        <p:nvPr/>
      </p:nvGrpSpPr>
      <p:grpSpPr>
        <a:xfrm>
          <a:off x="0" y="0"/>
          <a:ext cx="0" cy="0"/>
          <a:chOff x="0" y="0"/>
          <a:chExt cx="0" cy="0"/>
        </a:xfrm>
      </p:grpSpPr>
      <p:sp>
        <p:nvSpPr>
          <p:cNvPr id="28" name="Google Shape;28;p3"/>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Clr>
                <a:schemeClr val="dk1"/>
              </a:buClr>
              <a:buSzPts val="7200"/>
              <a:buNone/>
              <a:defRPr sz="7200">
                <a:solidFill>
                  <a:schemeClr val="dk1"/>
                </a:solidFill>
              </a:defRPr>
            </a:lvl1pPr>
            <a:lvl2pPr lvl="1"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2pPr>
            <a:lvl3pPr lvl="2"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3pPr>
            <a:lvl4pPr lvl="3"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4pPr>
            <a:lvl5pPr lvl="4"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5pPr>
            <a:lvl6pPr lvl="5"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6pPr>
            <a:lvl7pPr lvl="6"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7pPr>
            <a:lvl8pPr lvl="7"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8pPr>
            <a:lvl9pPr lvl="8"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9pPr>
          </a:lstStyle>
          <a:p/>
        </p:txBody>
      </p:sp>
      <p:sp>
        <p:nvSpPr>
          <p:cNvPr id="29" name="Google Shape;29;p3"/>
          <p:cNvSpPr/>
          <p:nvPr/>
        </p:nvSpPr>
        <p:spPr>
          <a:xfrm>
            <a:off x="8624345" y="10683024"/>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cxnSp>
        <p:nvCxnSpPr>
          <p:cNvPr id="30" name="Google Shape;30;p3"/>
          <p:cNvCxnSpPr/>
          <p:nvPr/>
        </p:nvCxnSpPr>
        <p:spPr>
          <a:xfrm>
            <a:off x="10402138" y="3469453"/>
            <a:ext cx="0" cy="7863900"/>
          </a:xfrm>
          <a:prstGeom prst="straightConnector1">
            <a:avLst/>
          </a:prstGeom>
          <a:noFill/>
          <a:ln cap="flat" cmpd="sng" w="215900">
            <a:solidFill>
              <a:srgbClr val="F2F2F2"/>
            </a:solidFill>
            <a:prstDash val="solid"/>
            <a:miter lim="8000"/>
            <a:headEnd len="sm" w="sm" type="none"/>
            <a:tailEnd len="sm" w="sm" type="none"/>
          </a:ln>
        </p:spPr>
      </p:cxnSp>
      <p:sp>
        <p:nvSpPr>
          <p:cNvPr id="31" name="Google Shape;31;p3"/>
          <p:cNvSpPr txBox="1"/>
          <p:nvPr/>
        </p:nvSpPr>
        <p:spPr>
          <a:xfrm>
            <a:off x="8742503" y="10748720"/>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5</a:t>
            </a:r>
            <a:endParaRPr sz="1300"/>
          </a:p>
        </p:txBody>
      </p:sp>
      <p:sp>
        <p:nvSpPr>
          <p:cNvPr id="32" name="Google Shape;32;p3"/>
          <p:cNvSpPr/>
          <p:nvPr/>
        </p:nvSpPr>
        <p:spPr>
          <a:xfrm rot="5400000">
            <a:off x="10282590" y="11034312"/>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3" name="Google Shape;33;p3"/>
          <p:cNvSpPr/>
          <p:nvPr/>
        </p:nvSpPr>
        <p:spPr>
          <a:xfrm>
            <a:off x="8624345" y="2995173"/>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4" name="Google Shape;34;p3"/>
          <p:cNvSpPr txBox="1"/>
          <p:nvPr/>
        </p:nvSpPr>
        <p:spPr>
          <a:xfrm>
            <a:off x="8764804" y="3083171"/>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1</a:t>
            </a:r>
            <a:endParaRPr sz="1300"/>
          </a:p>
        </p:txBody>
      </p:sp>
      <p:sp>
        <p:nvSpPr>
          <p:cNvPr id="35" name="Google Shape;35;p3"/>
          <p:cNvSpPr/>
          <p:nvPr/>
        </p:nvSpPr>
        <p:spPr>
          <a:xfrm rot="5400000">
            <a:off x="10282590" y="3346462"/>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6" name="Google Shape;36;p3"/>
          <p:cNvSpPr txBox="1"/>
          <p:nvPr/>
        </p:nvSpPr>
        <p:spPr>
          <a:xfrm>
            <a:off x="8742253" y="8870725"/>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4</a:t>
            </a:r>
            <a:endParaRPr sz="1300"/>
          </a:p>
        </p:txBody>
      </p:sp>
      <p:sp>
        <p:nvSpPr>
          <p:cNvPr id="37" name="Google Shape;37;p3"/>
          <p:cNvSpPr/>
          <p:nvPr/>
        </p:nvSpPr>
        <p:spPr>
          <a:xfrm rot="5400000">
            <a:off x="10282590" y="9110868"/>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8" name="Google Shape;38;p3"/>
          <p:cNvSpPr/>
          <p:nvPr/>
        </p:nvSpPr>
        <p:spPr>
          <a:xfrm rot="5400000">
            <a:off x="10282590" y="7187422"/>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9" name="Google Shape;39;p3"/>
          <p:cNvSpPr/>
          <p:nvPr/>
        </p:nvSpPr>
        <p:spPr>
          <a:xfrm>
            <a:off x="8624345" y="4912689"/>
            <a:ext cx="10836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40" name="Google Shape;40;p3"/>
          <p:cNvSpPr txBox="1"/>
          <p:nvPr/>
        </p:nvSpPr>
        <p:spPr>
          <a:xfrm>
            <a:off x="8742503" y="4978385"/>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2</a:t>
            </a:r>
            <a:endParaRPr sz="1300"/>
          </a:p>
        </p:txBody>
      </p:sp>
      <p:sp>
        <p:nvSpPr>
          <p:cNvPr id="41" name="Google Shape;41;p3"/>
          <p:cNvSpPr/>
          <p:nvPr/>
        </p:nvSpPr>
        <p:spPr>
          <a:xfrm rot="5400000">
            <a:off x="10282590" y="5263978"/>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42" name="Google Shape;42;p3"/>
          <p:cNvSpPr txBox="1"/>
          <p:nvPr>
            <p:ph idx="1" type="subTitle"/>
          </p:nvPr>
        </p:nvSpPr>
        <p:spPr>
          <a:xfrm>
            <a:off x="10971182" y="3252425"/>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3" name="Google Shape;43;p3"/>
          <p:cNvSpPr txBox="1"/>
          <p:nvPr>
            <p:ph idx="2" type="subTitle"/>
          </p:nvPr>
        </p:nvSpPr>
        <p:spPr>
          <a:xfrm>
            <a:off x="10971182" y="5124475"/>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4" name="Google Shape;44;p3"/>
          <p:cNvSpPr txBox="1"/>
          <p:nvPr>
            <p:ph idx="3" type="subTitle"/>
          </p:nvPr>
        </p:nvSpPr>
        <p:spPr>
          <a:xfrm>
            <a:off x="10971182" y="6996525"/>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5" name="Google Shape;45;p3"/>
          <p:cNvSpPr txBox="1"/>
          <p:nvPr>
            <p:ph idx="4" type="subTitle"/>
          </p:nvPr>
        </p:nvSpPr>
        <p:spPr>
          <a:xfrm>
            <a:off x="10971182" y="8868575"/>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6" name="Google Shape;46;p3"/>
          <p:cNvSpPr txBox="1"/>
          <p:nvPr>
            <p:ph idx="5" type="subTitle"/>
          </p:nvPr>
        </p:nvSpPr>
        <p:spPr>
          <a:xfrm>
            <a:off x="10971182" y="10940275"/>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7" name="Google Shape;47;p3"/>
          <p:cNvSpPr/>
          <p:nvPr/>
        </p:nvSpPr>
        <p:spPr>
          <a:xfrm>
            <a:off x="8624345" y="8681264"/>
            <a:ext cx="10836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l">
              <a:lnSpc>
                <a:spcPct val="100000"/>
              </a:lnSpc>
              <a:spcBef>
                <a:spcPts val="0"/>
              </a:spcBef>
              <a:spcAft>
                <a:spcPts val="0"/>
              </a:spcAft>
              <a:buClr>
                <a:srgbClr val="000000"/>
              </a:buClr>
              <a:buFont typeface="Arial"/>
              <a:buNone/>
            </a:pPr>
            <a:r>
              <a:rPr b="1" lang="en" sz="5100">
                <a:solidFill>
                  <a:srgbClr val="FFFFFF"/>
                </a:solidFill>
                <a:latin typeface="Montserrat"/>
                <a:ea typeface="Montserrat"/>
                <a:cs typeface="Montserrat"/>
                <a:sym typeface="Montserrat"/>
              </a:rPr>
              <a:t>4</a:t>
            </a:r>
            <a:endParaRPr b="1" i="0" sz="5100" u="none" cap="none" strike="noStrike">
              <a:solidFill>
                <a:srgbClr val="FFFFFF"/>
              </a:solidFill>
              <a:latin typeface="Montserrat"/>
              <a:ea typeface="Montserrat"/>
              <a:cs typeface="Montserrat"/>
              <a:sym typeface="Montserrat"/>
            </a:endParaRPr>
          </a:p>
        </p:txBody>
      </p:sp>
      <p:sp>
        <p:nvSpPr>
          <p:cNvPr id="48" name="Google Shape;48;p3"/>
          <p:cNvSpPr/>
          <p:nvPr/>
        </p:nvSpPr>
        <p:spPr>
          <a:xfrm>
            <a:off x="8624345" y="6796986"/>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49" name="Google Shape;49;p3"/>
          <p:cNvSpPr txBox="1"/>
          <p:nvPr/>
        </p:nvSpPr>
        <p:spPr>
          <a:xfrm>
            <a:off x="8764804" y="6884984"/>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lang="en" sz="5100">
                <a:solidFill>
                  <a:srgbClr val="FFFFFF"/>
                </a:solidFill>
                <a:latin typeface="Montserrat"/>
                <a:ea typeface="Montserrat"/>
                <a:cs typeface="Montserrat"/>
                <a:sym typeface="Montserrat"/>
              </a:rPr>
              <a:t>3</a:t>
            </a:r>
            <a:endParaRPr sz="130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tline with 4 sections ">
  <p:cSld name="SECTION_HEADER_1_2">
    <p:spTree>
      <p:nvGrpSpPr>
        <p:cNvPr id="50" name="Shape 50"/>
        <p:cNvGrpSpPr/>
        <p:nvPr/>
      </p:nvGrpSpPr>
      <p:grpSpPr>
        <a:xfrm>
          <a:off x="0" y="0"/>
          <a:ext cx="0" cy="0"/>
          <a:chOff x="0" y="0"/>
          <a:chExt cx="0" cy="0"/>
        </a:xfrm>
      </p:grpSpPr>
      <p:sp>
        <p:nvSpPr>
          <p:cNvPr id="51" name="Google Shape;51;p4"/>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Clr>
                <a:schemeClr val="dk1"/>
              </a:buClr>
              <a:buSzPts val="7200"/>
              <a:buNone/>
              <a:defRPr sz="7200">
                <a:solidFill>
                  <a:schemeClr val="dk1"/>
                </a:solidFill>
              </a:defRPr>
            </a:lvl1pPr>
            <a:lvl2pPr lvl="1"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2pPr>
            <a:lvl3pPr lvl="2"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3pPr>
            <a:lvl4pPr lvl="3"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4pPr>
            <a:lvl5pPr lvl="4"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5pPr>
            <a:lvl6pPr lvl="5"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6pPr>
            <a:lvl7pPr lvl="6"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7pPr>
            <a:lvl8pPr lvl="7"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8pPr>
            <a:lvl9pPr lvl="8"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9pPr>
          </a:lstStyle>
          <a:p/>
        </p:txBody>
      </p:sp>
      <p:cxnSp>
        <p:nvCxnSpPr>
          <p:cNvPr id="52" name="Google Shape;52;p4"/>
          <p:cNvCxnSpPr/>
          <p:nvPr/>
        </p:nvCxnSpPr>
        <p:spPr>
          <a:xfrm>
            <a:off x="10402138" y="4229851"/>
            <a:ext cx="41700" cy="5929800"/>
          </a:xfrm>
          <a:prstGeom prst="straightConnector1">
            <a:avLst/>
          </a:prstGeom>
          <a:noFill/>
          <a:ln cap="flat" cmpd="sng" w="215900">
            <a:solidFill>
              <a:srgbClr val="F2F2F2"/>
            </a:solidFill>
            <a:prstDash val="solid"/>
            <a:miter lim="8000"/>
            <a:headEnd len="sm" w="sm" type="none"/>
            <a:tailEnd len="sm" w="sm" type="none"/>
          </a:ln>
        </p:spPr>
      </p:cxnSp>
      <p:sp>
        <p:nvSpPr>
          <p:cNvPr id="53" name="Google Shape;53;p4"/>
          <p:cNvSpPr/>
          <p:nvPr/>
        </p:nvSpPr>
        <p:spPr>
          <a:xfrm>
            <a:off x="8624345" y="3755571"/>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54" name="Google Shape;54;p4"/>
          <p:cNvSpPr txBox="1"/>
          <p:nvPr/>
        </p:nvSpPr>
        <p:spPr>
          <a:xfrm>
            <a:off x="8764804" y="3843569"/>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1</a:t>
            </a:r>
            <a:endParaRPr sz="1300"/>
          </a:p>
        </p:txBody>
      </p:sp>
      <p:sp>
        <p:nvSpPr>
          <p:cNvPr id="55" name="Google Shape;55;p4"/>
          <p:cNvSpPr/>
          <p:nvPr/>
        </p:nvSpPr>
        <p:spPr>
          <a:xfrm rot="5400000">
            <a:off x="10282590" y="4106860"/>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56" name="Google Shape;56;p4"/>
          <p:cNvSpPr/>
          <p:nvPr/>
        </p:nvSpPr>
        <p:spPr>
          <a:xfrm rot="5400000">
            <a:off x="10282590" y="9871266"/>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57" name="Google Shape;57;p4"/>
          <p:cNvSpPr/>
          <p:nvPr/>
        </p:nvSpPr>
        <p:spPr>
          <a:xfrm rot="5400000">
            <a:off x="10282590" y="7947820"/>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58" name="Google Shape;58;p4"/>
          <p:cNvSpPr/>
          <p:nvPr/>
        </p:nvSpPr>
        <p:spPr>
          <a:xfrm>
            <a:off x="8624345" y="5673087"/>
            <a:ext cx="10836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59" name="Google Shape;59;p4"/>
          <p:cNvSpPr txBox="1"/>
          <p:nvPr/>
        </p:nvSpPr>
        <p:spPr>
          <a:xfrm>
            <a:off x="8742503" y="5738783"/>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2</a:t>
            </a:r>
            <a:endParaRPr sz="1300"/>
          </a:p>
        </p:txBody>
      </p:sp>
      <p:sp>
        <p:nvSpPr>
          <p:cNvPr id="60" name="Google Shape;60;p4"/>
          <p:cNvSpPr/>
          <p:nvPr/>
        </p:nvSpPr>
        <p:spPr>
          <a:xfrm rot="5400000">
            <a:off x="10282590" y="6024376"/>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61" name="Google Shape;61;p4"/>
          <p:cNvSpPr txBox="1"/>
          <p:nvPr>
            <p:ph idx="1" type="subTitle"/>
          </p:nvPr>
        </p:nvSpPr>
        <p:spPr>
          <a:xfrm>
            <a:off x="10971182" y="401282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62" name="Google Shape;62;p4"/>
          <p:cNvSpPr txBox="1"/>
          <p:nvPr>
            <p:ph idx="2" type="subTitle"/>
          </p:nvPr>
        </p:nvSpPr>
        <p:spPr>
          <a:xfrm>
            <a:off x="10971182" y="588487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63" name="Google Shape;63;p4"/>
          <p:cNvSpPr txBox="1"/>
          <p:nvPr>
            <p:ph idx="3" type="subTitle"/>
          </p:nvPr>
        </p:nvSpPr>
        <p:spPr>
          <a:xfrm>
            <a:off x="10971182" y="775692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64" name="Google Shape;64;p4"/>
          <p:cNvSpPr txBox="1"/>
          <p:nvPr>
            <p:ph idx="4" type="subTitle"/>
          </p:nvPr>
        </p:nvSpPr>
        <p:spPr>
          <a:xfrm>
            <a:off x="10971182" y="962897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65" name="Google Shape;65;p4"/>
          <p:cNvSpPr/>
          <p:nvPr/>
        </p:nvSpPr>
        <p:spPr>
          <a:xfrm>
            <a:off x="8624345" y="7596521"/>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66" name="Google Shape;66;p4"/>
          <p:cNvSpPr txBox="1"/>
          <p:nvPr/>
        </p:nvSpPr>
        <p:spPr>
          <a:xfrm>
            <a:off x="8764804" y="7684519"/>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lang="en" sz="5100">
                <a:solidFill>
                  <a:srgbClr val="FFFFFF"/>
                </a:solidFill>
                <a:latin typeface="Montserrat"/>
                <a:ea typeface="Montserrat"/>
                <a:cs typeface="Montserrat"/>
                <a:sym typeface="Montserrat"/>
              </a:rPr>
              <a:t>3</a:t>
            </a:r>
            <a:endParaRPr sz="1300"/>
          </a:p>
        </p:txBody>
      </p:sp>
      <p:sp>
        <p:nvSpPr>
          <p:cNvPr id="67" name="Google Shape;67;p4"/>
          <p:cNvSpPr/>
          <p:nvPr/>
        </p:nvSpPr>
        <p:spPr>
          <a:xfrm>
            <a:off x="8646895" y="9519987"/>
            <a:ext cx="10836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68" name="Google Shape;68;p4"/>
          <p:cNvSpPr txBox="1"/>
          <p:nvPr/>
        </p:nvSpPr>
        <p:spPr>
          <a:xfrm>
            <a:off x="8765053" y="9585683"/>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lang="en" sz="5100">
                <a:solidFill>
                  <a:srgbClr val="FFFFFF"/>
                </a:solidFill>
                <a:latin typeface="Montserrat"/>
                <a:ea typeface="Montserrat"/>
                <a:cs typeface="Montserrat"/>
                <a:sym typeface="Montserrat"/>
              </a:rPr>
              <a:t>4</a:t>
            </a:r>
            <a:endParaRPr sz="130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tline with 3 sections">
  <p:cSld name="SECTION_HEADER_1_1">
    <p:spTree>
      <p:nvGrpSpPr>
        <p:cNvPr id="69" name="Shape 69"/>
        <p:cNvGrpSpPr/>
        <p:nvPr/>
      </p:nvGrpSpPr>
      <p:grpSpPr>
        <a:xfrm>
          <a:off x="0" y="0"/>
          <a:ext cx="0" cy="0"/>
          <a:chOff x="0" y="0"/>
          <a:chExt cx="0" cy="0"/>
        </a:xfrm>
      </p:grpSpPr>
      <p:sp>
        <p:nvSpPr>
          <p:cNvPr id="70" name="Google Shape;70;p5"/>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Clr>
                <a:schemeClr val="dk1"/>
              </a:buClr>
              <a:buSzPts val="7200"/>
              <a:buNone/>
              <a:defRPr sz="7200">
                <a:solidFill>
                  <a:schemeClr val="dk1"/>
                </a:solidFill>
              </a:defRPr>
            </a:lvl1pPr>
            <a:lvl2pPr lvl="1"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2pPr>
            <a:lvl3pPr lvl="2"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3pPr>
            <a:lvl4pPr lvl="3"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4pPr>
            <a:lvl5pPr lvl="4"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5pPr>
            <a:lvl6pPr lvl="5"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6pPr>
            <a:lvl7pPr lvl="6"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7pPr>
            <a:lvl8pPr lvl="7"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8pPr>
            <a:lvl9pPr lvl="8"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9pPr>
          </a:lstStyle>
          <a:p/>
        </p:txBody>
      </p:sp>
      <p:cxnSp>
        <p:nvCxnSpPr>
          <p:cNvPr id="71" name="Google Shape;71;p5"/>
          <p:cNvCxnSpPr/>
          <p:nvPr/>
        </p:nvCxnSpPr>
        <p:spPr>
          <a:xfrm>
            <a:off x="10402138" y="5068051"/>
            <a:ext cx="16800" cy="4025700"/>
          </a:xfrm>
          <a:prstGeom prst="straightConnector1">
            <a:avLst/>
          </a:prstGeom>
          <a:noFill/>
          <a:ln cap="flat" cmpd="sng" w="215900">
            <a:solidFill>
              <a:srgbClr val="F2F2F2"/>
            </a:solidFill>
            <a:prstDash val="solid"/>
            <a:miter lim="8000"/>
            <a:headEnd len="sm" w="sm" type="none"/>
            <a:tailEnd len="sm" w="sm" type="none"/>
          </a:ln>
        </p:spPr>
      </p:cxnSp>
      <p:sp>
        <p:nvSpPr>
          <p:cNvPr id="72" name="Google Shape;72;p5"/>
          <p:cNvSpPr/>
          <p:nvPr/>
        </p:nvSpPr>
        <p:spPr>
          <a:xfrm>
            <a:off x="8624345" y="4593771"/>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73" name="Google Shape;73;p5"/>
          <p:cNvSpPr txBox="1"/>
          <p:nvPr/>
        </p:nvSpPr>
        <p:spPr>
          <a:xfrm>
            <a:off x="8764804" y="4681769"/>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1</a:t>
            </a:r>
            <a:endParaRPr sz="1300"/>
          </a:p>
        </p:txBody>
      </p:sp>
      <p:sp>
        <p:nvSpPr>
          <p:cNvPr id="74" name="Google Shape;74;p5"/>
          <p:cNvSpPr/>
          <p:nvPr/>
        </p:nvSpPr>
        <p:spPr>
          <a:xfrm rot="5400000">
            <a:off x="10282590" y="4945060"/>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75" name="Google Shape;75;p5"/>
          <p:cNvSpPr/>
          <p:nvPr/>
        </p:nvSpPr>
        <p:spPr>
          <a:xfrm rot="5400000">
            <a:off x="10282590" y="8786020"/>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76" name="Google Shape;76;p5"/>
          <p:cNvSpPr/>
          <p:nvPr/>
        </p:nvSpPr>
        <p:spPr>
          <a:xfrm>
            <a:off x="8624345" y="6511287"/>
            <a:ext cx="10836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77" name="Google Shape;77;p5"/>
          <p:cNvSpPr txBox="1"/>
          <p:nvPr/>
        </p:nvSpPr>
        <p:spPr>
          <a:xfrm>
            <a:off x="8742503" y="6576983"/>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2</a:t>
            </a:r>
            <a:endParaRPr sz="1300"/>
          </a:p>
        </p:txBody>
      </p:sp>
      <p:sp>
        <p:nvSpPr>
          <p:cNvPr id="78" name="Google Shape;78;p5"/>
          <p:cNvSpPr/>
          <p:nvPr/>
        </p:nvSpPr>
        <p:spPr>
          <a:xfrm rot="5400000">
            <a:off x="10282590" y="6862576"/>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79" name="Google Shape;79;p5"/>
          <p:cNvSpPr txBox="1"/>
          <p:nvPr>
            <p:ph idx="1" type="subTitle"/>
          </p:nvPr>
        </p:nvSpPr>
        <p:spPr>
          <a:xfrm>
            <a:off x="10971182" y="485102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80" name="Google Shape;80;p5"/>
          <p:cNvSpPr txBox="1"/>
          <p:nvPr>
            <p:ph idx="2" type="subTitle"/>
          </p:nvPr>
        </p:nvSpPr>
        <p:spPr>
          <a:xfrm>
            <a:off x="10971182" y="672307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81" name="Google Shape;81;p5"/>
          <p:cNvSpPr txBox="1"/>
          <p:nvPr>
            <p:ph idx="3" type="subTitle"/>
          </p:nvPr>
        </p:nvSpPr>
        <p:spPr>
          <a:xfrm>
            <a:off x="10971182" y="859512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82" name="Google Shape;82;p5"/>
          <p:cNvSpPr/>
          <p:nvPr/>
        </p:nvSpPr>
        <p:spPr>
          <a:xfrm>
            <a:off x="8624345" y="8428771"/>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83" name="Google Shape;83;p5"/>
          <p:cNvSpPr txBox="1"/>
          <p:nvPr/>
        </p:nvSpPr>
        <p:spPr>
          <a:xfrm>
            <a:off x="8764804" y="8516769"/>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lang="en" sz="5100">
                <a:solidFill>
                  <a:srgbClr val="FFFFFF"/>
                </a:solidFill>
                <a:latin typeface="Montserrat"/>
                <a:ea typeface="Montserrat"/>
                <a:cs typeface="Montserrat"/>
                <a:sym typeface="Montserrat"/>
              </a:rPr>
              <a:t>3</a:t>
            </a:r>
            <a:endParaRPr sz="130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4" name="Shape 84"/>
        <p:cNvGrpSpPr/>
        <p:nvPr/>
      </p:nvGrpSpPr>
      <p:grpSpPr>
        <a:xfrm>
          <a:off x="0" y="0"/>
          <a:ext cx="0" cy="0"/>
          <a:chOff x="0" y="0"/>
          <a:chExt cx="0" cy="0"/>
        </a:xfrm>
      </p:grpSpPr>
      <p:sp>
        <p:nvSpPr>
          <p:cNvPr id="85" name="Google Shape;85;p6"/>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lvl1pPr lvl="0" rtl="0" algn="ctr">
              <a:spcBef>
                <a:spcPts val="0"/>
              </a:spcBef>
              <a:spcAft>
                <a:spcPts val="0"/>
              </a:spcAft>
              <a:buNone/>
              <a:defRPr sz="9600">
                <a:latin typeface="Proxima Nova"/>
                <a:ea typeface="Proxima Nova"/>
                <a:cs typeface="Proxima Nova"/>
                <a:sym typeface="Proxima Nova"/>
              </a:defRPr>
            </a:lvl1pPr>
            <a:lvl2pPr lvl="1" rtl="0" algn="ctr">
              <a:spcBef>
                <a:spcPts val="0"/>
              </a:spcBef>
              <a:spcAft>
                <a:spcPts val="0"/>
              </a:spcAft>
              <a:buNone/>
              <a:defRPr sz="9600">
                <a:latin typeface="Proxima Nova"/>
                <a:ea typeface="Proxima Nova"/>
                <a:cs typeface="Proxima Nova"/>
                <a:sym typeface="Proxima Nova"/>
              </a:defRPr>
            </a:lvl2pPr>
            <a:lvl3pPr lvl="2" rtl="0" algn="ctr">
              <a:spcBef>
                <a:spcPts val="0"/>
              </a:spcBef>
              <a:spcAft>
                <a:spcPts val="0"/>
              </a:spcAft>
              <a:buNone/>
              <a:defRPr sz="9600">
                <a:latin typeface="Proxima Nova"/>
                <a:ea typeface="Proxima Nova"/>
                <a:cs typeface="Proxima Nova"/>
                <a:sym typeface="Proxima Nova"/>
              </a:defRPr>
            </a:lvl3pPr>
            <a:lvl4pPr lvl="3" rtl="0" algn="ctr">
              <a:spcBef>
                <a:spcPts val="0"/>
              </a:spcBef>
              <a:spcAft>
                <a:spcPts val="0"/>
              </a:spcAft>
              <a:buNone/>
              <a:defRPr sz="9600">
                <a:latin typeface="Proxima Nova"/>
                <a:ea typeface="Proxima Nova"/>
                <a:cs typeface="Proxima Nova"/>
                <a:sym typeface="Proxima Nova"/>
              </a:defRPr>
            </a:lvl4pPr>
            <a:lvl5pPr lvl="4" rtl="0" algn="ctr">
              <a:spcBef>
                <a:spcPts val="0"/>
              </a:spcBef>
              <a:spcAft>
                <a:spcPts val="0"/>
              </a:spcAft>
              <a:buNone/>
              <a:defRPr sz="9600">
                <a:latin typeface="Proxima Nova"/>
                <a:ea typeface="Proxima Nova"/>
                <a:cs typeface="Proxima Nova"/>
                <a:sym typeface="Proxima Nova"/>
              </a:defRPr>
            </a:lvl5pPr>
            <a:lvl6pPr lvl="5" rtl="0" algn="ctr">
              <a:spcBef>
                <a:spcPts val="0"/>
              </a:spcBef>
              <a:spcAft>
                <a:spcPts val="0"/>
              </a:spcAft>
              <a:buNone/>
              <a:defRPr sz="9600">
                <a:latin typeface="Proxima Nova"/>
                <a:ea typeface="Proxima Nova"/>
                <a:cs typeface="Proxima Nova"/>
                <a:sym typeface="Proxima Nova"/>
              </a:defRPr>
            </a:lvl6pPr>
            <a:lvl7pPr lvl="6" rtl="0" algn="ctr">
              <a:spcBef>
                <a:spcPts val="0"/>
              </a:spcBef>
              <a:spcAft>
                <a:spcPts val="0"/>
              </a:spcAft>
              <a:buNone/>
              <a:defRPr sz="9600">
                <a:latin typeface="Proxima Nova"/>
                <a:ea typeface="Proxima Nova"/>
                <a:cs typeface="Proxima Nova"/>
                <a:sym typeface="Proxima Nova"/>
              </a:defRPr>
            </a:lvl7pPr>
            <a:lvl8pPr lvl="7" rtl="0" algn="ctr">
              <a:spcBef>
                <a:spcPts val="0"/>
              </a:spcBef>
              <a:spcAft>
                <a:spcPts val="0"/>
              </a:spcAft>
              <a:buNone/>
              <a:defRPr sz="9600">
                <a:latin typeface="Proxima Nova"/>
                <a:ea typeface="Proxima Nova"/>
                <a:cs typeface="Proxima Nova"/>
                <a:sym typeface="Proxima Nova"/>
              </a:defRPr>
            </a:lvl8pPr>
            <a:lvl9pPr lvl="8" rtl="0" algn="ctr">
              <a:spcBef>
                <a:spcPts val="0"/>
              </a:spcBef>
              <a:spcAft>
                <a:spcPts val="0"/>
              </a:spcAft>
              <a:buNone/>
              <a:defRPr sz="9600">
                <a:latin typeface="Proxima Nova"/>
                <a:ea typeface="Proxima Nova"/>
                <a:cs typeface="Proxima Nova"/>
                <a:sym typeface="Proxima Nova"/>
              </a:defRPr>
            </a:lvl9pPr>
          </a:lstStyle>
          <a:p/>
        </p:txBody>
      </p:sp>
      <p:grpSp>
        <p:nvGrpSpPr>
          <p:cNvPr id="86" name="Google Shape;86;p6"/>
          <p:cNvGrpSpPr/>
          <p:nvPr/>
        </p:nvGrpSpPr>
        <p:grpSpPr>
          <a:xfrm>
            <a:off x="7352492" y="4108725"/>
            <a:ext cx="10373365" cy="5498021"/>
            <a:chOff x="9923385" y="4117650"/>
            <a:chExt cx="4553116" cy="2413212"/>
          </a:xfrm>
        </p:grpSpPr>
        <p:cxnSp>
          <p:nvCxnSpPr>
            <p:cNvPr id="87" name="Google Shape;87;p6"/>
            <p:cNvCxnSpPr/>
            <p:nvPr/>
          </p:nvCxnSpPr>
          <p:spPr>
            <a:xfrm rot="10800000">
              <a:off x="9923400" y="4117650"/>
              <a:ext cx="4553100" cy="0"/>
            </a:xfrm>
            <a:prstGeom prst="straightConnector1">
              <a:avLst/>
            </a:prstGeom>
            <a:noFill/>
            <a:ln cap="flat" cmpd="sng" w="28575">
              <a:solidFill>
                <a:srgbClr val="2E2E35"/>
              </a:solidFill>
              <a:prstDash val="solid"/>
              <a:miter lim="8000"/>
              <a:headEnd len="sm" w="sm" type="none"/>
              <a:tailEnd len="sm" w="sm" type="none"/>
            </a:ln>
          </p:spPr>
        </p:cxnSp>
        <p:cxnSp>
          <p:nvCxnSpPr>
            <p:cNvPr id="88" name="Google Shape;88;p6"/>
            <p:cNvCxnSpPr/>
            <p:nvPr/>
          </p:nvCxnSpPr>
          <p:spPr>
            <a:xfrm>
              <a:off x="9923385" y="6197862"/>
              <a:ext cx="0" cy="333000"/>
            </a:xfrm>
            <a:prstGeom prst="straightConnector1">
              <a:avLst/>
            </a:prstGeom>
            <a:noFill/>
            <a:ln cap="flat" cmpd="sng" w="28575">
              <a:solidFill>
                <a:srgbClr val="2E2E35"/>
              </a:solidFill>
              <a:prstDash val="solid"/>
              <a:miter lim="8000"/>
              <a:headEnd len="sm" w="sm" type="none"/>
              <a:tailEnd len="sm" w="sm" type="none"/>
            </a:ln>
          </p:spPr>
        </p:cxnSp>
        <p:cxnSp>
          <p:nvCxnSpPr>
            <p:cNvPr id="89" name="Google Shape;89;p6"/>
            <p:cNvCxnSpPr/>
            <p:nvPr/>
          </p:nvCxnSpPr>
          <p:spPr>
            <a:xfrm rot="10800000">
              <a:off x="9923400" y="6523464"/>
              <a:ext cx="4553100" cy="0"/>
            </a:xfrm>
            <a:prstGeom prst="straightConnector1">
              <a:avLst/>
            </a:prstGeom>
            <a:noFill/>
            <a:ln cap="flat" cmpd="sng" w="28575">
              <a:solidFill>
                <a:srgbClr val="2E2E35"/>
              </a:solidFill>
              <a:prstDash val="solid"/>
              <a:miter lim="8000"/>
              <a:headEnd len="sm" w="sm" type="none"/>
              <a:tailEnd len="sm" w="sm" type="none"/>
            </a:ln>
          </p:spPr>
        </p:cxnSp>
        <p:cxnSp>
          <p:nvCxnSpPr>
            <p:cNvPr id="90" name="Google Shape;90;p6"/>
            <p:cNvCxnSpPr/>
            <p:nvPr/>
          </p:nvCxnSpPr>
          <p:spPr>
            <a:xfrm>
              <a:off x="14476502" y="4117650"/>
              <a:ext cx="0" cy="2405700"/>
            </a:xfrm>
            <a:prstGeom prst="straightConnector1">
              <a:avLst/>
            </a:prstGeom>
            <a:noFill/>
            <a:ln cap="flat" cmpd="sng" w="28575">
              <a:solidFill>
                <a:srgbClr val="2E2E35"/>
              </a:solidFill>
              <a:prstDash val="solid"/>
              <a:miter lim="8000"/>
              <a:headEnd len="sm" w="sm" type="none"/>
              <a:tailEnd len="sm" w="sm" type="none"/>
            </a:ln>
          </p:spPr>
        </p:cxnSp>
        <p:cxnSp>
          <p:nvCxnSpPr>
            <p:cNvPr id="91" name="Google Shape;91;p6"/>
            <p:cNvCxnSpPr/>
            <p:nvPr/>
          </p:nvCxnSpPr>
          <p:spPr>
            <a:xfrm>
              <a:off x="9923385" y="4117650"/>
              <a:ext cx="0" cy="333000"/>
            </a:xfrm>
            <a:prstGeom prst="straightConnector1">
              <a:avLst/>
            </a:prstGeom>
            <a:noFill/>
            <a:ln cap="flat" cmpd="sng" w="28575">
              <a:solidFill>
                <a:srgbClr val="2E2E35"/>
              </a:solidFill>
              <a:prstDash val="solid"/>
              <a:miter lim="8000"/>
              <a:headEnd len="sm" w="sm" type="none"/>
              <a:tailEnd len="sm" w="sm" type="none"/>
            </a:ln>
          </p:spPr>
        </p:cxnSp>
      </p:grpSp>
      <p:sp>
        <p:nvSpPr>
          <p:cNvPr id="92" name="Google Shape;92;p6"/>
          <p:cNvSpPr txBox="1"/>
          <p:nvPr>
            <p:ph idx="1" type="subTitle"/>
          </p:nvPr>
        </p:nvSpPr>
        <p:spPr>
          <a:xfrm>
            <a:off x="3779650" y="4540000"/>
            <a:ext cx="4563000" cy="4650000"/>
          </a:xfrm>
          <a:prstGeom prst="rect">
            <a:avLst/>
          </a:prstGeom>
        </p:spPr>
        <p:txBody>
          <a:bodyPr anchorCtr="0" anchor="ctr" bIns="243700" lIns="243700" spcFirstLastPara="1" rIns="243700" wrap="square" tIns="243700">
            <a:noAutofit/>
          </a:bodyPr>
          <a:lstStyle>
            <a:lvl1pPr lvl="0" algn="r">
              <a:spcBef>
                <a:spcPts val="0"/>
              </a:spcBef>
              <a:spcAft>
                <a:spcPts val="0"/>
              </a:spcAft>
              <a:buNone/>
              <a:defRPr b="1" sz="20000">
                <a:solidFill>
                  <a:srgbClr val="434343"/>
                </a:solidFill>
                <a:latin typeface="Montserrat"/>
                <a:ea typeface="Montserrat"/>
                <a:cs typeface="Montserrat"/>
                <a:sym typeface="Montserrat"/>
              </a:defRPr>
            </a:lvl1pPr>
            <a:lvl2pPr lvl="1">
              <a:spcBef>
                <a:spcPts val="0"/>
              </a:spcBef>
              <a:spcAft>
                <a:spcPts val="0"/>
              </a:spcAft>
              <a:buNone/>
              <a:defRPr b="1" sz="30000"/>
            </a:lvl2pPr>
            <a:lvl3pPr lvl="2">
              <a:spcBef>
                <a:spcPts val="0"/>
              </a:spcBef>
              <a:spcAft>
                <a:spcPts val="0"/>
              </a:spcAft>
              <a:buNone/>
              <a:defRPr b="1" sz="30000"/>
            </a:lvl3pPr>
            <a:lvl4pPr lvl="3">
              <a:spcBef>
                <a:spcPts val="0"/>
              </a:spcBef>
              <a:spcAft>
                <a:spcPts val="0"/>
              </a:spcAft>
              <a:buNone/>
              <a:defRPr b="1" sz="30000"/>
            </a:lvl4pPr>
            <a:lvl5pPr lvl="4">
              <a:spcBef>
                <a:spcPts val="0"/>
              </a:spcBef>
              <a:spcAft>
                <a:spcPts val="0"/>
              </a:spcAft>
              <a:buNone/>
              <a:defRPr b="1" sz="30000"/>
            </a:lvl5pPr>
            <a:lvl6pPr lvl="5">
              <a:spcBef>
                <a:spcPts val="0"/>
              </a:spcBef>
              <a:spcAft>
                <a:spcPts val="0"/>
              </a:spcAft>
              <a:buNone/>
              <a:defRPr b="1" sz="30000"/>
            </a:lvl6pPr>
            <a:lvl7pPr lvl="6">
              <a:spcBef>
                <a:spcPts val="0"/>
              </a:spcBef>
              <a:spcAft>
                <a:spcPts val="0"/>
              </a:spcAft>
              <a:buNone/>
              <a:defRPr b="1" sz="30000"/>
            </a:lvl7pPr>
            <a:lvl8pPr lvl="7">
              <a:spcBef>
                <a:spcPts val="0"/>
              </a:spcBef>
              <a:spcAft>
                <a:spcPts val="0"/>
              </a:spcAft>
              <a:buNone/>
              <a:defRPr b="1" sz="30000"/>
            </a:lvl8pPr>
            <a:lvl9pPr lvl="8">
              <a:spcBef>
                <a:spcPts val="0"/>
              </a:spcBef>
              <a:spcAft>
                <a:spcPts val="0"/>
              </a:spcAft>
              <a:buNone/>
              <a:defRPr b="1" sz="300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
    <p:spTree>
      <p:nvGrpSpPr>
        <p:cNvPr id="93" name="Shape 93"/>
        <p:cNvGrpSpPr/>
        <p:nvPr/>
      </p:nvGrpSpPr>
      <p:grpSpPr>
        <a:xfrm>
          <a:off x="0" y="0"/>
          <a:ext cx="0" cy="0"/>
          <a:chOff x="0" y="0"/>
          <a:chExt cx="0" cy="0"/>
        </a:xfrm>
      </p:grpSpPr>
      <p:sp>
        <p:nvSpPr>
          <p:cNvPr id="94" name="Google Shape;94;p7"/>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SzPts val="7200"/>
              <a:buNone/>
              <a:defRPr/>
            </a:lvl1pPr>
            <a:lvl2pPr lvl="1" rtl="0">
              <a:spcBef>
                <a:spcPts val="0"/>
              </a:spcBef>
              <a:spcAft>
                <a:spcPts val="0"/>
              </a:spcAft>
              <a:buSzPts val="7200"/>
              <a:buNone/>
              <a:defRPr/>
            </a:lvl2pPr>
            <a:lvl3pPr lvl="2" rtl="0">
              <a:spcBef>
                <a:spcPts val="0"/>
              </a:spcBef>
              <a:spcAft>
                <a:spcPts val="0"/>
              </a:spcAft>
              <a:buSzPts val="7200"/>
              <a:buNone/>
              <a:defRPr/>
            </a:lvl3pPr>
            <a:lvl4pPr lvl="3" rtl="0">
              <a:spcBef>
                <a:spcPts val="0"/>
              </a:spcBef>
              <a:spcAft>
                <a:spcPts val="0"/>
              </a:spcAft>
              <a:buSzPts val="7200"/>
              <a:buNone/>
              <a:defRPr/>
            </a:lvl4pPr>
            <a:lvl5pPr lvl="4" rtl="0">
              <a:spcBef>
                <a:spcPts val="0"/>
              </a:spcBef>
              <a:spcAft>
                <a:spcPts val="0"/>
              </a:spcAft>
              <a:buSzPts val="7200"/>
              <a:buNone/>
              <a:defRPr/>
            </a:lvl5pPr>
            <a:lvl6pPr lvl="5" rtl="0">
              <a:spcBef>
                <a:spcPts val="0"/>
              </a:spcBef>
              <a:spcAft>
                <a:spcPts val="0"/>
              </a:spcAft>
              <a:buSzPts val="7200"/>
              <a:buNone/>
              <a:defRPr/>
            </a:lvl6pPr>
            <a:lvl7pPr lvl="6" rtl="0">
              <a:spcBef>
                <a:spcPts val="0"/>
              </a:spcBef>
              <a:spcAft>
                <a:spcPts val="0"/>
              </a:spcAft>
              <a:buSzPts val="7200"/>
              <a:buNone/>
              <a:defRPr/>
            </a:lvl7pPr>
            <a:lvl8pPr lvl="7" rtl="0">
              <a:spcBef>
                <a:spcPts val="0"/>
              </a:spcBef>
              <a:spcAft>
                <a:spcPts val="0"/>
              </a:spcAft>
              <a:buSzPts val="7200"/>
              <a:buNone/>
              <a:defRPr/>
            </a:lvl8pPr>
            <a:lvl9pPr lvl="8" rtl="0">
              <a:spcBef>
                <a:spcPts val="0"/>
              </a:spcBef>
              <a:spcAft>
                <a:spcPts val="0"/>
              </a:spcAft>
              <a:buSzPts val="7200"/>
              <a:buNone/>
              <a:defRPr/>
            </a:lvl9pPr>
          </a:lstStyle>
          <a:p/>
        </p:txBody>
      </p:sp>
      <p:sp>
        <p:nvSpPr>
          <p:cNvPr id="95" name="Google Shape;95;p7"/>
          <p:cNvSpPr txBox="1"/>
          <p:nvPr>
            <p:ph idx="1" type="body"/>
          </p:nvPr>
        </p:nvSpPr>
        <p:spPr>
          <a:xfrm>
            <a:off x="2093125" y="3122625"/>
            <a:ext cx="20182500" cy="8329500"/>
          </a:xfrm>
          <a:prstGeom prst="rect">
            <a:avLst/>
          </a:prstGeom>
        </p:spPr>
        <p:txBody>
          <a:bodyPr anchorCtr="0" anchor="t" bIns="243700" lIns="243700" spcFirstLastPara="1" rIns="243700" wrap="square" tIns="243700">
            <a:noAutofit/>
          </a:bodyPr>
          <a:lstStyle>
            <a:lvl1pPr indent="-533400" lvl="0" marL="457200" rtl="0">
              <a:spcBef>
                <a:spcPts val="0"/>
              </a:spcBef>
              <a:spcAft>
                <a:spcPts val="0"/>
              </a:spcAft>
              <a:buSzPts val="4800"/>
              <a:buChar char="●"/>
              <a:defRPr/>
            </a:lvl1pPr>
            <a:lvl2pPr indent="-533400" lvl="1" marL="914400" rtl="0">
              <a:spcBef>
                <a:spcPts val="0"/>
              </a:spcBef>
              <a:spcAft>
                <a:spcPts val="0"/>
              </a:spcAft>
              <a:buSzPts val="4800"/>
              <a:buChar char="○"/>
              <a:defRPr/>
            </a:lvl2pPr>
            <a:lvl3pPr indent="-533400" lvl="2" marL="1371600" rtl="0">
              <a:spcBef>
                <a:spcPts val="0"/>
              </a:spcBef>
              <a:spcAft>
                <a:spcPts val="0"/>
              </a:spcAft>
              <a:buSzPts val="4800"/>
              <a:buChar char="■"/>
              <a:defRPr/>
            </a:lvl3pPr>
            <a:lvl4pPr indent="-533400" lvl="3" marL="1828800" rtl="0">
              <a:spcBef>
                <a:spcPts val="0"/>
              </a:spcBef>
              <a:spcAft>
                <a:spcPts val="0"/>
              </a:spcAft>
              <a:buSzPts val="4800"/>
              <a:buChar char="●"/>
              <a:defRPr/>
            </a:lvl4pPr>
            <a:lvl5pPr indent="-533400" lvl="4" marL="2286000" rtl="0">
              <a:spcBef>
                <a:spcPts val="0"/>
              </a:spcBef>
              <a:spcAft>
                <a:spcPts val="0"/>
              </a:spcAft>
              <a:buSzPts val="4800"/>
              <a:buChar char="○"/>
              <a:defRPr/>
            </a:lvl5pPr>
            <a:lvl6pPr indent="-533400" lvl="5" marL="2743200" rtl="0">
              <a:spcBef>
                <a:spcPts val="0"/>
              </a:spcBef>
              <a:spcAft>
                <a:spcPts val="0"/>
              </a:spcAft>
              <a:buSzPts val="4800"/>
              <a:buChar char="■"/>
              <a:defRPr/>
            </a:lvl6pPr>
            <a:lvl7pPr indent="-533400" lvl="6" marL="3200400" rtl="0">
              <a:spcBef>
                <a:spcPts val="0"/>
              </a:spcBef>
              <a:spcAft>
                <a:spcPts val="0"/>
              </a:spcAft>
              <a:buSzPts val="4800"/>
              <a:buChar char="●"/>
              <a:defRPr/>
            </a:lvl7pPr>
            <a:lvl8pPr indent="-533400" lvl="7" marL="3657600" rtl="0">
              <a:spcBef>
                <a:spcPts val="0"/>
              </a:spcBef>
              <a:spcAft>
                <a:spcPts val="0"/>
              </a:spcAft>
              <a:buSzPts val="4800"/>
              <a:buChar char="○"/>
              <a:defRPr/>
            </a:lvl8pPr>
            <a:lvl9pPr indent="-533400" lvl="8" marL="4114800" rtl="0">
              <a:spcBef>
                <a:spcPts val="0"/>
              </a:spcBef>
              <a:spcAft>
                <a:spcPts val="0"/>
              </a:spcAft>
              <a:buSzPts val="4800"/>
              <a:buChar char="■"/>
              <a:defRPr/>
            </a:lvl9pPr>
          </a:lstStyle>
          <a:p/>
        </p:txBody>
      </p:sp>
      <p:sp>
        <p:nvSpPr>
          <p:cNvPr id="96" name="Google Shape;96;p7"/>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4500">
                <a:latin typeface="Montserrat"/>
                <a:ea typeface="Montserrat"/>
                <a:cs typeface="Montserrat"/>
                <a:sym typeface="Montserrat"/>
              </a:defRPr>
            </a:lvl1pPr>
            <a:lvl2pPr lvl="1" rtl="0">
              <a:spcBef>
                <a:spcPts val="0"/>
              </a:spcBef>
              <a:spcAft>
                <a:spcPts val="0"/>
              </a:spcAft>
              <a:buNone/>
              <a:defRPr b="1" sz="4500">
                <a:solidFill>
                  <a:srgbClr val="CCCCCC"/>
                </a:solidFill>
                <a:latin typeface="Montserrat"/>
                <a:ea typeface="Montserrat"/>
                <a:cs typeface="Montserrat"/>
                <a:sym typeface="Montserrat"/>
              </a:defRPr>
            </a:lvl2pPr>
            <a:lvl3pPr lvl="2" rtl="0">
              <a:spcBef>
                <a:spcPts val="0"/>
              </a:spcBef>
              <a:spcAft>
                <a:spcPts val="0"/>
              </a:spcAft>
              <a:buNone/>
              <a:defRPr b="1" sz="4500">
                <a:solidFill>
                  <a:srgbClr val="CCCCCC"/>
                </a:solidFill>
                <a:latin typeface="Montserrat"/>
                <a:ea typeface="Montserrat"/>
                <a:cs typeface="Montserrat"/>
                <a:sym typeface="Montserrat"/>
              </a:defRPr>
            </a:lvl3pPr>
            <a:lvl4pPr lvl="3" rtl="0">
              <a:spcBef>
                <a:spcPts val="0"/>
              </a:spcBef>
              <a:spcAft>
                <a:spcPts val="0"/>
              </a:spcAft>
              <a:buNone/>
              <a:defRPr b="1" sz="4500">
                <a:solidFill>
                  <a:srgbClr val="CCCCCC"/>
                </a:solidFill>
                <a:latin typeface="Montserrat"/>
                <a:ea typeface="Montserrat"/>
                <a:cs typeface="Montserrat"/>
                <a:sym typeface="Montserrat"/>
              </a:defRPr>
            </a:lvl4pPr>
            <a:lvl5pPr lvl="4" rtl="0">
              <a:spcBef>
                <a:spcPts val="0"/>
              </a:spcBef>
              <a:spcAft>
                <a:spcPts val="0"/>
              </a:spcAft>
              <a:buNone/>
              <a:defRPr b="1" sz="4500">
                <a:solidFill>
                  <a:srgbClr val="CCCCCC"/>
                </a:solidFill>
                <a:latin typeface="Montserrat"/>
                <a:ea typeface="Montserrat"/>
                <a:cs typeface="Montserrat"/>
                <a:sym typeface="Montserrat"/>
              </a:defRPr>
            </a:lvl5pPr>
            <a:lvl6pPr lvl="5" rtl="0">
              <a:spcBef>
                <a:spcPts val="0"/>
              </a:spcBef>
              <a:spcAft>
                <a:spcPts val="0"/>
              </a:spcAft>
              <a:buNone/>
              <a:defRPr b="1" sz="4500">
                <a:solidFill>
                  <a:srgbClr val="CCCCCC"/>
                </a:solidFill>
                <a:latin typeface="Montserrat"/>
                <a:ea typeface="Montserrat"/>
                <a:cs typeface="Montserrat"/>
                <a:sym typeface="Montserrat"/>
              </a:defRPr>
            </a:lvl6pPr>
            <a:lvl7pPr lvl="6" rtl="0">
              <a:spcBef>
                <a:spcPts val="0"/>
              </a:spcBef>
              <a:spcAft>
                <a:spcPts val="0"/>
              </a:spcAft>
              <a:buNone/>
              <a:defRPr b="1" sz="4500">
                <a:solidFill>
                  <a:srgbClr val="CCCCCC"/>
                </a:solidFill>
                <a:latin typeface="Montserrat"/>
                <a:ea typeface="Montserrat"/>
                <a:cs typeface="Montserrat"/>
                <a:sym typeface="Montserrat"/>
              </a:defRPr>
            </a:lvl7pPr>
            <a:lvl8pPr lvl="7" rtl="0">
              <a:spcBef>
                <a:spcPts val="0"/>
              </a:spcBef>
              <a:spcAft>
                <a:spcPts val="0"/>
              </a:spcAft>
              <a:buNone/>
              <a:defRPr b="1" sz="4500">
                <a:solidFill>
                  <a:srgbClr val="CCCCCC"/>
                </a:solidFill>
                <a:latin typeface="Montserrat"/>
                <a:ea typeface="Montserrat"/>
                <a:cs typeface="Montserrat"/>
                <a:sym typeface="Montserrat"/>
              </a:defRPr>
            </a:lvl8pPr>
            <a:lvl9pPr lvl="8" rtl="0">
              <a:spcBef>
                <a:spcPts val="0"/>
              </a:spcBef>
              <a:spcAft>
                <a:spcPts val="0"/>
              </a:spcAft>
              <a:buNone/>
              <a:defRPr b="1" sz="4500">
                <a:solidFill>
                  <a:srgbClr val="CCCCCC"/>
                </a:solidFill>
                <a:latin typeface="Montserrat"/>
                <a:ea typeface="Montserrat"/>
                <a:cs typeface="Montserrat"/>
                <a:sym typeface="Montserrat"/>
              </a:defRPr>
            </a:lvl9pPr>
          </a:lstStyle>
          <a:p/>
        </p:txBody>
      </p:sp>
      <p:sp>
        <p:nvSpPr>
          <p:cNvPr id="97" name="Google Shape;97;p7"/>
          <p:cNvSpPr txBox="1"/>
          <p:nvPr>
            <p:ph idx="3" type="subTitle"/>
          </p:nvPr>
        </p:nvSpPr>
        <p:spPr>
          <a:xfrm>
            <a:off x="870325" y="11614200"/>
            <a:ext cx="5719200" cy="611100"/>
          </a:xfrm>
          <a:prstGeom prst="rect">
            <a:avLst/>
          </a:prstGeom>
        </p:spPr>
        <p:txBody>
          <a:bodyPr anchorCtr="0" anchor="t" bIns="243700" lIns="243700" spcFirstLastPara="1" rIns="243700" wrap="square" tIns="243700">
            <a:noAutofit/>
          </a:bodyPr>
          <a:lstStyle>
            <a:lvl1pPr lvl="0">
              <a:spcBef>
                <a:spcPts val="0"/>
              </a:spcBef>
              <a:spcAft>
                <a:spcPts val="0"/>
              </a:spcAft>
              <a:buNone/>
              <a:defRPr sz="2400">
                <a:solidFill>
                  <a:srgbClr val="B7B7B7"/>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8" name="Shape 98"/>
        <p:cNvGrpSpPr/>
        <p:nvPr/>
      </p:nvGrpSpPr>
      <p:grpSpPr>
        <a:xfrm>
          <a:off x="0" y="0"/>
          <a:ext cx="0" cy="0"/>
          <a:chOff x="0" y="0"/>
          <a:chExt cx="0" cy="0"/>
        </a:xfrm>
      </p:grpSpPr>
      <p:sp>
        <p:nvSpPr>
          <p:cNvPr id="99" name="Google Shape;99;p8"/>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SzPts val="7200"/>
              <a:buNone/>
              <a:defRPr/>
            </a:lvl1pPr>
            <a:lvl2pPr lvl="1" rtl="0">
              <a:spcBef>
                <a:spcPts val="0"/>
              </a:spcBef>
              <a:spcAft>
                <a:spcPts val="0"/>
              </a:spcAft>
              <a:buSzPts val="7200"/>
              <a:buNone/>
              <a:defRPr/>
            </a:lvl2pPr>
            <a:lvl3pPr lvl="2" rtl="0">
              <a:spcBef>
                <a:spcPts val="0"/>
              </a:spcBef>
              <a:spcAft>
                <a:spcPts val="0"/>
              </a:spcAft>
              <a:buSzPts val="7200"/>
              <a:buNone/>
              <a:defRPr/>
            </a:lvl3pPr>
            <a:lvl4pPr lvl="3" rtl="0">
              <a:spcBef>
                <a:spcPts val="0"/>
              </a:spcBef>
              <a:spcAft>
                <a:spcPts val="0"/>
              </a:spcAft>
              <a:buSzPts val="7200"/>
              <a:buNone/>
              <a:defRPr/>
            </a:lvl4pPr>
            <a:lvl5pPr lvl="4" rtl="0">
              <a:spcBef>
                <a:spcPts val="0"/>
              </a:spcBef>
              <a:spcAft>
                <a:spcPts val="0"/>
              </a:spcAft>
              <a:buSzPts val="7200"/>
              <a:buNone/>
              <a:defRPr/>
            </a:lvl5pPr>
            <a:lvl6pPr lvl="5" rtl="0">
              <a:spcBef>
                <a:spcPts val="0"/>
              </a:spcBef>
              <a:spcAft>
                <a:spcPts val="0"/>
              </a:spcAft>
              <a:buSzPts val="7200"/>
              <a:buNone/>
              <a:defRPr/>
            </a:lvl6pPr>
            <a:lvl7pPr lvl="6" rtl="0">
              <a:spcBef>
                <a:spcPts val="0"/>
              </a:spcBef>
              <a:spcAft>
                <a:spcPts val="0"/>
              </a:spcAft>
              <a:buSzPts val="7200"/>
              <a:buNone/>
              <a:defRPr/>
            </a:lvl7pPr>
            <a:lvl8pPr lvl="7" rtl="0">
              <a:spcBef>
                <a:spcPts val="0"/>
              </a:spcBef>
              <a:spcAft>
                <a:spcPts val="0"/>
              </a:spcAft>
              <a:buSzPts val="7200"/>
              <a:buNone/>
              <a:defRPr/>
            </a:lvl8pPr>
            <a:lvl9pPr lvl="8" rtl="0">
              <a:spcBef>
                <a:spcPts val="0"/>
              </a:spcBef>
              <a:spcAft>
                <a:spcPts val="0"/>
              </a:spcAft>
              <a:buSzPts val="7200"/>
              <a:buNone/>
              <a:defRPr/>
            </a:lvl9pPr>
          </a:lstStyle>
          <a:p/>
        </p:txBody>
      </p:sp>
      <p:sp>
        <p:nvSpPr>
          <p:cNvPr id="100" name="Google Shape;100;p8"/>
          <p:cNvSpPr txBox="1"/>
          <p:nvPr>
            <p:ph idx="1" type="body"/>
          </p:nvPr>
        </p:nvSpPr>
        <p:spPr>
          <a:xfrm>
            <a:off x="3024201" y="3122399"/>
            <a:ext cx="8565600" cy="8080800"/>
          </a:xfrm>
          <a:prstGeom prst="rect">
            <a:avLst/>
          </a:prstGeom>
        </p:spPr>
        <p:txBody>
          <a:bodyPr anchorCtr="0" anchor="t" bIns="243700" lIns="243700" spcFirstLastPara="1" rIns="243700" wrap="square" tIns="243700">
            <a:noAutofit/>
          </a:bodyPr>
          <a:lstStyle>
            <a:lvl1pPr indent="-463550" lvl="0" marL="457200" rtl="0">
              <a:spcBef>
                <a:spcPts val="0"/>
              </a:spcBef>
              <a:spcAft>
                <a:spcPts val="0"/>
              </a:spcAft>
              <a:buSzPts val="3700"/>
              <a:buChar char="●"/>
              <a:defRPr sz="3700"/>
            </a:lvl1pPr>
            <a:lvl2pPr indent="-431800" lvl="1" marL="914400" rtl="0">
              <a:spcBef>
                <a:spcPts val="0"/>
              </a:spcBef>
              <a:spcAft>
                <a:spcPts val="0"/>
              </a:spcAft>
              <a:buSzPts val="3200"/>
              <a:buChar char="○"/>
              <a:defRPr sz="3200"/>
            </a:lvl2pPr>
            <a:lvl3pPr indent="-431800" lvl="2" marL="1371600" rtl="0">
              <a:spcBef>
                <a:spcPts val="0"/>
              </a:spcBef>
              <a:spcAft>
                <a:spcPts val="0"/>
              </a:spcAft>
              <a:buSzPts val="3200"/>
              <a:buChar char="■"/>
              <a:defRPr sz="3200"/>
            </a:lvl3pPr>
            <a:lvl4pPr indent="-431800" lvl="3" marL="1828800" rtl="0">
              <a:spcBef>
                <a:spcPts val="0"/>
              </a:spcBef>
              <a:spcAft>
                <a:spcPts val="0"/>
              </a:spcAft>
              <a:buSzPts val="3200"/>
              <a:buChar char="●"/>
              <a:defRPr sz="3200"/>
            </a:lvl4pPr>
            <a:lvl5pPr indent="-431800" lvl="4" marL="2286000" rtl="0">
              <a:spcBef>
                <a:spcPts val="0"/>
              </a:spcBef>
              <a:spcAft>
                <a:spcPts val="0"/>
              </a:spcAft>
              <a:buSzPts val="3200"/>
              <a:buChar char="○"/>
              <a:defRPr sz="3200"/>
            </a:lvl5pPr>
            <a:lvl6pPr indent="-431800" lvl="5" marL="2743200" rtl="0">
              <a:spcBef>
                <a:spcPts val="0"/>
              </a:spcBef>
              <a:spcAft>
                <a:spcPts val="0"/>
              </a:spcAft>
              <a:buSzPts val="3200"/>
              <a:buChar char="■"/>
              <a:defRPr sz="3200"/>
            </a:lvl6pPr>
            <a:lvl7pPr indent="-431800" lvl="6" marL="3200400" rtl="0">
              <a:spcBef>
                <a:spcPts val="0"/>
              </a:spcBef>
              <a:spcAft>
                <a:spcPts val="0"/>
              </a:spcAft>
              <a:buSzPts val="3200"/>
              <a:buChar char="●"/>
              <a:defRPr sz="3200"/>
            </a:lvl7pPr>
            <a:lvl8pPr indent="-431800" lvl="7" marL="3657600" rtl="0">
              <a:spcBef>
                <a:spcPts val="0"/>
              </a:spcBef>
              <a:spcAft>
                <a:spcPts val="0"/>
              </a:spcAft>
              <a:buSzPts val="3200"/>
              <a:buChar char="○"/>
              <a:defRPr sz="3200"/>
            </a:lvl8pPr>
            <a:lvl9pPr indent="-431800" lvl="8" marL="4114800" rtl="0">
              <a:spcBef>
                <a:spcPts val="0"/>
              </a:spcBef>
              <a:spcAft>
                <a:spcPts val="0"/>
              </a:spcAft>
              <a:buSzPts val="3200"/>
              <a:buChar char="■"/>
              <a:defRPr sz="3200"/>
            </a:lvl9pPr>
          </a:lstStyle>
          <a:p/>
        </p:txBody>
      </p:sp>
      <p:sp>
        <p:nvSpPr>
          <p:cNvPr id="101" name="Google Shape;101;p8"/>
          <p:cNvSpPr txBox="1"/>
          <p:nvPr>
            <p:ph idx="12" type="sldNum"/>
          </p:nvPr>
        </p:nvSpPr>
        <p:spPr>
          <a:xfrm>
            <a:off x="22579091" y="12435245"/>
            <a:ext cx="1462200" cy="10497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r>
              <a:t/>
            </a:r>
            <a:endParaRPr/>
          </a:p>
        </p:txBody>
      </p:sp>
      <p:sp>
        <p:nvSpPr>
          <p:cNvPr id="102" name="Google Shape;102;p8"/>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4500">
                <a:latin typeface="Montserrat"/>
                <a:ea typeface="Montserrat"/>
                <a:cs typeface="Montserrat"/>
                <a:sym typeface="Montserrat"/>
              </a:defRPr>
            </a:lvl1pPr>
            <a:lvl2pPr lvl="1" rtl="0">
              <a:spcBef>
                <a:spcPts val="0"/>
              </a:spcBef>
              <a:spcAft>
                <a:spcPts val="0"/>
              </a:spcAft>
              <a:buNone/>
              <a:defRPr b="1" sz="4500">
                <a:solidFill>
                  <a:srgbClr val="CCCCCC"/>
                </a:solidFill>
                <a:latin typeface="Montserrat"/>
                <a:ea typeface="Montserrat"/>
                <a:cs typeface="Montserrat"/>
                <a:sym typeface="Montserrat"/>
              </a:defRPr>
            </a:lvl2pPr>
            <a:lvl3pPr lvl="2" rtl="0">
              <a:spcBef>
                <a:spcPts val="0"/>
              </a:spcBef>
              <a:spcAft>
                <a:spcPts val="0"/>
              </a:spcAft>
              <a:buNone/>
              <a:defRPr b="1" sz="4500">
                <a:solidFill>
                  <a:srgbClr val="CCCCCC"/>
                </a:solidFill>
                <a:latin typeface="Montserrat"/>
                <a:ea typeface="Montserrat"/>
                <a:cs typeface="Montserrat"/>
                <a:sym typeface="Montserrat"/>
              </a:defRPr>
            </a:lvl3pPr>
            <a:lvl4pPr lvl="3" rtl="0">
              <a:spcBef>
                <a:spcPts val="0"/>
              </a:spcBef>
              <a:spcAft>
                <a:spcPts val="0"/>
              </a:spcAft>
              <a:buNone/>
              <a:defRPr b="1" sz="4500">
                <a:solidFill>
                  <a:srgbClr val="CCCCCC"/>
                </a:solidFill>
                <a:latin typeface="Montserrat"/>
                <a:ea typeface="Montserrat"/>
                <a:cs typeface="Montserrat"/>
                <a:sym typeface="Montserrat"/>
              </a:defRPr>
            </a:lvl4pPr>
            <a:lvl5pPr lvl="4" rtl="0">
              <a:spcBef>
                <a:spcPts val="0"/>
              </a:spcBef>
              <a:spcAft>
                <a:spcPts val="0"/>
              </a:spcAft>
              <a:buNone/>
              <a:defRPr b="1" sz="4500">
                <a:solidFill>
                  <a:srgbClr val="CCCCCC"/>
                </a:solidFill>
                <a:latin typeface="Montserrat"/>
                <a:ea typeface="Montserrat"/>
                <a:cs typeface="Montserrat"/>
                <a:sym typeface="Montserrat"/>
              </a:defRPr>
            </a:lvl5pPr>
            <a:lvl6pPr lvl="5" rtl="0">
              <a:spcBef>
                <a:spcPts val="0"/>
              </a:spcBef>
              <a:spcAft>
                <a:spcPts val="0"/>
              </a:spcAft>
              <a:buNone/>
              <a:defRPr b="1" sz="4500">
                <a:solidFill>
                  <a:srgbClr val="CCCCCC"/>
                </a:solidFill>
                <a:latin typeface="Montserrat"/>
                <a:ea typeface="Montserrat"/>
                <a:cs typeface="Montserrat"/>
                <a:sym typeface="Montserrat"/>
              </a:defRPr>
            </a:lvl6pPr>
            <a:lvl7pPr lvl="6" rtl="0">
              <a:spcBef>
                <a:spcPts val="0"/>
              </a:spcBef>
              <a:spcAft>
                <a:spcPts val="0"/>
              </a:spcAft>
              <a:buNone/>
              <a:defRPr b="1" sz="4500">
                <a:solidFill>
                  <a:srgbClr val="CCCCCC"/>
                </a:solidFill>
                <a:latin typeface="Montserrat"/>
                <a:ea typeface="Montserrat"/>
                <a:cs typeface="Montserrat"/>
                <a:sym typeface="Montserrat"/>
              </a:defRPr>
            </a:lvl7pPr>
            <a:lvl8pPr lvl="7" rtl="0">
              <a:spcBef>
                <a:spcPts val="0"/>
              </a:spcBef>
              <a:spcAft>
                <a:spcPts val="0"/>
              </a:spcAft>
              <a:buNone/>
              <a:defRPr b="1" sz="4500">
                <a:solidFill>
                  <a:srgbClr val="CCCCCC"/>
                </a:solidFill>
                <a:latin typeface="Montserrat"/>
                <a:ea typeface="Montserrat"/>
                <a:cs typeface="Montserrat"/>
                <a:sym typeface="Montserrat"/>
              </a:defRPr>
            </a:lvl8pPr>
            <a:lvl9pPr lvl="8" rtl="0">
              <a:spcBef>
                <a:spcPts val="0"/>
              </a:spcBef>
              <a:spcAft>
                <a:spcPts val="0"/>
              </a:spcAft>
              <a:buNone/>
              <a:defRPr b="1" sz="4500">
                <a:solidFill>
                  <a:srgbClr val="CCCCCC"/>
                </a:solidFill>
                <a:latin typeface="Montserrat"/>
                <a:ea typeface="Montserrat"/>
                <a:cs typeface="Montserrat"/>
                <a:sym typeface="Montserrat"/>
              </a:defRPr>
            </a:lvl9pPr>
          </a:lstStyle>
          <a:p/>
        </p:txBody>
      </p:sp>
      <p:sp>
        <p:nvSpPr>
          <p:cNvPr id="103" name="Google Shape;103;p8"/>
          <p:cNvSpPr txBox="1"/>
          <p:nvPr>
            <p:ph idx="3" type="body"/>
          </p:nvPr>
        </p:nvSpPr>
        <p:spPr>
          <a:xfrm>
            <a:off x="12551126" y="3122399"/>
            <a:ext cx="8565600" cy="8080800"/>
          </a:xfrm>
          <a:prstGeom prst="rect">
            <a:avLst/>
          </a:prstGeom>
        </p:spPr>
        <p:txBody>
          <a:bodyPr anchorCtr="0" anchor="t" bIns="243700" lIns="243700" spcFirstLastPara="1" rIns="243700" wrap="square" tIns="243700">
            <a:noAutofit/>
          </a:bodyPr>
          <a:lstStyle>
            <a:lvl1pPr indent="-463550" lvl="0" marL="457200" rtl="0">
              <a:spcBef>
                <a:spcPts val="0"/>
              </a:spcBef>
              <a:spcAft>
                <a:spcPts val="0"/>
              </a:spcAft>
              <a:buSzPts val="3700"/>
              <a:buChar char="●"/>
              <a:defRPr sz="3700"/>
            </a:lvl1pPr>
            <a:lvl2pPr indent="-431800" lvl="1" marL="914400" rtl="0">
              <a:spcBef>
                <a:spcPts val="0"/>
              </a:spcBef>
              <a:spcAft>
                <a:spcPts val="0"/>
              </a:spcAft>
              <a:buSzPts val="3200"/>
              <a:buChar char="○"/>
              <a:defRPr sz="3200"/>
            </a:lvl2pPr>
            <a:lvl3pPr indent="-431800" lvl="2" marL="1371600" rtl="0">
              <a:spcBef>
                <a:spcPts val="0"/>
              </a:spcBef>
              <a:spcAft>
                <a:spcPts val="0"/>
              </a:spcAft>
              <a:buSzPts val="3200"/>
              <a:buChar char="■"/>
              <a:defRPr sz="3200"/>
            </a:lvl3pPr>
            <a:lvl4pPr indent="-431800" lvl="3" marL="1828800" rtl="0">
              <a:spcBef>
                <a:spcPts val="0"/>
              </a:spcBef>
              <a:spcAft>
                <a:spcPts val="0"/>
              </a:spcAft>
              <a:buSzPts val="3200"/>
              <a:buChar char="●"/>
              <a:defRPr sz="3200"/>
            </a:lvl4pPr>
            <a:lvl5pPr indent="-431800" lvl="4" marL="2286000" rtl="0">
              <a:spcBef>
                <a:spcPts val="0"/>
              </a:spcBef>
              <a:spcAft>
                <a:spcPts val="0"/>
              </a:spcAft>
              <a:buSzPts val="3200"/>
              <a:buChar char="○"/>
              <a:defRPr sz="3200"/>
            </a:lvl5pPr>
            <a:lvl6pPr indent="-431800" lvl="5" marL="2743200" rtl="0">
              <a:spcBef>
                <a:spcPts val="0"/>
              </a:spcBef>
              <a:spcAft>
                <a:spcPts val="0"/>
              </a:spcAft>
              <a:buSzPts val="3200"/>
              <a:buChar char="■"/>
              <a:defRPr sz="3200"/>
            </a:lvl6pPr>
            <a:lvl7pPr indent="-431800" lvl="6" marL="3200400" rtl="0">
              <a:spcBef>
                <a:spcPts val="0"/>
              </a:spcBef>
              <a:spcAft>
                <a:spcPts val="0"/>
              </a:spcAft>
              <a:buSzPts val="3200"/>
              <a:buChar char="●"/>
              <a:defRPr sz="3200"/>
            </a:lvl7pPr>
            <a:lvl8pPr indent="-431800" lvl="7" marL="3657600" rtl="0">
              <a:spcBef>
                <a:spcPts val="0"/>
              </a:spcBef>
              <a:spcAft>
                <a:spcPts val="0"/>
              </a:spcAft>
              <a:buSzPts val="3200"/>
              <a:buChar char="○"/>
              <a:defRPr sz="3200"/>
            </a:lvl8pPr>
            <a:lvl9pPr indent="-431800" lvl="8" marL="4114800" rtl="0">
              <a:spcBef>
                <a:spcPts val="0"/>
              </a:spcBef>
              <a:spcAft>
                <a:spcPts val="0"/>
              </a:spcAft>
              <a:buSzPts val="3200"/>
              <a:buChar char="■"/>
              <a:defRPr sz="32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4" name="Shape 104"/>
        <p:cNvGrpSpPr/>
        <p:nvPr/>
      </p:nvGrpSpPr>
      <p:grpSpPr>
        <a:xfrm>
          <a:off x="0" y="0"/>
          <a:ext cx="0" cy="0"/>
          <a:chOff x="0" y="0"/>
          <a:chExt cx="0" cy="0"/>
        </a:xfrm>
      </p:grpSpPr>
      <p:sp>
        <p:nvSpPr>
          <p:cNvPr id="105" name="Google Shape;105;p9"/>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SzPts val="7200"/>
              <a:buNone/>
              <a:defRPr/>
            </a:lvl1pPr>
            <a:lvl2pPr lvl="1" rtl="0">
              <a:spcBef>
                <a:spcPts val="0"/>
              </a:spcBef>
              <a:spcAft>
                <a:spcPts val="0"/>
              </a:spcAft>
              <a:buSzPts val="7200"/>
              <a:buNone/>
              <a:defRPr/>
            </a:lvl2pPr>
            <a:lvl3pPr lvl="2" rtl="0">
              <a:spcBef>
                <a:spcPts val="0"/>
              </a:spcBef>
              <a:spcAft>
                <a:spcPts val="0"/>
              </a:spcAft>
              <a:buSzPts val="7200"/>
              <a:buNone/>
              <a:defRPr/>
            </a:lvl3pPr>
            <a:lvl4pPr lvl="3" rtl="0">
              <a:spcBef>
                <a:spcPts val="0"/>
              </a:spcBef>
              <a:spcAft>
                <a:spcPts val="0"/>
              </a:spcAft>
              <a:buSzPts val="7200"/>
              <a:buNone/>
              <a:defRPr/>
            </a:lvl4pPr>
            <a:lvl5pPr lvl="4" rtl="0">
              <a:spcBef>
                <a:spcPts val="0"/>
              </a:spcBef>
              <a:spcAft>
                <a:spcPts val="0"/>
              </a:spcAft>
              <a:buSzPts val="7200"/>
              <a:buNone/>
              <a:defRPr/>
            </a:lvl5pPr>
            <a:lvl6pPr lvl="5" rtl="0">
              <a:spcBef>
                <a:spcPts val="0"/>
              </a:spcBef>
              <a:spcAft>
                <a:spcPts val="0"/>
              </a:spcAft>
              <a:buSzPts val="7200"/>
              <a:buNone/>
              <a:defRPr/>
            </a:lvl6pPr>
            <a:lvl7pPr lvl="6" rtl="0">
              <a:spcBef>
                <a:spcPts val="0"/>
              </a:spcBef>
              <a:spcAft>
                <a:spcPts val="0"/>
              </a:spcAft>
              <a:buSzPts val="7200"/>
              <a:buNone/>
              <a:defRPr/>
            </a:lvl7pPr>
            <a:lvl8pPr lvl="7" rtl="0">
              <a:spcBef>
                <a:spcPts val="0"/>
              </a:spcBef>
              <a:spcAft>
                <a:spcPts val="0"/>
              </a:spcAft>
              <a:buSzPts val="7200"/>
              <a:buNone/>
              <a:defRPr/>
            </a:lvl8pPr>
            <a:lvl9pPr lvl="8" rtl="0">
              <a:spcBef>
                <a:spcPts val="0"/>
              </a:spcBef>
              <a:spcAft>
                <a:spcPts val="0"/>
              </a:spcAft>
              <a:buSzPts val="72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6" name="Shape 106"/>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spTree>
      <p:nvGrpSpPr>
        <p:cNvPr id="107" name="Shape 107"/>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spTree>
      <p:nvGrpSpPr>
        <p:cNvPr id="120" name="Shape 120"/>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o Footer">
  <p:cSld name="No Footer">
    <p:spTree>
      <p:nvGrpSpPr>
        <p:cNvPr id="121" name="Shape 121"/>
        <p:cNvGrpSpPr/>
        <p:nvPr/>
      </p:nvGrpSpPr>
      <p:grpSpPr>
        <a:xfrm>
          <a:off x="0" y="0"/>
          <a:ext cx="0" cy="0"/>
          <a:chOff x="0" y="0"/>
          <a:chExt cx="0" cy="0"/>
        </a:xfrm>
      </p:grpSpPr>
      <p:sp>
        <p:nvSpPr>
          <p:cNvPr id="122" name="Google Shape;122;p14"/>
          <p:cNvSpPr/>
          <p:nvPr/>
        </p:nvSpPr>
        <p:spPr>
          <a:xfrm>
            <a:off x="16008603" y="12183700"/>
            <a:ext cx="8070000" cy="1251900"/>
          </a:xfrm>
          <a:prstGeom prst="rect">
            <a:avLst/>
          </a:prstGeom>
          <a:solidFill>
            <a:schemeClr val="lt2"/>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chemeClr val="lt1"/>
              </a:solidFill>
              <a:latin typeface="Lato"/>
              <a:ea typeface="Lato"/>
              <a:cs typeface="Lato"/>
              <a:sym typeface="Lato"/>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Version">
  <p:cSld name="No Footer_1">
    <p:bg>
      <p:bgPr>
        <a:solidFill>
          <a:srgbClr val="181818"/>
        </a:solidFill>
      </p:bgPr>
    </p:bg>
    <p:spTree>
      <p:nvGrpSpPr>
        <p:cNvPr id="123" name="Shape 123"/>
        <p:cNvGrpSpPr/>
        <p:nvPr/>
      </p:nvGrpSpPr>
      <p:grpSpPr>
        <a:xfrm>
          <a:off x="0" y="0"/>
          <a:ext cx="0" cy="0"/>
          <a:chOff x="0" y="0"/>
          <a:chExt cx="0" cy="0"/>
        </a:xfrm>
      </p:grpSpPr>
      <p:sp>
        <p:nvSpPr>
          <p:cNvPr id="124" name="Google Shape;124;p15"/>
          <p:cNvSpPr/>
          <p:nvPr/>
        </p:nvSpPr>
        <p:spPr>
          <a:xfrm>
            <a:off x="14720424" y="12130575"/>
            <a:ext cx="9526800" cy="1457700"/>
          </a:xfrm>
          <a:prstGeom prst="rect">
            <a:avLst/>
          </a:prstGeom>
          <a:solidFill>
            <a:srgbClr val="181818"/>
          </a:solidFill>
          <a:ln>
            <a:noFill/>
          </a:ln>
        </p:spPr>
        <p:txBody>
          <a:bodyPr anchorCtr="0" anchor="ctr" bIns="91450" lIns="91450" spcFirstLastPara="1" rIns="91450" wrap="square" tIns="91450">
            <a:noAutofit/>
          </a:bodyPr>
          <a:lstStyle/>
          <a:p>
            <a:pPr indent="0" lvl="0" marL="0" rtl="0" algn="l">
              <a:spcBef>
                <a:spcPts val="0"/>
              </a:spcBef>
              <a:spcAft>
                <a:spcPts val="0"/>
              </a:spcAft>
              <a:buNone/>
            </a:pPr>
            <a:r>
              <a:t/>
            </a:r>
            <a:endParaRPr/>
          </a:p>
        </p:txBody>
      </p:sp>
      <p:pic>
        <p:nvPicPr>
          <p:cNvPr id="125" name="Google Shape;125;p15"/>
          <p:cNvPicPr preferRelativeResize="0"/>
          <p:nvPr/>
        </p:nvPicPr>
        <p:blipFill>
          <a:blip r:embed="rId2">
            <a:alphaModFix/>
          </a:blip>
          <a:stretch>
            <a:fillRect/>
          </a:stretch>
        </p:blipFill>
        <p:spPr>
          <a:xfrm>
            <a:off x="19707227" y="12006575"/>
            <a:ext cx="4537431" cy="1580298"/>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6" name="Shape 126"/>
        <p:cNvGrpSpPr/>
        <p:nvPr/>
      </p:nvGrpSpPr>
      <p:grpSpPr>
        <a:xfrm>
          <a:off x="0" y="0"/>
          <a:ext cx="0" cy="0"/>
          <a:chOff x="0" y="0"/>
          <a:chExt cx="0" cy="0"/>
        </a:xfrm>
      </p:grpSpPr>
      <p:sp>
        <p:nvSpPr>
          <p:cNvPr id="127" name="Google Shape;127;p16"/>
          <p:cNvSpPr/>
          <p:nvPr/>
        </p:nvSpPr>
        <p:spPr>
          <a:xfrm>
            <a:off x="7312790" y="2017867"/>
            <a:ext cx="2882531" cy="2999904"/>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28" name="Google Shape;128;p16"/>
          <p:cNvSpPr/>
          <p:nvPr/>
        </p:nvSpPr>
        <p:spPr>
          <a:xfrm rot="10800000">
            <a:off x="14173396" y="8711229"/>
            <a:ext cx="2882531" cy="2999904"/>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29" name="Google Shape;129;p16"/>
          <p:cNvSpPr txBox="1"/>
          <p:nvPr>
            <p:ph type="ctrTitle"/>
          </p:nvPr>
        </p:nvSpPr>
        <p:spPr>
          <a:xfrm>
            <a:off x="8114122" y="3851347"/>
            <a:ext cx="8140500" cy="4099200"/>
          </a:xfrm>
          <a:prstGeom prst="rect">
            <a:avLst/>
          </a:prstGeom>
          <a:noFill/>
          <a:ln>
            <a:noFill/>
          </a:ln>
        </p:spPr>
        <p:txBody>
          <a:bodyPr anchorCtr="0" anchor="ctr" bIns="243750" lIns="243750" spcFirstLastPara="1" rIns="243750" wrap="square" tIns="243750">
            <a:noAutofit/>
          </a:bodyPr>
          <a:lstStyle>
            <a:lvl1pPr lvl="0" rtl="0" algn="ctr">
              <a:spcBef>
                <a:spcPts val="0"/>
              </a:spcBef>
              <a:spcAft>
                <a:spcPts val="0"/>
              </a:spcAft>
              <a:buSzPts val="3700"/>
              <a:buChar char="●"/>
              <a:defRPr sz="3700"/>
            </a:lvl1pPr>
            <a:lvl2pPr lvl="1" rtl="0" algn="ctr">
              <a:spcBef>
                <a:spcPts val="0"/>
              </a:spcBef>
              <a:spcAft>
                <a:spcPts val="0"/>
              </a:spcAft>
              <a:buSzPts val="3700"/>
              <a:buChar char="○"/>
              <a:defRPr sz="3700"/>
            </a:lvl2pPr>
            <a:lvl3pPr lvl="2" rtl="0" algn="ctr">
              <a:spcBef>
                <a:spcPts val="0"/>
              </a:spcBef>
              <a:spcAft>
                <a:spcPts val="0"/>
              </a:spcAft>
              <a:buSzPts val="3700"/>
              <a:buChar char="■"/>
              <a:defRPr sz="3700"/>
            </a:lvl3pPr>
            <a:lvl4pPr lvl="3" rtl="0" algn="ctr">
              <a:spcBef>
                <a:spcPts val="0"/>
              </a:spcBef>
              <a:spcAft>
                <a:spcPts val="0"/>
              </a:spcAft>
              <a:buSzPts val="3700"/>
              <a:buChar char="●"/>
              <a:defRPr sz="3700"/>
            </a:lvl4pPr>
            <a:lvl5pPr lvl="4" rtl="0" algn="ctr">
              <a:spcBef>
                <a:spcPts val="0"/>
              </a:spcBef>
              <a:spcAft>
                <a:spcPts val="0"/>
              </a:spcAft>
              <a:buSzPts val="3700"/>
              <a:buChar char="○"/>
              <a:defRPr sz="3700"/>
            </a:lvl5pPr>
            <a:lvl6pPr lvl="5" rtl="0" algn="ctr">
              <a:spcBef>
                <a:spcPts val="0"/>
              </a:spcBef>
              <a:spcAft>
                <a:spcPts val="0"/>
              </a:spcAft>
              <a:buSzPts val="3700"/>
              <a:buChar char="■"/>
              <a:defRPr sz="3700"/>
            </a:lvl6pPr>
            <a:lvl7pPr lvl="6" rtl="0" algn="ctr">
              <a:spcBef>
                <a:spcPts val="0"/>
              </a:spcBef>
              <a:spcAft>
                <a:spcPts val="0"/>
              </a:spcAft>
              <a:buSzPts val="3700"/>
              <a:buChar char="●"/>
              <a:defRPr sz="3700"/>
            </a:lvl7pPr>
            <a:lvl8pPr lvl="7" rtl="0" algn="ctr">
              <a:spcBef>
                <a:spcPts val="0"/>
              </a:spcBef>
              <a:spcAft>
                <a:spcPts val="0"/>
              </a:spcAft>
              <a:buSzPts val="3700"/>
              <a:buChar char="○"/>
              <a:defRPr sz="3700"/>
            </a:lvl8pPr>
            <a:lvl9pPr lvl="8" rtl="0" algn="ctr">
              <a:spcBef>
                <a:spcPts val="0"/>
              </a:spcBef>
              <a:spcAft>
                <a:spcPts val="0"/>
              </a:spcAft>
              <a:buSzPts val="3700"/>
              <a:buChar char="■"/>
              <a:defRPr sz="3700"/>
            </a:lvl9pPr>
          </a:lstStyle>
          <a:p/>
        </p:txBody>
      </p:sp>
      <p:sp>
        <p:nvSpPr>
          <p:cNvPr id="130" name="Google Shape;130;p16"/>
          <p:cNvSpPr txBox="1"/>
          <p:nvPr>
            <p:ph idx="1" type="subTitle"/>
          </p:nvPr>
        </p:nvSpPr>
        <p:spPr>
          <a:xfrm>
            <a:off x="8114122" y="8310881"/>
            <a:ext cx="8140500" cy="1870500"/>
          </a:xfrm>
          <a:prstGeom prst="rect">
            <a:avLst/>
          </a:prstGeom>
          <a:noFill/>
          <a:ln>
            <a:noFill/>
          </a:ln>
        </p:spPr>
        <p:txBody>
          <a:bodyPr anchorCtr="0" anchor="ctr" bIns="243750" lIns="243750" spcFirstLastPara="1" rIns="243750" wrap="square" tIns="243750">
            <a:noAutofit/>
          </a:bodyPr>
          <a:lstStyle>
            <a:lvl1pPr lvl="0" rtl="0" algn="ctr">
              <a:lnSpc>
                <a:spcPct val="100000"/>
              </a:lnSpc>
              <a:spcBef>
                <a:spcPts val="0"/>
              </a:spcBef>
              <a:spcAft>
                <a:spcPts val="0"/>
              </a:spcAft>
              <a:buSzPts val="5600"/>
              <a:buFont typeface="Economica"/>
              <a:buNone/>
              <a:defRPr sz="5600">
                <a:latin typeface="Economica"/>
                <a:ea typeface="Economica"/>
                <a:cs typeface="Economica"/>
                <a:sym typeface="Economica"/>
              </a:defRPr>
            </a:lvl1pPr>
            <a:lvl2pPr lvl="1" rtl="0" algn="ctr">
              <a:lnSpc>
                <a:spcPct val="100000"/>
              </a:lnSpc>
              <a:spcBef>
                <a:spcPts val="0"/>
              </a:spcBef>
              <a:spcAft>
                <a:spcPts val="0"/>
              </a:spcAft>
              <a:buSzPts val="5600"/>
              <a:buFont typeface="Economica"/>
              <a:buNone/>
              <a:defRPr sz="5600">
                <a:latin typeface="Economica"/>
                <a:ea typeface="Economica"/>
                <a:cs typeface="Economica"/>
                <a:sym typeface="Economica"/>
              </a:defRPr>
            </a:lvl2pPr>
            <a:lvl3pPr lvl="2" rtl="0" algn="ctr">
              <a:lnSpc>
                <a:spcPct val="100000"/>
              </a:lnSpc>
              <a:spcBef>
                <a:spcPts val="0"/>
              </a:spcBef>
              <a:spcAft>
                <a:spcPts val="0"/>
              </a:spcAft>
              <a:buSzPts val="5600"/>
              <a:buFont typeface="Economica"/>
              <a:buNone/>
              <a:defRPr sz="5600">
                <a:latin typeface="Economica"/>
                <a:ea typeface="Economica"/>
                <a:cs typeface="Economica"/>
                <a:sym typeface="Economica"/>
              </a:defRPr>
            </a:lvl3pPr>
            <a:lvl4pPr lvl="3" rtl="0" algn="ctr">
              <a:lnSpc>
                <a:spcPct val="100000"/>
              </a:lnSpc>
              <a:spcBef>
                <a:spcPts val="0"/>
              </a:spcBef>
              <a:spcAft>
                <a:spcPts val="0"/>
              </a:spcAft>
              <a:buSzPts val="5600"/>
              <a:buFont typeface="Economica"/>
              <a:buNone/>
              <a:defRPr sz="5600">
                <a:latin typeface="Economica"/>
                <a:ea typeface="Economica"/>
                <a:cs typeface="Economica"/>
                <a:sym typeface="Economica"/>
              </a:defRPr>
            </a:lvl4pPr>
            <a:lvl5pPr lvl="4" rtl="0" algn="ctr">
              <a:lnSpc>
                <a:spcPct val="100000"/>
              </a:lnSpc>
              <a:spcBef>
                <a:spcPts val="0"/>
              </a:spcBef>
              <a:spcAft>
                <a:spcPts val="0"/>
              </a:spcAft>
              <a:buSzPts val="5600"/>
              <a:buFont typeface="Economica"/>
              <a:buNone/>
              <a:defRPr sz="5600">
                <a:latin typeface="Economica"/>
                <a:ea typeface="Economica"/>
                <a:cs typeface="Economica"/>
                <a:sym typeface="Economica"/>
              </a:defRPr>
            </a:lvl5pPr>
            <a:lvl6pPr lvl="5" rtl="0" algn="ctr">
              <a:lnSpc>
                <a:spcPct val="100000"/>
              </a:lnSpc>
              <a:spcBef>
                <a:spcPts val="0"/>
              </a:spcBef>
              <a:spcAft>
                <a:spcPts val="0"/>
              </a:spcAft>
              <a:buSzPts val="5600"/>
              <a:buFont typeface="Economica"/>
              <a:buNone/>
              <a:defRPr sz="5600">
                <a:latin typeface="Economica"/>
                <a:ea typeface="Economica"/>
                <a:cs typeface="Economica"/>
                <a:sym typeface="Economica"/>
              </a:defRPr>
            </a:lvl6pPr>
            <a:lvl7pPr lvl="6" rtl="0" algn="ctr">
              <a:lnSpc>
                <a:spcPct val="100000"/>
              </a:lnSpc>
              <a:spcBef>
                <a:spcPts val="0"/>
              </a:spcBef>
              <a:spcAft>
                <a:spcPts val="0"/>
              </a:spcAft>
              <a:buSzPts val="5600"/>
              <a:buFont typeface="Economica"/>
              <a:buNone/>
              <a:defRPr sz="5600">
                <a:latin typeface="Economica"/>
                <a:ea typeface="Economica"/>
                <a:cs typeface="Economica"/>
                <a:sym typeface="Economica"/>
              </a:defRPr>
            </a:lvl7pPr>
            <a:lvl8pPr lvl="7" rtl="0" algn="ctr">
              <a:lnSpc>
                <a:spcPct val="100000"/>
              </a:lnSpc>
              <a:spcBef>
                <a:spcPts val="0"/>
              </a:spcBef>
              <a:spcAft>
                <a:spcPts val="0"/>
              </a:spcAft>
              <a:buSzPts val="5600"/>
              <a:buFont typeface="Economica"/>
              <a:buNone/>
              <a:defRPr sz="5600">
                <a:latin typeface="Economica"/>
                <a:ea typeface="Economica"/>
                <a:cs typeface="Economica"/>
                <a:sym typeface="Economica"/>
              </a:defRPr>
            </a:lvl8pPr>
            <a:lvl9pPr lvl="8" rtl="0" algn="ctr">
              <a:lnSpc>
                <a:spcPct val="100000"/>
              </a:lnSpc>
              <a:spcBef>
                <a:spcPts val="0"/>
              </a:spcBef>
              <a:spcAft>
                <a:spcPts val="0"/>
              </a:spcAft>
              <a:buSzPts val="5600"/>
              <a:buFont typeface="Economica"/>
              <a:buNone/>
              <a:defRPr sz="5600">
                <a:latin typeface="Economica"/>
                <a:ea typeface="Economica"/>
                <a:cs typeface="Economica"/>
                <a:sym typeface="Economica"/>
              </a:defRPr>
            </a:lvl9pPr>
          </a:lstStyle>
          <a:p/>
        </p:txBody>
      </p:sp>
      <p:sp>
        <p:nvSpPr>
          <p:cNvPr id="131" name="Google Shape;131;p16"/>
          <p:cNvSpPr txBox="1"/>
          <p:nvPr>
            <p:ph idx="12" type="sldNum"/>
          </p:nvPr>
        </p:nvSpPr>
        <p:spPr>
          <a:xfrm>
            <a:off x="22579091" y="12435245"/>
            <a:ext cx="1462200" cy="1049700"/>
          </a:xfrm>
          <a:prstGeom prst="rect">
            <a:avLst/>
          </a:prstGeom>
          <a:noFill/>
          <a:ln>
            <a:noFill/>
          </a:ln>
        </p:spPr>
        <p:txBody>
          <a:bodyPr anchorCtr="0" anchor="ctr" bIns="243750" lIns="243750" spcFirstLastPara="1" rIns="243750" wrap="square" tIns="243750">
            <a:noAutofit/>
          </a:bodyPr>
          <a:lstStyle>
            <a:lvl1pPr lvl="0" rtl="0">
              <a:buNone/>
              <a:defRPr sz="3700"/>
            </a:lvl1pPr>
            <a:lvl2pPr lvl="1" rtl="0">
              <a:buNone/>
              <a:defRPr sz="3700"/>
            </a:lvl2pPr>
            <a:lvl3pPr lvl="2" rtl="0">
              <a:buNone/>
              <a:defRPr sz="3700"/>
            </a:lvl3pPr>
            <a:lvl4pPr lvl="3" rtl="0">
              <a:buNone/>
              <a:defRPr sz="3700"/>
            </a:lvl4pPr>
            <a:lvl5pPr lvl="4" rtl="0">
              <a:buNone/>
              <a:defRPr sz="3700"/>
            </a:lvl5pPr>
            <a:lvl6pPr lvl="5" rtl="0">
              <a:buNone/>
              <a:defRPr sz="3700"/>
            </a:lvl6pPr>
            <a:lvl7pPr lvl="6" rtl="0">
              <a:buNone/>
              <a:defRPr sz="3700"/>
            </a:lvl7pPr>
            <a:lvl8pPr lvl="7" rtl="0">
              <a:buNone/>
              <a:defRPr sz="3700"/>
            </a:lvl8pPr>
            <a:lvl9pPr lvl="8" rtl="0">
              <a:buNone/>
              <a:defRPr sz="3700"/>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2" name="Shape 132"/>
        <p:cNvGrpSpPr/>
        <p:nvPr/>
      </p:nvGrpSpPr>
      <p:grpSpPr>
        <a:xfrm>
          <a:off x="0" y="0"/>
          <a:ext cx="0" cy="0"/>
          <a:chOff x="0" y="0"/>
          <a:chExt cx="0" cy="0"/>
        </a:xfrm>
      </p:grpSpPr>
      <p:sp>
        <p:nvSpPr>
          <p:cNvPr id="133" name="Google Shape;133;p17"/>
          <p:cNvSpPr/>
          <p:nvPr/>
        </p:nvSpPr>
        <p:spPr>
          <a:xfrm flipH="1">
            <a:off x="20243164" y="1227267"/>
            <a:ext cx="2882531" cy="2999904"/>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34" name="Google Shape;134;p17"/>
          <p:cNvSpPr/>
          <p:nvPr/>
        </p:nvSpPr>
        <p:spPr>
          <a:xfrm flipH="1" rot="10800000">
            <a:off x="1243022" y="9488829"/>
            <a:ext cx="2882531" cy="2999904"/>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35" name="Google Shape;135;p17"/>
          <p:cNvSpPr txBox="1"/>
          <p:nvPr>
            <p:ph type="title"/>
          </p:nvPr>
        </p:nvSpPr>
        <p:spPr>
          <a:xfrm>
            <a:off x="2061910" y="4817200"/>
            <a:ext cx="20244900" cy="4081500"/>
          </a:xfrm>
          <a:prstGeom prst="rect">
            <a:avLst/>
          </a:prstGeom>
          <a:noFill/>
          <a:ln>
            <a:noFill/>
          </a:ln>
        </p:spPr>
        <p:txBody>
          <a:bodyPr anchorCtr="0" anchor="ctr" bIns="243750" lIns="243750" spcFirstLastPara="1" rIns="243750" wrap="square" tIns="243750">
            <a:noAutofit/>
          </a:bodyPr>
          <a:lstStyle>
            <a:lvl1pPr lvl="0" rtl="0" algn="ctr">
              <a:spcBef>
                <a:spcPts val="0"/>
              </a:spcBef>
              <a:spcAft>
                <a:spcPts val="0"/>
              </a:spcAft>
              <a:buSzPts val="3700"/>
              <a:buChar char="●"/>
              <a:defRPr sz="3700"/>
            </a:lvl1pPr>
            <a:lvl2pPr lvl="1" rtl="0" algn="ctr">
              <a:spcBef>
                <a:spcPts val="0"/>
              </a:spcBef>
              <a:spcAft>
                <a:spcPts val="0"/>
              </a:spcAft>
              <a:buSzPts val="3700"/>
              <a:buChar char="○"/>
              <a:defRPr sz="3700"/>
            </a:lvl2pPr>
            <a:lvl3pPr lvl="2" rtl="0" algn="ctr">
              <a:spcBef>
                <a:spcPts val="0"/>
              </a:spcBef>
              <a:spcAft>
                <a:spcPts val="0"/>
              </a:spcAft>
              <a:buSzPts val="3700"/>
              <a:buChar char="■"/>
              <a:defRPr sz="3700"/>
            </a:lvl3pPr>
            <a:lvl4pPr lvl="3" rtl="0" algn="ctr">
              <a:spcBef>
                <a:spcPts val="0"/>
              </a:spcBef>
              <a:spcAft>
                <a:spcPts val="0"/>
              </a:spcAft>
              <a:buSzPts val="3700"/>
              <a:buChar char="●"/>
              <a:defRPr sz="3700"/>
            </a:lvl4pPr>
            <a:lvl5pPr lvl="4" rtl="0" algn="ctr">
              <a:spcBef>
                <a:spcPts val="0"/>
              </a:spcBef>
              <a:spcAft>
                <a:spcPts val="0"/>
              </a:spcAft>
              <a:buSzPts val="3700"/>
              <a:buChar char="○"/>
              <a:defRPr sz="3700"/>
            </a:lvl5pPr>
            <a:lvl6pPr lvl="5" rtl="0" algn="ctr">
              <a:spcBef>
                <a:spcPts val="0"/>
              </a:spcBef>
              <a:spcAft>
                <a:spcPts val="0"/>
              </a:spcAft>
              <a:buSzPts val="3700"/>
              <a:buChar char="■"/>
              <a:defRPr sz="3700"/>
            </a:lvl6pPr>
            <a:lvl7pPr lvl="6" rtl="0" algn="ctr">
              <a:spcBef>
                <a:spcPts val="0"/>
              </a:spcBef>
              <a:spcAft>
                <a:spcPts val="0"/>
              </a:spcAft>
              <a:buSzPts val="3700"/>
              <a:buChar char="●"/>
              <a:defRPr sz="3700"/>
            </a:lvl7pPr>
            <a:lvl8pPr lvl="7" rtl="0" algn="ctr">
              <a:spcBef>
                <a:spcPts val="0"/>
              </a:spcBef>
              <a:spcAft>
                <a:spcPts val="0"/>
              </a:spcAft>
              <a:buSzPts val="3700"/>
              <a:buChar char="○"/>
              <a:defRPr sz="3700"/>
            </a:lvl8pPr>
            <a:lvl9pPr lvl="8" rtl="0" algn="ctr">
              <a:spcBef>
                <a:spcPts val="0"/>
              </a:spcBef>
              <a:spcAft>
                <a:spcPts val="0"/>
              </a:spcAft>
              <a:buSzPts val="3700"/>
              <a:buChar char="■"/>
              <a:defRPr sz="3700"/>
            </a:lvl9pPr>
          </a:lstStyle>
          <a:p/>
        </p:txBody>
      </p:sp>
      <p:sp>
        <p:nvSpPr>
          <p:cNvPr id="136" name="Google Shape;136;p17"/>
          <p:cNvSpPr txBox="1"/>
          <p:nvPr>
            <p:ph idx="12" type="sldNum"/>
          </p:nvPr>
        </p:nvSpPr>
        <p:spPr>
          <a:xfrm>
            <a:off x="22579091" y="12435245"/>
            <a:ext cx="1462200" cy="1049700"/>
          </a:xfrm>
          <a:prstGeom prst="rect">
            <a:avLst/>
          </a:prstGeom>
          <a:noFill/>
          <a:ln>
            <a:noFill/>
          </a:ln>
        </p:spPr>
        <p:txBody>
          <a:bodyPr anchorCtr="0" anchor="ctr" bIns="243750" lIns="243750" spcFirstLastPara="1" rIns="243750" wrap="square" tIns="243750">
            <a:noAutofit/>
          </a:bodyPr>
          <a:lstStyle>
            <a:lvl1pPr lvl="0" rtl="0">
              <a:buNone/>
              <a:defRPr sz="3700"/>
            </a:lvl1pPr>
            <a:lvl2pPr lvl="1" rtl="0">
              <a:buNone/>
              <a:defRPr sz="3700"/>
            </a:lvl2pPr>
            <a:lvl3pPr lvl="2" rtl="0">
              <a:buNone/>
              <a:defRPr sz="3700"/>
            </a:lvl3pPr>
            <a:lvl4pPr lvl="3" rtl="0">
              <a:buNone/>
              <a:defRPr sz="3700"/>
            </a:lvl4pPr>
            <a:lvl5pPr lvl="4" rtl="0">
              <a:buNone/>
              <a:defRPr sz="3700"/>
            </a:lvl5pPr>
            <a:lvl6pPr lvl="5" rtl="0">
              <a:buNone/>
              <a:defRPr sz="3700"/>
            </a:lvl6pPr>
            <a:lvl7pPr lvl="6" rtl="0">
              <a:buNone/>
              <a:defRPr sz="3700"/>
            </a:lvl7pPr>
            <a:lvl8pPr lvl="7" rtl="0">
              <a:buNone/>
              <a:defRPr sz="3700"/>
            </a:lvl8pPr>
            <a:lvl9pPr lvl="8" rtl="0">
              <a:buNone/>
              <a:defRPr sz="3700"/>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7" name="Shape 137"/>
        <p:cNvGrpSpPr/>
        <p:nvPr/>
      </p:nvGrpSpPr>
      <p:grpSpPr>
        <a:xfrm>
          <a:off x="0" y="0"/>
          <a:ext cx="0" cy="0"/>
          <a:chOff x="0" y="0"/>
          <a:chExt cx="0" cy="0"/>
        </a:xfrm>
      </p:grpSpPr>
      <p:sp>
        <p:nvSpPr>
          <p:cNvPr id="138" name="Google Shape;138;p18"/>
          <p:cNvSpPr/>
          <p:nvPr/>
        </p:nvSpPr>
        <p:spPr>
          <a:xfrm>
            <a:off x="0" y="13455200"/>
            <a:ext cx="24368700" cy="260700"/>
          </a:xfrm>
          <a:prstGeom prst="rect">
            <a:avLst/>
          </a:prstGeom>
          <a:solidFill>
            <a:schemeClr val="lt2"/>
          </a:solidFill>
          <a:ln>
            <a:noFill/>
          </a:ln>
        </p:spPr>
        <p:txBody>
          <a:bodyPr anchorCtr="0" anchor="ctr" bIns="243750" lIns="243750" spcFirstLastPara="1" rIns="243750" wrap="square" tIns="243750">
            <a:noAutofit/>
          </a:bodyPr>
          <a:lstStyle/>
          <a:p>
            <a:pPr indent="0" lvl="0" marL="0" rtl="0" algn="l">
              <a:spcBef>
                <a:spcPts val="0"/>
              </a:spcBef>
              <a:spcAft>
                <a:spcPts val="0"/>
              </a:spcAft>
              <a:buNone/>
            </a:pPr>
            <a:r>
              <a:t/>
            </a:r>
            <a:endParaRPr/>
          </a:p>
        </p:txBody>
      </p:sp>
      <p:sp>
        <p:nvSpPr>
          <p:cNvPr id="139" name="Google Shape;139;p18"/>
          <p:cNvSpPr txBox="1"/>
          <p:nvPr>
            <p:ph type="title"/>
          </p:nvPr>
        </p:nvSpPr>
        <p:spPr>
          <a:xfrm>
            <a:off x="830680" y="842467"/>
            <a:ext cx="22707300" cy="2216700"/>
          </a:xfrm>
          <a:prstGeom prst="rect">
            <a:avLst/>
          </a:prstGeom>
          <a:noFill/>
          <a:ln>
            <a:noFill/>
          </a:ln>
        </p:spPr>
        <p:txBody>
          <a:bodyPr anchorCtr="0" anchor="ctr" bIns="243750" lIns="243750" spcFirstLastPara="1" rIns="243750" wrap="square" tIns="243750">
            <a:noAutofit/>
          </a:bodyPr>
          <a:lstStyle>
            <a:lvl1pPr lvl="0" rtl="0">
              <a:spcBef>
                <a:spcPts val="0"/>
              </a:spcBef>
              <a:spcAft>
                <a:spcPts val="0"/>
              </a:spcAft>
              <a:buSzPts val="3700"/>
              <a:buChar char="●"/>
              <a:defRPr sz="3700"/>
            </a:lvl1pPr>
            <a:lvl2pPr lvl="1" rtl="0">
              <a:spcBef>
                <a:spcPts val="0"/>
              </a:spcBef>
              <a:spcAft>
                <a:spcPts val="0"/>
              </a:spcAft>
              <a:buSzPts val="3700"/>
              <a:buChar char="○"/>
              <a:defRPr sz="3700"/>
            </a:lvl2pPr>
            <a:lvl3pPr lvl="2" rtl="0">
              <a:spcBef>
                <a:spcPts val="0"/>
              </a:spcBef>
              <a:spcAft>
                <a:spcPts val="0"/>
              </a:spcAft>
              <a:buSzPts val="3700"/>
              <a:buChar char="■"/>
              <a:defRPr sz="3700"/>
            </a:lvl3pPr>
            <a:lvl4pPr lvl="3" rtl="0">
              <a:spcBef>
                <a:spcPts val="0"/>
              </a:spcBef>
              <a:spcAft>
                <a:spcPts val="0"/>
              </a:spcAft>
              <a:buSzPts val="3700"/>
              <a:buChar char="●"/>
              <a:defRPr sz="3700"/>
            </a:lvl4pPr>
            <a:lvl5pPr lvl="4" rtl="0">
              <a:spcBef>
                <a:spcPts val="0"/>
              </a:spcBef>
              <a:spcAft>
                <a:spcPts val="0"/>
              </a:spcAft>
              <a:buSzPts val="3700"/>
              <a:buChar char="○"/>
              <a:defRPr sz="3700"/>
            </a:lvl5pPr>
            <a:lvl6pPr lvl="5" rtl="0">
              <a:spcBef>
                <a:spcPts val="0"/>
              </a:spcBef>
              <a:spcAft>
                <a:spcPts val="0"/>
              </a:spcAft>
              <a:buSzPts val="3700"/>
              <a:buChar char="■"/>
              <a:defRPr sz="3700"/>
            </a:lvl6pPr>
            <a:lvl7pPr lvl="6" rtl="0">
              <a:spcBef>
                <a:spcPts val="0"/>
              </a:spcBef>
              <a:spcAft>
                <a:spcPts val="0"/>
              </a:spcAft>
              <a:buSzPts val="3700"/>
              <a:buChar char="●"/>
              <a:defRPr sz="3700"/>
            </a:lvl7pPr>
            <a:lvl8pPr lvl="7" rtl="0">
              <a:spcBef>
                <a:spcPts val="0"/>
              </a:spcBef>
              <a:spcAft>
                <a:spcPts val="0"/>
              </a:spcAft>
              <a:buSzPts val="3700"/>
              <a:buChar char="○"/>
              <a:defRPr sz="3700"/>
            </a:lvl8pPr>
            <a:lvl9pPr lvl="8" rtl="0">
              <a:spcBef>
                <a:spcPts val="0"/>
              </a:spcBef>
              <a:spcAft>
                <a:spcPts val="0"/>
              </a:spcAft>
              <a:buSzPts val="3700"/>
              <a:buChar char="■"/>
              <a:defRPr sz="3700"/>
            </a:lvl9pPr>
          </a:lstStyle>
          <a:p/>
        </p:txBody>
      </p:sp>
      <p:sp>
        <p:nvSpPr>
          <p:cNvPr id="140" name="Google Shape;140;p18"/>
          <p:cNvSpPr txBox="1"/>
          <p:nvPr>
            <p:ph idx="1" type="body"/>
          </p:nvPr>
        </p:nvSpPr>
        <p:spPr>
          <a:xfrm>
            <a:off x="830680" y="3267267"/>
            <a:ext cx="22707300" cy="8943900"/>
          </a:xfrm>
          <a:prstGeom prst="rect">
            <a:avLst/>
          </a:prstGeom>
          <a:noFill/>
          <a:ln>
            <a:noFill/>
          </a:ln>
        </p:spPr>
        <p:txBody>
          <a:bodyPr anchorCtr="0" anchor="ctr" bIns="243750" lIns="243750" spcFirstLastPara="1" rIns="243750" wrap="square" tIns="243750">
            <a:noAutofit/>
          </a:bodyPr>
          <a:lstStyle>
            <a:lvl1pPr indent="-463550" lvl="0" marL="457200" rtl="0">
              <a:spcBef>
                <a:spcPts val="0"/>
              </a:spcBef>
              <a:spcAft>
                <a:spcPts val="0"/>
              </a:spcAft>
              <a:buSzPts val="3700"/>
              <a:buChar char="●"/>
              <a:defRPr sz="3700"/>
            </a:lvl1pPr>
            <a:lvl2pPr indent="-463550" lvl="1" marL="914400" rtl="0">
              <a:spcBef>
                <a:spcPts val="0"/>
              </a:spcBef>
              <a:spcAft>
                <a:spcPts val="0"/>
              </a:spcAft>
              <a:buSzPts val="3700"/>
              <a:buChar char="○"/>
              <a:defRPr sz="3700"/>
            </a:lvl2pPr>
            <a:lvl3pPr indent="-463550" lvl="2" marL="1371600" rtl="0">
              <a:spcBef>
                <a:spcPts val="0"/>
              </a:spcBef>
              <a:spcAft>
                <a:spcPts val="0"/>
              </a:spcAft>
              <a:buSzPts val="3700"/>
              <a:buChar char="■"/>
              <a:defRPr sz="3700"/>
            </a:lvl3pPr>
            <a:lvl4pPr indent="-463550" lvl="3" marL="1828800" rtl="0">
              <a:spcBef>
                <a:spcPts val="0"/>
              </a:spcBef>
              <a:spcAft>
                <a:spcPts val="0"/>
              </a:spcAft>
              <a:buSzPts val="3700"/>
              <a:buChar char="●"/>
              <a:defRPr sz="3700"/>
            </a:lvl4pPr>
            <a:lvl5pPr indent="-463550" lvl="4" marL="2286000" rtl="0">
              <a:spcBef>
                <a:spcPts val="0"/>
              </a:spcBef>
              <a:spcAft>
                <a:spcPts val="0"/>
              </a:spcAft>
              <a:buSzPts val="3700"/>
              <a:buChar char="○"/>
              <a:defRPr sz="3700"/>
            </a:lvl5pPr>
            <a:lvl6pPr indent="-463550" lvl="5" marL="2743200" rtl="0">
              <a:spcBef>
                <a:spcPts val="0"/>
              </a:spcBef>
              <a:spcAft>
                <a:spcPts val="0"/>
              </a:spcAft>
              <a:buSzPts val="3700"/>
              <a:buChar char="■"/>
              <a:defRPr sz="3700"/>
            </a:lvl6pPr>
            <a:lvl7pPr indent="-463550" lvl="6" marL="3200400" rtl="0">
              <a:spcBef>
                <a:spcPts val="0"/>
              </a:spcBef>
              <a:spcAft>
                <a:spcPts val="0"/>
              </a:spcAft>
              <a:buSzPts val="3700"/>
              <a:buChar char="●"/>
              <a:defRPr sz="3700"/>
            </a:lvl7pPr>
            <a:lvl8pPr indent="-463550" lvl="7" marL="3657600" rtl="0">
              <a:spcBef>
                <a:spcPts val="0"/>
              </a:spcBef>
              <a:spcAft>
                <a:spcPts val="0"/>
              </a:spcAft>
              <a:buSzPts val="3700"/>
              <a:buChar char="○"/>
              <a:defRPr sz="3700"/>
            </a:lvl8pPr>
            <a:lvl9pPr indent="-463550" lvl="8" marL="4114800" rtl="0">
              <a:spcBef>
                <a:spcPts val="0"/>
              </a:spcBef>
              <a:spcAft>
                <a:spcPts val="0"/>
              </a:spcAft>
              <a:buSzPts val="3700"/>
              <a:buChar char="■"/>
              <a:defRPr sz="3700"/>
            </a:lvl9pPr>
          </a:lstStyle>
          <a:p/>
        </p:txBody>
      </p:sp>
      <p:sp>
        <p:nvSpPr>
          <p:cNvPr id="141" name="Google Shape;141;p18"/>
          <p:cNvSpPr txBox="1"/>
          <p:nvPr>
            <p:ph idx="12" type="sldNum"/>
          </p:nvPr>
        </p:nvSpPr>
        <p:spPr>
          <a:xfrm>
            <a:off x="22579091" y="12435245"/>
            <a:ext cx="1462200" cy="1049700"/>
          </a:xfrm>
          <a:prstGeom prst="rect">
            <a:avLst/>
          </a:prstGeom>
          <a:noFill/>
          <a:ln>
            <a:noFill/>
          </a:ln>
        </p:spPr>
        <p:txBody>
          <a:bodyPr anchorCtr="0" anchor="ctr" bIns="243750" lIns="243750" spcFirstLastPara="1" rIns="243750" wrap="square" tIns="243750">
            <a:noAutofit/>
          </a:bodyPr>
          <a:lstStyle>
            <a:lvl1pPr lvl="0" rtl="0">
              <a:buNone/>
              <a:defRPr sz="3700"/>
            </a:lvl1pPr>
            <a:lvl2pPr lvl="1" rtl="0">
              <a:buNone/>
              <a:defRPr sz="3700"/>
            </a:lvl2pPr>
            <a:lvl3pPr lvl="2" rtl="0">
              <a:buNone/>
              <a:defRPr sz="3700"/>
            </a:lvl3pPr>
            <a:lvl4pPr lvl="3" rtl="0">
              <a:buNone/>
              <a:defRPr sz="3700"/>
            </a:lvl4pPr>
            <a:lvl5pPr lvl="4" rtl="0">
              <a:buNone/>
              <a:defRPr sz="3700"/>
            </a:lvl5pPr>
            <a:lvl6pPr lvl="5" rtl="0">
              <a:buNone/>
              <a:defRPr sz="3700"/>
            </a:lvl6pPr>
            <a:lvl7pPr lvl="6" rtl="0">
              <a:buNone/>
              <a:defRPr sz="3700"/>
            </a:lvl7pPr>
            <a:lvl8pPr lvl="7" rtl="0">
              <a:buNone/>
              <a:defRPr sz="3700"/>
            </a:lvl8pPr>
            <a:lvl9pPr lvl="8" rtl="0">
              <a:buNone/>
              <a:defRPr sz="3700"/>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2" name="Shape 142"/>
        <p:cNvGrpSpPr/>
        <p:nvPr/>
      </p:nvGrpSpPr>
      <p:grpSpPr>
        <a:xfrm>
          <a:off x="0" y="0"/>
          <a:ext cx="0" cy="0"/>
          <a:chOff x="0" y="0"/>
          <a:chExt cx="0" cy="0"/>
        </a:xfrm>
      </p:grpSpPr>
      <p:sp>
        <p:nvSpPr>
          <p:cNvPr id="143" name="Google Shape;143;p19"/>
          <p:cNvSpPr txBox="1"/>
          <p:nvPr>
            <p:ph idx="12" type="sldNum"/>
          </p:nvPr>
        </p:nvSpPr>
        <p:spPr>
          <a:xfrm>
            <a:off x="22579091" y="12435245"/>
            <a:ext cx="1462200" cy="1049700"/>
          </a:xfrm>
          <a:prstGeom prst="rect">
            <a:avLst/>
          </a:prstGeom>
          <a:noFill/>
          <a:ln>
            <a:noFill/>
          </a:ln>
        </p:spPr>
        <p:txBody>
          <a:bodyPr anchorCtr="0" anchor="ctr" bIns="243750" lIns="243750" spcFirstLastPara="1" rIns="243750" wrap="square" tIns="243750">
            <a:noAutofit/>
          </a:bodyPr>
          <a:lstStyle>
            <a:lvl1pPr lvl="0" rtl="0">
              <a:buNone/>
              <a:defRPr sz="3700"/>
            </a:lvl1pPr>
            <a:lvl2pPr lvl="1" rtl="0">
              <a:buNone/>
              <a:defRPr sz="3700"/>
            </a:lvl2pPr>
            <a:lvl3pPr lvl="2" rtl="0">
              <a:buNone/>
              <a:defRPr sz="3700"/>
            </a:lvl3pPr>
            <a:lvl4pPr lvl="3" rtl="0">
              <a:buNone/>
              <a:defRPr sz="3700"/>
            </a:lvl4pPr>
            <a:lvl5pPr lvl="4" rtl="0">
              <a:buNone/>
              <a:defRPr sz="3700"/>
            </a:lvl5pPr>
            <a:lvl6pPr lvl="5" rtl="0">
              <a:buNone/>
              <a:defRPr sz="3700"/>
            </a:lvl6pPr>
            <a:lvl7pPr lvl="6" rtl="0">
              <a:buNone/>
              <a:defRPr sz="3700"/>
            </a:lvl7pPr>
            <a:lvl8pPr lvl="7" rtl="0">
              <a:buNone/>
              <a:defRPr sz="3700"/>
            </a:lvl8pPr>
            <a:lvl9pPr lvl="8" rtl="0">
              <a:buNone/>
              <a:defRPr sz="3700"/>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4" name="Shape 144"/>
        <p:cNvGrpSpPr/>
        <p:nvPr/>
      </p:nvGrpSpPr>
      <p:grpSpPr>
        <a:xfrm>
          <a:off x="0" y="0"/>
          <a:ext cx="0" cy="0"/>
          <a:chOff x="0" y="0"/>
          <a:chExt cx="0" cy="0"/>
        </a:xfrm>
      </p:grpSpPr>
      <p:sp>
        <p:nvSpPr>
          <p:cNvPr id="145" name="Google Shape;145;p20"/>
          <p:cNvSpPr txBox="1"/>
          <p:nvPr>
            <p:ph type="title"/>
          </p:nvPr>
        </p:nvSpPr>
        <p:spPr>
          <a:xfrm>
            <a:off x="1675352" y="730250"/>
            <a:ext cx="21018000" cy="2651100"/>
          </a:xfrm>
          <a:prstGeom prst="rect">
            <a:avLst/>
          </a:prstGeom>
          <a:noFill/>
          <a:ln>
            <a:noFill/>
          </a:ln>
        </p:spPr>
        <p:txBody>
          <a:bodyPr anchorCtr="0" anchor="ctr" bIns="243750" lIns="243750" spcFirstLastPara="1" rIns="243750" wrap="square" tIns="243750">
            <a:noAutofit/>
          </a:bodyPr>
          <a:lstStyle>
            <a:lvl1pPr indent="0" lvl="0" marL="0" marR="0" rtl="0" algn="l">
              <a:lnSpc>
                <a:spcPct val="90000"/>
              </a:lnSpc>
              <a:spcBef>
                <a:spcPts val="0"/>
              </a:spcBef>
              <a:spcAft>
                <a:spcPts val="0"/>
              </a:spcAft>
              <a:buClr>
                <a:schemeClr val="dk1"/>
              </a:buClr>
              <a:buSzPts val="3700"/>
              <a:buFont typeface="Calibri"/>
              <a:buNone/>
              <a:defRPr b="0" i="0" sz="8800" u="none" cap="none" strike="noStrike">
                <a:solidFill>
                  <a:schemeClr val="dk1"/>
                </a:solidFill>
                <a:latin typeface="Calibri"/>
                <a:ea typeface="Calibri"/>
                <a:cs typeface="Calibri"/>
                <a:sym typeface="Calibri"/>
              </a:defRPr>
            </a:lvl1pPr>
            <a:lvl2pPr indent="0" lvl="1" rtl="0">
              <a:spcBef>
                <a:spcPts val="0"/>
              </a:spcBef>
              <a:spcAft>
                <a:spcPts val="0"/>
              </a:spcAft>
              <a:buSzPts val="3700"/>
              <a:buNone/>
              <a:defRPr sz="3700"/>
            </a:lvl2pPr>
            <a:lvl3pPr indent="0" lvl="2" rtl="0">
              <a:spcBef>
                <a:spcPts val="0"/>
              </a:spcBef>
              <a:spcAft>
                <a:spcPts val="0"/>
              </a:spcAft>
              <a:buSzPts val="3700"/>
              <a:buNone/>
              <a:defRPr sz="3700"/>
            </a:lvl3pPr>
            <a:lvl4pPr indent="0" lvl="3" rtl="0">
              <a:spcBef>
                <a:spcPts val="0"/>
              </a:spcBef>
              <a:spcAft>
                <a:spcPts val="0"/>
              </a:spcAft>
              <a:buSzPts val="3700"/>
              <a:buNone/>
              <a:defRPr sz="3700"/>
            </a:lvl4pPr>
            <a:lvl5pPr indent="0" lvl="4" rtl="0">
              <a:spcBef>
                <a:spcPts val="0"/>
              </a:spcBef>
              <a:spcAft>
                <a:spcPts val="0"/>
              </a:spcAft>
              <a:buSzPts val="3700"/>
              <a:buNone/>
              <a:defRPr sz="3700"/>
            </a:lvl5pPr>
            <a:lvl6pPr indent="0" lvl="5" rtl="0">
              <a:spcBef>
                <a:spcPts val="0"/>
              </a:spcBef>
              <a:spcAft>
                <a:spcPts val="0"/>
              </a:spcAft>
              <a:buSzPts val="3700"/>
              <a:buNone/>
              <a:defRPr sz="3700"/>
            </a:lvl6pPr>
            <a:lvl7pPr indent="0" lvl="6" rtl="0">
              <a:spcBef>
                <a:spcPts val="0"/>
              </a:spcBef>
              <a:spcAft>
                <a:spcPts val="0"/>
              </a:spcAft>
              <a:buSzPts val="3700"/>
              <a:buNone/>
              <a:defRPr sz="3700"/>
            </a:lvl7pPr>
            <a:lvl8pPr indent="0" lvl="7" rtl="0">
              <a:spcBef>
                <a:spcPts val="0"/>
              </a:spcBef>
              <a:spcAft>
                <a:spcPts val="0"/>
              </a:spcAft>
              <a:buSzPts val="3700"/>
              <a:buNone/>
              <a:defRPr sz="3700"/>
            </a:lvl8pPr>
            <a:lvl9pPr indent="0" lvl="8" rtl="0">
              <a:spcBef>
                <a:spcPts val="0"/>
              </a:spcBef>
              <a:spcAft>
                <a:spcPts val="0"/>
              </a:spcAft>
              <a:buSzPts val="3700"/>
              <a:buNone/>
              <a:defRPr sz="3700"/>
            </a:lvl9pPr>
          </a:lstStyle>
          <a:p/>
        </p:txBody>
      </p:sp>
      <p:sp>
        <p:nvSpPr>
          <p:cNvPr id="146" name="Google Shape;146;p20"/>
          <p:cNvSpPr txBox="1"/>
          <p:nvPr>
            <p:ph idx="1" type="body"/>
          </p:nvPr>
        </p:nvSpPr>
        <p:spPr>
          <a:xfrm>
            <a:off x="1675352" y="3651250"/>
            <a:ext cx="21018000" cy="8702400"/>
          </a:xfrm>
          <a:prstGeom prst="rect">
            <a:avLst/>
          </a:prstGeom>
          <a:noFill/>
          <a:ln>
            <a:noFill/>
          </a:ln>
        </p:spPr>
        <p:txBody>
          <a:bodyPr anchorCtr="0" anchor="t" bIns="243750" lIns="243750" spcFirstLastPara="1" rIns="243750" wrap="square" tIns="243750">
            <a:noAutofit/>
          </a:bodyPr>
          <a:lstStyle>
            <a:lvl1pPr indent="-584200" lvl="0" marL="457200" marR="0" rtl="0" algn="l">
              <a:lnSpc>
                <a:spcPct val="90000"/>
              </a:lnSpc>
              <a:spcBef>
                <a:spcPts val="2100"/>
              </a:spcBef>
              <a:spcAft>
                <a:spcPts val="0"/>
              </a:spcAft>
              <a:buClr>
                <a:schemeClr val="dk1"/>
              </a:buClr>
              <a:buSzPts val="5600"/>
              <a:buFont typeface="Arial"/>
              <a:buChar char="•"/>
              <a:defRPr b="0" i="0" sz="5600" u="none" cap="none" strike="noStrike">
                <a:solidFill>
                  <a:schemeClr val="dk1"/>
                </a:solidFill>
                <a:latin typeface="Calibri"/>
                <a:ea typeface="Calibri"/>
                <a:cs typeface="Calibri"/>
                <a:sym typeface="Calibri"/>
              </a:defRPr>
            </a:lvl1pPr>
            <a:lvl2pPr indent="-533400" lvl="1" marL="914400" marR="0" rtl="0" algn="l">
              <a:lnSpc>
                <a:spcPct val="90000"/>
              </a:lnSpc>
              <a:spcBef>
                <a:spcPts val="1100"/>
              </a:spcBef>
              <a:spcAft>
                <a:spcPts val="0"/>
              </a:spcAft>
              <a:buClr>
                <a:schemeClr val="dk1"/>
              </a:buClr>
              <a:buSzPts val="4800"/>
              <a:buFont typeface="Arial"/>
              <a:buChar char="•"/>
              <a:defRPr b="0" i="0" sz="4800" u="none" cap="none" strike="noStrike">
                <a:solidFill>
                  <a:schemeClr val="dk1"/>
                </a:solidFill>
                <a:latin typeface="Calibri"/>
                <a:ea typeface="Calibri"/>
                <a:cs typeface="Calibri"/>
                <a:sym typeface="Calibri"/>
              </a:defRPr>
            </a:lvl2pPr>
            <a:lvl3pPr indent="-482600" lvl="2" marL="1371600" marR="0" rtl="0" algn="l">
              <a:lnSpc>
                <a:spcPct val="90000"/>
              </a:lnSpc>
              <a:spcBef>
                <a:spcPts val="11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3pPr>
            <a:lvl4pPr indent="-463550" lvl="3" marL="1828800" marR="0" rtl="0" algn="l">
              <a:lnSpc>
                <a:spcPct val="90000"/>
              </a:lnSpc>
              <a:spcBef>
                <a:spcPts val="1100"/>
              </a:spcBef>
              <a:spcAft>
                <a:spcPts val="0"/>
              </a:spcAft>
              <a:buClr>
                <a:schemeClr val="dk1"/>
              </a:buClr>
              <a:buSzPts val="3700"/>
              <a:buFont typeface="Arial"/>
              <a:buChar char="•"/>
              <a:defRPr b="0" i="0" sz="3700" u="none" cap="none" strike="noStrike">
                <a:solidFill>
                  <a:schemeClr val="dk1"/>
                </a:solidFill>
                <a:latin typeface="Calibri"/>
                <a:ea typeface="Calibri"/>
                <a:cs typeface="Calibri"/>
                <a:sym typeface="Calibri"/>
              </a:defRPr>
            </a:lvl4pPr>
            <a:lvl5pPr indent="-463550" lvl="4" marL="2286000" marR="0" rtl="0" algn="l">
              <a:lnSpc>
                <a:spcPct val="90000"/>
              </a:lnSpc>
              <a:spcBef>
                <a:spcPts val="1100"/>
              </a:spcBef>
              <a:spcAft>
                <a:spcPts val="0"/>
              </a:spcAft>
              <a:buClr>
                <a:schemeClr val="dk1"/>
              </a:buClr>
              <a:buSzPts val="3700"/>
              <a:buFont typeface="Arial"/>
              <a:buChar char="•"/>
              <a:defRPr b="0" i="0" sz="3700" u="none" cap="none" strike="noStrike">
                <a:solidFill>
                  <a:schemeClr val="dk1"/>
                </a:solidFill>
                <a:latin typeface="Calibri"/>
                <a:ea typeface="Calibri"/>
                <a:cs typeface="Calibri"/>
                <a:sym typeface="Calibri"/>
              </a:defRPr>
            </a:lvl5pPr>
            <a:lvl6pPr indent="-463550" lvl="5" marL="2743200" marR="0" rtl="0" algn="l">
              <a:lnSpc>
                <a:spcPct val="90000"/>
              </a:lnSpc>
              <a:spcBef>
                <a:spcPts val="1100"/>
              </a:spcBef>
              <a:spcAft>
                <a:spcPts val="0"/>
              </a:spcAft>
              <a:buClr>
                <a:schemeClr val="dk1"/>
              </a:buClr>
              <a:buSzPts val="3700"/>
              <a:buFont typeface="Arial"/>
              <a:buChar char="•"/>
              <a:defRPr b="0" i="0" sz="3700" u="none" cap="none" strike="noStrike">
                <a:solidFill>
                  <a:schemeClr val="dk1"/>
                </a:solidFill>
                <a:latin typeface="Calibri"/>
                <a:ea typeface="Calibri"/>
                <a:cs typeface="Calibri"/>
                <a:sym typeface="Calibri"/>
              </a:defRPr>
            </a:lvl6pPr>
            <a:lvl7pPr indent="-463550" lvl="6" marL="3200400" marR="0" rtl="0" algn="l">
              <a:lnSpc>
                <a:spcPct val="90000"/>
              </a:lnSpc>
              <a:spcBef>
                <a:spcPts val="1100"/>
              </a:spcBef>
              <a:spcAft>
                <a:spcPts val="0"/>
              </a:spcAft>
              <a:buClr>
                <a:schemeClr val="dk1"/>
              </a:buClr>
              <a:buSzPts val="3700"/>
              <a:buFont typeface="Arial"/>
              <a:buChar char="•"/>
              <a:defRPr b="0" i="0" sz="3700" u="none" cap="none" strike="noStrike">
                <a:solidFill>
                  <a:schemeClr val="dk1"/>
                </a:solidFill>
                <a:latin typeface="Calibri"/>
                <a:ea typeface="Calibri"/>
                <a:cs typeface="Calibri"/>
                <a:sym typeface="Calibri"/>
              </a:defRPr>
            </a:lvl7pPr>
            <a:lvl8pPr indent="-463550" lvl="7" marL="3657600" marR="0" rtl="0" algn="l">
              <a:lnSpc>
                <a:spcPct val="90000"/>
              </a:lnSpc>
              <a:spcBef>
                <a:spcPts val="1100"/>
              </a:spcBef>
              <a:spcAft>
                <a:spcPts val="0"/>
              </a:spcAft>
              <a:buClr>
                <a:schemeClr val="dk1"/>
              </a:buClr>
              <a:buSzPts val="3700"/>
              <a:buFont typeface="Arial"/>
              <a:buChar char="•"/>
              <a:defRPr b="0" i="0" sz="3700" u="none" cap="none" strike="noStrike">
                <a:solidFill>
                  <a:schemeClr val="dk1"/>
                </a:solidFill>
                <a:latin typeface="Calibri"/>
                <a:ea typeface="Calibri"/>
                <a:cs typeface="Calibri"/>
                <a:sym typeface="Calibri"/>
              </a:defRPr>
            </a:lvl8pPr>
            <a:lvl9pPr indent="-463550" lvl="8" marL="4114800" marR="0" rtl="0" algn="l">
              <a:lnSpc>
                <a:spcPct val="90000"/>
              </a:lnSpc>
              <a:spcBef>
                <a:spcPts val="1100"/>
              </a:spcBef>
              <a:spcAft>
                <a:spcPts val="0"/>
              </a:spcAft>
              <a:buClr>
                <a:schemeClr val="dk1"/>
              </a:buClr>
              <a:buSzPts val="3700"/>
              <a:buFont typeface="Arial"/>
              <a:buChar char="•"/>
              <a:defRPr b="0" i="0" sz="3700" u="none" cap="none" strike="noStrike">
                <a:solidFill>
                  <a:schemeClr val="dk1"/>
                </a:solidFill>
                <a:latin typeface="Calibri"/>
                <a:ea typeface="Calibri"/>
                <a:cs typeface="Calibri"/>
                <a:sym typeface="Calibri"/>
              </a:defRPr>
            </a:lvl9pPr>
          </a:lstStyle>
          <a:p/>
        </p:txBody>
      </p:sp>
      <p:sp>
        <p:nvSpPr>
          <p:cNvPr id="147" name="Google Shape;147;p20"/>
          <p:cNvSpPr txBox="1"/>
          <p:nvPr>
            <p:ph idx="10" type="dt"/>
          </p:nvPr>
        </p:nvSpPr>
        <p:spPr>
          <a:xfrm>
            <a:off x="1675352" y="12712700"/>
            <a:ext cx="5482800" cy="730500"/>
          </a:xfrm>
          <a:prstGeom prst="rect">
            <a:avLst/>
          </a:prstGeom>
          <a:noFill/>
          <a:ln>
            <a:noFill/>
          </a:ln>
        </p:spPr>
        <p:txBody>
          <a:bodyPr anchorCtr="0" anchor="ctr" bIns="243750" lIns="243750" spcFirstLastPara="1" rIns="243750" wrap="square" tIns="243750">
            <a:noAutofit/>
          </a:bodyPr>
          <a:lstStyle>
            <a:lvl1pPr indent="0" lvl="0" marL="0" marR="0" rtl="0" algn="l">
              <a:spcBef>
                <a:spcPts val="0"/>
              </a:spcBef>
              <a:spcAft>
                <a:spcPts val="0"/>
              </a:spcAft>
              <a:buSzPts val="3700"/>
              <a:buNone/>
              <a:defRPr sz="2400">
                <a:solidFill>
                  <a:srgbClr val="888888"/>
                </a:solidFill>
                <a:latin typeface="Calibri"/>
                <a:ea typeface="Calibri"/>
                <a:cs typeface="Calibri"/>
                <a:sym typeface="Calibri"/>
              </a:defRPr>
            </a:lvl1pPr>
            <a:lvl2pPr indent="0" lvl="1" marL="9144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2pPr>
            <a:lvl3pPr indent="0" lvl="2" marL="18288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3pPr>
            <a:lvl4pPr indent="0" lvl="3" marL="27432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4pPr>
            <a:lvl5pPr indent="0" lvl="4" marL="36576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5pPr>
            <a:lvl6pPr indent="0" lvl="5" marL="45720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6pPr>
            <a:lvl7pPr indent="0" lvl="6" marL="54864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7pPr>
            <a:lvl8pPr indent="0" lvl="7" marL="64008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8pPr>
            <a:lvl9pPr indent="0" lvl="8" marL="73152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9pPr>
          </a:lstStyle>
          <a:p/>
        </p:txBody>
      </p:sp>
      <p:sp>
        <p:nvSpPr>
          <p:cNvPr id="148" name="Google Shape;148;p20"/>
          <p:cNvSpPr txBox="1"/>
          <p:nvPr>
            <p:ph idx="11" type="ftr"/>
          </p:nvPr>
        </p:nvSpPr>
        <p:spPr>
          <a:xfrm>
            <a:off x="8072148" y="12712700"/>
            <a:ext cx="8224500" cy="730500"/>
          </a:xfrm>
          <a:prstGeom prst="rect">
            <a:avLst/>
          </a:prstGeom>
          <a:noFill/>
          <a:ln>
            <a:noFill/>
          </a:ln>
        </p:spPr>
        <p:txBody>
          <a:bodyPr anchorCtr="0" anchor="ctr" bIns="243750" lIns="243750" spcFirstLastPara="1" rIns="243750" wrap="square" tIns="243750">
            <a:noAutofit/>
          </a:bodyPr>
          <a:lstStyle>
            <a:lvl1pPr indent="0" lvl="0" marL="0" marR="0" rtl="0" algn="ctr">
              <a:spcBef>
                <a:spcPts val="0"/>
              </a:spcBef>
              <a:spcAft>
                <a:spcPts val="0"/>
              </a:spcAft>
              <a:buSzPts val="3700"/>
              <a:buNone/>
              <a:defRPr sz="2400">
                <a:solidFill>
                  <a:srgbClr val="888888"/>
                </a:solidFill>
                <a:latin typeface="Calibri"/>
                <a:ea typeface="Calibri"/>
                <a:cs typeface="Calibri"/>
                <a:sym typeface="Calibri"/>
              </a:defRPr>
            </a:lvl1pPr>
            <a:lvl2pPr indent="0" lvl="1" marL="9144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2pPr>
            <a:lvl3pPr indent="0" lvl="2" marL="18288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3pPr>
            <a:lvl4pPr indent="0" lvl="3" marL="27432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4pPr>
            <a:lvl5pPr indent="0" lvl="4" marL="36576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5pPr>
            <a:lvl6pPr indent="0" lvl="5" marL="45720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6pPr>
            <a:lvl7pPr indent="0" lvl="6" marL="54864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7pPr>
            <a:lvl8pPr indent="0" lvl="7" marL="64008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8pPr>
            <a:lvl9pPr indent="0" lvl="8" marL="73152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9pPr>
          </a:lstStyle>
          <a:p/>
        </p:txBody>
      </p:sp>
      <p:sp>
        <p:nvSpPr>
          <p:cNvPr id="149" name="Google Shape;149;p20"/>
          <p:cNvSpPr txBox="1"/>
          <p:nvPr>
            <p:ph idx="12" type="sldNum"/>
          </p:nvPr>
        </p:nvSpPr>
        <p:spPr>
          <a:xfrm>
            <a:off x="17210430" y="12712700"/>
            <a:ext cx="5482800" cy="730500"/>
          </a:xfrm>
          <a:prstGeom prst="rect">
            <a:avLst/>
          </a:prstGeom>
          <a:noFill/>
          <a:ln>
            <a:noFill/>
          </a:ln>
        </p:spPr>
        <p:txBody>
          <a:bodyPr anchorCtr="0" anchor="ctr" bIns="91375" lIns="182825" spcFirstLastPara="1" rIns="182825" wrap="square" tIns="91375">
            <a:noAutofit/>
          </a:bodyPr>
          <a:lstStyle>
            <a:lvl1pPr indent="0" lvl="0" marL="0" marR="0" rtl="0" algn="r">
              <a:spcBef>
                <a:spcPts val="0"/>
              </a:spcBef>
              <a:buNone/>
              <a:defRPr sz="2400">
                <a:solidFill>
                  <a:srgbClr val="888888"/>
                </a:solidFill>
                <a:latin typeface="Calibri"/>
                <a:ea typeface="Calibri"/>
                <a:cs typeface="Calibri"/>
                <a:sym typeface="Calibri"/>
              </a:defRPr>
            </a:lvl1pPr>
            <a:lvl2pPr indent="0" lvl="1" marL="0" marR="0" rtl="0" algn="r">
              <a:spcBef>
                <a:spcPts val="0"/>
              </a:spcBef>
              <a:buNone/>
              <a:defRPr sz="2400">
                <a:solidFill>
                  <a:srgbClr val="888888"/>
                </a:solidFill>
                <a:latin typeface="Calibri"/>
                <a:ea typeface="Calibri"/>
                <a:cs typeface="Calibri"/>
                <a:sym typeface="Calibri"/>
              </a:defRPr>
            </a:lvl2pPr>
            <a:lvl3pPr indent="0" lvl="2" marL="0" marR="0" rtl="0" algn="r">
              <a:spcBef>
                <a:spcPts val="0"/>
              </a:spcBef>
              <a:buNone/>
              <a:defRPr sz="2400">
                <a:solidFill>
                  <a:srgbClr val="888888"/>
                </a:solidFill>
                <a:latin typeface="Calibri"/>
                <a:ea typeface="Calibri"/>
                <a:cs typeface="Calibri"/>
                <a:sym typeface="Calibri"/>
              </a:defRPr>
            </a:lvl3pPr>
            <a:lvl4pPr indent="0" lvl="3" marL="0" marR="0" rtl="0" algn="r">
              <a:spcBef>
                <a:spcPts val="0"/>
              </a:spcBef>
              <a:buNone/>
              <a:defRPr sz="2400">
                <a:solidFill>
                  <a:srgbClr val="888888"/>
                </a:solidFill>
                <a:latin typeface="Calibri"/>
                <a:ea typeface="Calibri"/>
                <a:cs typeface="Calibri"/>
                <a:sym typeface="Calibri"/>
              </a:defRPr>
            </a:lvl4pPr>
            <a:lvl5pPr indent="0" lvl="4" marL="0" marR="0" rtl="0" algn="r">
              <a:spcBef>
                <a:spcPts val="0"/>
              </a:spcBef>
              <a:buNone/>
              <a:defRPr sz="2400">
                <a:solidFill>
                  <a:srgbClr val="888888"/>
                </a:solidFill>
                <a:latin typeface="Calibri"/>
                <a:ea typeface="Calibri"/>
                <a:cs typeface="Calibri"/>
                <a:sym typeface="Calibri"/>
              </a:defRPr>
            </a:lvl5pPr>
            <a:lvl6pPr indent="0" lvl="5" marL="0" marR="0" rtl="0" algn="r">
              <a:spcBef>
                <a:spcPts val="0"/>
              </a:spcBef>
              <a:buNone/>
              <a:defRPr sz="2400">
                <a:solidFill>
                  <a:srgbClr val="888888"/>
                </a:solidFill>
                <a:latin typeface="Calibri"/>
                <a:ea typeface="Calibri"/>
                <a:cs typeface="Calibri"/>
                <a:sym typeface="Calibri"/>
              </a:defRPr>
            </a:lvl6pPr>
            <a:lvl7pPr indent="0" lvl="6" marL="0" marR="0" rtl="0" algn="r">
              <a:spcBef>
                <a:spcPts val="0"/>
              </a:spcBef>
              <a:buNone/>
              <a:defRPr sz="2400">
                <a:solidFill>
                  <a:srgbClr val="888888"/>
                </a:solidFill>
                <a:latin typeface="Calibri"/>
                <a:ea typeface="Calibri"/>
                <a:cs typeface="Calibri"/>
                <a:sym typeface="Calibri"/>
              </a:defRPr>
            </a:lvl7pPr>
            <a:lvl8pPr indent="0" lvl="7" marL="0" marR="0" rtl="0" algn="r">
              <a:spcBef>
                <a:spcPts val="0"/>
              </a:spcBef>
              <a:buNone/>
              <a:defRPr sz="2400">
                <a:solidFill>
                  <a:srgbClr val="888888"/>
                </a:solidFill>
                <a:latin typeface="Calibri"/>
                <a:ea typeface="Calibri"/>
                <a:cs typeface="Calibri"/>
                <a:sym typeface="Calibri"/>
              </a:defRPr>
            </a:lvl8pPr>
            <a:lvl9pPr indent="0" lvl="8" marL="0" marR="0" rtl="0" algn="r">
              <a:spcBef>
                <a:spcPts val="0"/>
              </a:spcBef>
              <a:buNone/>
              <a:defRPr sz="24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obj">
  <p:cSld name="OBJECT">
    <p:bg>
      <p:bgPr>
        <a:solidFill>
          <a:schemeClr val="lt1"/>
        </a:solidFill>
      </p:bgPr>
    </p:bg>
    <p:spTree>
      <p:nvGrpSpPr>
        <p:cNvPr id="157" name="Shape 157"/>
        <p:cNvGrpSpPr/>
        <p:nvPr/>
      </p:nvGrpSpPr>
      <p:grpSpPr>
        <a:xfrm>
          <a:off x="0" y="0"/>
          <a:ext cx="0" cy="0"/>
          <a:chOff x="0" y="0"/>
          <a:chExt cx="0" cy="0"/>
        </a:xfrm>
      </p:grpSpPr>
      <p:sp>
        <p:nvSpPr>
          <p:cNvPr id="158" name="Google Shape;158;p22"/>
          <p:cNvSpPr txBox="1"/>
          <p:nvPr>
            <p:ph type="ctrTitle"/>
          </p:nvPr>
        </p:nvSpPr>
        <p:spPr>
          <a:xfrm>
            <a:off x="1361107" y="4322117"/>
            <a:ext cx="21646800" cy="33189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1700"/>
              <a:buNone/>
              <a:defRPr b="0" i="0">
                <a:solidFill>
                  <a:schemeClr val="dk1"/>
                </a:solidFill>
              </a:defRPr>
            </a:lvl1pPr>
            <a:lvl2pPr lvl="1" rtl="0">
              <a:spcBef>
                <a:spcPts val="0"/>
              </a:spcBef>
              <a:spcAft>
                <a:spcPts val="0"/>
              </a:spcAft>
              <a:buSzPts val="1700"/>
              <a:buNone/>
              <a:defRPr/>
            </a:lvl2pPr>
            <a:lvl3pPr lvl="2" rtl="0">
              <a:spcBef>
                <a:spcPts val="0"/>
              </a:spcBef>
              <a:spcAft>
                <a:spcPts val="0"/>
              </a:spcAft>
              <a:buSzPts val="1700"/>
              <a:buNone/>
              <a:defRPr/>
            </a:lvl3pPr>
            <a:lvl4pPr lvl="3" rtl="0">
              <a:spcBef>
                <a:spcPts val="0"/>
              </a:spcBef>
              <a:spcAft>
                <a:spcPts val="0"/>
              </a:spcAft>
              <a:buSzPts val="1700"/>
              <a:buNone/>
              <a:defRPr/>
            </a:lvl4pPr>
            <a:lvl5pPr lvl="4" rtl="0">
              <a:spcBef>
                <a:spcPts val="0"/>
              </a:spcBef>
              <a:spcAft>
                <a:spcPts val="0"/>
              </a:spcAft>
              <a:buSzPts val="1700"/>
              <a:buNone/>
              <a:defRPr/>
            </a:lvl5pPr>
            <a:lvl6pPr lvl="5" rtl="0">
              <a:spcBef>
                <a:spcPts val="0"/>
              </a:spcBef>
              <a:spcAft>
                <a:spcPts val="0"/>
              </a:spcAft>
              <a:buSzPts val="1700"/>
              <a:buNone/>
              <a:defRPr/>
            </a:lvl6pPr>
            <a:lvl7pPr lvl="6" rtl="0">
              <a:spcBef>
                <a:spcPts val="0"/>
              </a:spcBef>
              <a:spcAft>
                <a:spcPts val="0"/>
              </a:spcAft>
              <a:buSzPts val="1700"/>
              <a:buNone/>
              <a:defRPr/>
            </a:lvl7pPr>
            <a:lvl8pPr lvl="7" rtl="0">
              <a:spcBef>
                <a:spcPts val="0"/>
              </a:spcBef>
              <a:spcAft>
                <a:spcPts val="0"/>
              </a:spcAft>
              <a:buSzPts val="1700"/>
              <a:buNone/>
              <a:defRPr/>
            </a:lvl8pPr>
            <a:lvl9pPr lvl="8" rtl="0">
              <a:spcBef>
                <a:spcPts val="0"/>
              </a:spcBef>
              <a:spcAft>
                <a:spcPts val="0"/>
              </a:spcAft>
              <a:buSzPts val="1700"/>
              <a:buNone/>
              <a:defRPr/>
            </a:lvl9pPr>
          </a:lstStyle>
          <a:p/>
        </p:txBody>
      </p:sp>
      <p:sp>
        <p:nvSpPr>
          <p:cNvPr id="159" name="Google Shape;159;p22"/>
          <p:cNvSpPr txBox="1"/>
          <p:nvPr>
            <p:ph idx="1" type="subTitle"/>
          </p:nvPr>
        </p:nvSpPr>
        <p:spPr>
          <a:xfrm>
            <a:off x="3655313" y="7680960"/>
            <a:ext cx="17058300" cy="34290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1700"/>
              <a:buNone/>
              <a:defRPr/>
            </a:lvl1pPr>
            <a:lvl2pPr lvl="1" rtl="0" algn="l">
              <a:spcBef>
                <a:spcPts val="0"/>
              </a:spcBef>
              <a:spcAft>
                <a:spcPts val="0"/>
              </a:spcAft>
              <a:buSzPts val="1700"/>
              <a:buNone/>
              <a:defRPr/>
            </a:lvl2pPr>
            <a:lvl3pPr lvl="2" rtl="0" algn="l">
              <a:spcBef>
                <a:spcPts val="0"/>
              </a:spcBef>
              <a:spcAft>
                <a:spcPts val="0"/>
              </a:spcAft>
              <a:buSzPts val="1700"/>
              <a:buNone/>
              <a:defRPr/>
            </a:lvl3pPr>
            <a:lvl4pPr lvl="3" rtl="0" algn="l">
              <a:spcBef>
                <a:spcPts val="0"/>
              </a:spcBef>
              <a:spcAft>
                <a:spcPts val="0"/>
              </a:spcAft>
              <a:buSzPts val="1700"/>
              <a:buNone/>
              <a:defRPr/>
            </a:lvl4pPr>
            <a:lvl5pPr lvl="4" rtl="0" algn="l">
              <a:spcBef>
                <a:spcPts val="0"/>
              </a:spcBef>
              <a:spcAft>
                <a:spcPts val="0"/>
              </a:spcAft>
              <a:buSzPts val="1700"/>
              <a:buNone/>
              <a:defRPr/>
            </a:lvl5pPr>
            <a:lvl6pPr lvl="5" rtl="0" algn="l">
              <a:spcBef>
                <a:spcPts val="0"/>
              </a:spcBef>
              <a:spcAft>
                <a:spcPts val="0"/>
              </a:spcAft>
              <a:buSzPts val="1700"/>
              <a:buNone/>
              <a:defRPr/>
            </a:lvl6pPr>
            <a:lvl7pPr lvl="6" rtl="0" algn="l">
              <a:spcBef>
                <a:spcPts val="0"/>
              </a:spcBef>
              <a:spcAft>
                <a:spcPts val="0"/>
              </a:spcAft>
              <a:buSzPts val="1700"/>
              <a:buNone/>
              <a:defRPr/>
            </a:lvl7pPr>
            <a:lvl8pPr lvl="7" rtl="0" algn="l">
              <a:spcBef>
                <a:spcPts val="0"/>
              </a:spcBef>
              <a:spcAft>
                <a:spcPts val="0"/>
              </a:spcAft>
              <a:buSzPts val="1700"/>
              <a:buNone/>
              <a:defRPr/>
            </a:lvl8pPr>
            <a:lvl9pPr lvl="8" rtl="0" algn="l">
              <a:spcBef>
                <a:spcPts val="0"/>
              </a:spcBef>
              <a:spcAft>
                <a:spcPts val="0"/>
              </a:spcAft>
              <a:buSzPts val="1700"/>
              <a:buNone/>
              <a:defRPr/>
            </a:lvl9pPr>
          </a:lstStyle>
          <a:p/>
        </p:txBody>
      </p:sp>
      <p:sp>
        <p:nvSpPr>
          <p:cNvPr id="160" name="Google Shape;160;p22"/>
          <p:cNvSpPr txBox="1"/>
          <p:nvPr>
            <p:ph idx="11" type="ftr"/>
          </p:nvPr>
        </p:nvSpPr>
        <p:spPr>
          <a:xfrm>
            <a:off x="9570485" y="12601774"/>
            <a:ext cx="5234700" cy="4488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1700"/>
              <a:buNone/>
              <a:defRPr b="1" i="0" sz="2700">
                <a:solidFill>
                  <a:srgbClr val="BFBFBF"/>
                </a:solidFill>
                <a:latin typeface="Arial"/>
                <a:ea typeface="Arial"/>
                <a:cs typeface="Arial"/>
                <a:sym typeface="Arial"/>
              </a:defRPr>
            </a:lvl1pPr>
            <a:lvl2pPr lvl="1" rtl="0" algn="l">
              <a:spcBef>
                <a:spcPts val="0"/>
              </a:spcBef>
              <a:spcAft>
                <a:spcPts val="0"/>
              </a:spcAft>
              <a:buSzPts val="1700"/>
              <a:buNone/>
              <a:defRPr/>
            </a:lvl2pPr>
            <a:lvl3pPr lvl="2" rtl="0" algn="l">
              <a:spcBef>
                <a:spcPts val="0"/>
              </a:spcBef>
              <a:spcAft>
                <a:spcPts val="0"/>
              </a:spcAft>
              <a:buSzPts val="1700"/>
              <a:buNone/>
              <a:defRPr/>
            </a:lvl3pPr>
            <a:lvl4pPr lvl="3" rtl="0" algn="l">
              <a:spcBef>
                <a:spcPts val="0"/>
              </a:spcBef>
              <a:spcAft>
                <a:spcPts val="0"/>
              </a:spcAft>
              <a:buSzPts val="1700"/>
              <a:buNone/>
              <a:defRPr/>
            </a:lvl4pPr>
            <a:lvl5pPr lvl="4" rtl="0" algn="l">
              <a:spcBef>
                <a:spcPts val="0"/>
              </a:spcBef>
              <a:spcAft>
                <a:spcPts val="0"/>
              </a:spcAft>
              <a:buSzPts val="1700"/>
              <a:buNone/>
              <a:defRPr/>
            </a:lvl5pPr>
            <a:lvl6pPr lvl="5" rtl="0" algn="l">
              <a:spcBef>
                <a:spcPts val="0"/>
              </a:spcBef>
              <a:spcAft>
                <a:spcPts val="0"/>
              </a:spcAft>
              <a:buSzPts val="1700"/>
              <a:buNone/>
              <a:defRPr/>
            </a:lvl6pPr>
            <a:lvl7pPr lvl="6" rtl="0" algn="l">
              <a:spcBef>
                <a:spcPts val="0"/>
              </a:spcBef>
              <a:spcAft>
                <a:spcPts val="0"/>
              </a:spcAft>
              <a:buSzPts val="1700"/>
              <a:buNone/>
              <a:defRPr/>
            </a:lvl7pPr>
            <a:lvl8pPr lvl="7" rtl="0" algn="l">
              <a:spcBef>
                <a:spcPts val="0"/>
              </a:spcBef>
              <a:spcAft>
                <a:spcPts val="0"/>
              </a:spcAft>
              <a:buSzPts val="1700"/>
              <a:buNone/>
              <a:defRPr/>
            </a:lvl8pPr>
            <a:lvl9pPr lvl="8" rtl="0" algn="l">
              <a:spcBef>
                <a:spcPts val="0"/>
              </a:spcBef>
              <a:spcAft>
                <a:spcPts val="0"/>
              </a:spcAft>
              <a:buSzPts val="1700"/>
              <a:buNone/>
              <a:defRPr/>
            </a:lvl9pPr>
          </a:lstStyle>
          <a:p/>
        </p:txBody>
      </p:sp>
      <p:sp>
        <p:nvSpPr>
          <p:cNvPr id="161" name="Google Shape;161;p22"/>
          <p:cNvSpPr txBox="1"/>
          <p:nvPr>
            <p:ph idx="10" type="dt"/>
          </p:nvPr>
        </p:nvSpPr>
        <p:spPr>
          <a:xfrm>
            <a:off x="1218437" y="12755880"/>
            <a:ext cx="5604900" cy="6858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1700"/>
              <a:buNone/>
              <a:defRPr>
                <a:solidFill>
                  <a:srgbClr val="888888"/>
                </a:solidFill>
              </a:defRPr>
            </a:lvl1pPr>
            <a:lvl2pPr lvl="1" rtl="0" algn="l">
              <a:spcBef>
                <a:spcPts val="0"/>
              </a:spcBef>
              <a:spcAft>
                <a:spcPts val="0"/>
              </a:spcAft>
              <a:buSzPts val="1700"/>
              <a:buNone/>
              <a:defRPr/>
            </a:lvl2pPr>
            <a:lvl3pPr lvl="2" rtl="0" algn="l">
              <a:spcBef>
                <a:spcPts val="0"/>
              </a:spcBef>
              <a:spcAft>
                <a:spcPts val="0"/>
              </a:spcAft>
              <a:buSzPts val="1700"/>
              <a:buNone/>
              <a:defRPr/>
            </a:lvl3pPr>
            <a:lvl4pPr lvl="3" rtl="0" algn="l">
              <a:spcBef>
                <a:spcPts val="0"/>
              </a:spcBef>
              <a:spcAft>
                <a:spcPts val="0"/>
              </a:spcAft>
              <a:buSzPts val="1700"/>
              <a:buNone/>
              <a:defRPr/>
            </a:lvl4pPr>
            <a:lvl5pPr lvl="4" rtl="0" algn="l">
              <a:spcBef>
                <a:spcPts val="0"/>
              </a:spcBef>
              <a:spcAft>
                <a:spcPts val="0"/>
              </a:spcAft>
              <a:buSzPts val="1700"/>
              <a:buNone/>
              <a:defRPr/>
            </a:lvl5pPr>
            <a:lvl6pPr lvl="5" rtl="0" algn="l">
              <a:spcBef>
                <a:spcPts val="0"/>
              </a:spcBef>
              <a:spcAft>
                <a:spcPts val="0"/>
              </a:spcAft>
              <a:buSzPts val="1700"/>
              <a:buNone/>
              <a:defRPr/>
            </a:lvl6pPr>
            <a:lvl7pPr lvl="6" rtl="0" algn="l">
              <a:spcBef>
                <a:spcPts val="0"/>
              </a:spcBef>
              <a:spcAft>
                <a:spcPts val="0"/>
              </a:spcAft>
              <a:buSzPts val="1700"/>
              <a:buNone/>
              <a:defRPr/>
            </a:lvl7pPr>
            <a:lvl8pPr lvl="7" rtl="0" algn="l">
              <a:spcBef>
                <a:spcPts val="0"/>
              </a:spcBef>
              <a:spcAft>
                <a:spcPts val="0"/>
              </a:spcAft>
              <a:buSzPts val="1700"/>
              <a:buNone/>
              <a:defRPr/>
            </a:lvl8pPr>
            <a:lvl9pPr lvl="8" rtl="0" algn="l">
              <a:spcBef>
                <a:spcPts val="0"/>
              </a:spcBef>
              <a:spcAft>
                <a:spcPts val="0"/>
              </a:spcAft>
              <a:buSzPts val="1700"/>
              <a:buNone/>
              <a:defRPr/>
            </a:lvl9pPr>
          </a:lstStyle>
          <a:p/>
        </p:txBody>
      </p:sp>
      <p:sp>
        <p:nvSpPr>
          <p:cNvPr id="162" name="Google Shape;162;p22"/>
          <p:cNvSpPr txBox="1"/>
          <p:nvPr>
            <p:ph idx="12" type="sldNum"/>
          </p:nvPr>
        </p:nvSpPr>
        <p:spPr>
          <a:xfrm>
            <a:off x="17545501" y="12755880"/>
            <a:ext cx="5604900" cy="685800"/>
          </a:xfrm>
          <a:prstGeom prst="rect">
            <a:avLst/>
          </a:prstGeom>
          <a:noFill/>
          <a:ln>
            <a:noFill/>
          </a:ln>
        </p:spPr>
        <p:txBody>
          <a:bodyPr anchorCtr="0" anchor="t"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63" name="Shape 163"/>
        <p:cNvGrpSpPr/>
        <p:nvPr/>
      </p:nvGrpSpPr>
      <p:grpSpPr>
        <a:xfrm>
          <a:off x="0" y="0"/>
          <a:ext cx="0" cy="0"/>
          <a:chOff x="0" y="0"/>
          <a:chExt cx="0" cy="0"/>
        </a:xfrm>
      </p:grpSpPr>
      <p:sp>
        <p:nvSpPr>
          <p:cNvPr id="164" name="Google Shape;164;p23"/>
          <p:cNvSpPr txBox="1"/>
          <p:nvPr>
            <p:ph type="title"/>
          </p:nvPr>
        </p:nvSpPr>
        <p:spPr>
          <a:xfrm>
            <a:off x="2495232" y="2935176"/>
            <a:ext cx="19378200" cy="29895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1700"/>
              <a:buNone/>
              <a:defRPr b="1" i="0" sz="9600">
                <a:solidFill>
                  <a:schemeClr val="dk1"/>
                </a:solidFill>
                <a:latin typeface="Verdana"/>
                <a:ea typeface="Verdana"/>
                <a:cs typeface="Verdana"/>
                <a:sym typeface="Verdana"/>
              </a:defRPr>
            </a:lvl1pPr>
            <a:lvl2pPr lvl="1" rtl="0">
              <a:spcBef>
                <a:spcPts val="0"/>
              </a:spcBef>
              <a:spcAft>
                <a:spcPts val="0"/>
              </a:spcAft>
              <a:buSzPts val="1700"/>
              <a:buNone/>
              <a:defRPr/>
            </a:lvl2pPr>
            <a:lvl3pPr lvl="2" rtl="0">
              <a:spcBef>
                <a:spcPts val="0"/>
              </a:spcBef>
              <a:spcAft>
                <a:spcPts val="0"/>
              </a:spcAft>
              <a:buSzPts val="1700"/>
              <a:buNone/>
              <a:defRPr/>
            </a:lvl3pPr>
            <a:lvl4pPr lvl="3" rtl="0">
              <a:spcBef>
                <a:spcPts val="0"/>
              </a:spcBef>
              <a:spcAft>
                <a:spcPts val="0"/>
              </a:spcAft>
              <a:buSzPts val="1700"/>
              <a:buNone/>
              <a:defRPr/>
            </a:lvl4pPr>
            <a:lvl5pPr lvl="4" rtl="0">
              <a:spcBef>
                <a:spcPts val="0"/>
              </a:spcBef>
              <a:spcAft>
                <a:spcPts val="0"/>
              </a:spcAft>
              <a:buSzPts val="1700"/>
              <a:buNone/>
              <a:defRPr/>
            </a:lvl5pPr>
            <a:lvl6pPr lvl="5" rtl="0">
              <a:spcBef>
                <a:spcPts val="0"/>
              </a:spcBef>
              <a:spcAft>
                <a:spcPts val="0"/>
              </a:spcAft>
              <a:buSzPts val="1700"/>
              <a:buNone/>
              <a:defRPr/>
            </a:lvl6pPr>
            <a:lvl7pPr lvl="6" rtl="0">
              <a:spcBef>
                <a:spcPts val="0"/>
              </a:spcBef>
              <a:spcAft>
                <a:spcPts val="0"/>
              </a:spcAft>
              <a:buSzPts val="1700"/>
              <a:buNone/>
              <a:defRPr/>
            </a:lvl7pPr>
            <a:lvl8pPr lvl="7" rtl="0">
              <a:spcBef>
                <a:spcPts val="0"/>
              </a:spcBef>
              <a:spcAft>
                <a:spcPts val="0"/>
              </a:spcAft>
              <a:buSzPts val="1700"/>
              <a:buNone/>
              <a:defRPr/>
            </a:lvl8pPr>
            <a:lvl9pPr lvl="8" rtl="0">
              <a:spcBef>
                <a:spcPts val="0"/>
              </a:spcBef>
              <a:spcAft>
                <a:spcPts val="0"/>
              </a:spcAft>
              <a:buSzPts val="1700"/>
              <a:buNone/>
              <a:defRPr/>
            </a:lvl9pPr>
          </a:lstStyle>
          <a:p/>
        </p:txBody>
      </p:sp>
      <p:sp>
        <p:nvSpPr>
          <p:cNvPr id="165" name="Google Shape;165;p23"/>
          <p:cNvSpPr txBox="1"/>
          <p:nvPr>
            <p:ph idx="1" type="body"/>
          </p:nvPr>
        </p:nvSpPr>
        <p:spPr>
          <a:xfrm>
            <a:off x="1304836" y="6051926"/>
            <a:ext cx="13647000" cy="4602900"/>
          </a:xfrm>
          <a:prstGeom prst="rect">
            <a:avLst/>
          </a:prstGeom>
          <a:noFill/>
          <a:ln>
            <a:noFill/>
          </a:ln>
        </p:spPr>
        <p:txBody>
          <a:bodyPr anchorCtr="0" anchor="t" bIns="0" lIns="0" spcFirstLastPara="1" rIns="0" wrap="square" tIns="0">
            <a:noAutofit/>
          </a:bodyPr>
          <a:lstStyle>
            <a:lvl1pPr indent="-228600" lvl="0" marL="457200" rtl="0" algn="l">
              <a:spcBef>
                <a:spcPts val="0"/>
              </a:spcBef>
              <a:spcAft>
                <a:spcPts val="0"/>
              </a:spcAft>
              <a:buSzPts val="1700"/>
              <a:buNone/>
              <a:defRPr b="0" i="0" sz="4000">
                <a:solidFill>
                  <a:schemeClr val="dk1"/>
                </a:solidFill>
                <a:latin typeface="Verdana"/>
                <a:ea typeface="Verdana"/>
                <a:cs typeface="Verdana"/>
                <a:sym typeface="Verdana"/>
              </a:defRPr>
            </a:lvl1pPr>
            <a:lvl2pPr indent="-228600" lvl="1" marL="914400" rtl="0" algn="l">
              <a:spcBef>
                <a:spcPts val="0"/>
              </a:spcBef>
              <a:spcAft>
                <a:spcPts val="0"/>
              </a:spcAft>
              <a:buSzPts val="1700"/>
              <a:buNone/>
              <a:defRPr/>
            </a:lvl2pPr>
            <a:lvl3pPr indent="-228600" lvl="2" marL="1371600" rtl="0" algn="l">
              <a:spcBef>
                <a:spcPts val="0"/>
              </a:spcBef>
              <a:spcAft>
                <a:spcPts val="0"/>
              </a:spcAft>
              <a:buSzPts val="1700"/>
              <a:buNone/>
              <a:defRPr/>
            </a:lvl3pPr>
            <a:lvl4pPr indent="-228600" lvl="3" marL="1828800" rtl="0" algn="l">
              <a:spcBef>
                <a:spcPts val="0"/>
              </a:spcBef>
              <a:spcAft>
                <a:spcPts val="0"/>
              </a:spcAft>
              <a:buSzPts val="1700"/>
              <a:buNone/>
              <a:defRPr/>
            </a:lvl4pPr>
            <a:lvl5pPr indent="-228600" lvl="4" marL="2286000" rtl="0" algn="l">
              <a:spcBef>
                <a:spcPts val="0"/>
              </a:spcBef>
              <a:spcAft>
                <a:spcPts val="0"/>
              </a:spcAft>
              <a:buSzPts val="1700"/>
              <a:buNone/>
              <a:defRPr/>
            </a:lvl5pPr>
            <a:lvl6pPr indent="-228600" lvl="5" marL="2743200" rtl="0" algn="l">
              <a:spcBef>
                <a:spcPts val="0"/>
              </a:spcBef>
              <a:spcAft>
                <a:spcPts val="0"/>
              </a:spcAft>
              <a:buSzPts val="1700"/>
              <a:buNone/>
              <a:defRPr/>
            </a:lvl6pPr>
            <a:lvl7pPr indent="-228600" lvl="6" marL="3200400" rtl="0" algn="l">
              <a:spcBef>
                <a:spcPts val="0"/>
              </a:spcBef>
              <a:spcAft>
                <a:spcPts val="0"/>
              </a:spcAft>
              <a:buSzPts val="1700"/>
              <a:buNone/>
              <a:defRPr/>
            </a:lvl7pPr>
            <a:lvl8pPr indent="-228600" lvl="7" marL="3657600" rtl="0" algn="l">
              <a:spcBef>
                <a:spcPts val="0"/>
              </a:spcBef>
              <a:spcAft>
                <a:spcPts val="0"/>
              </a:spcAft>
              <a:buSzPts val="1700"/>
              <a:buNone/>
              <a:defRPr/>
            </a:lvl8pPr>
            <a:lvl9pPr indent="-228600" lvl="8" marL="4114800" rtl="0" algn="l">
              <a:spcBef>
                <a:spcPts val="0"/>
              </a:spcBef>
              <a:spcAft>
                <a:spcPts val="0"/>
              </a:spcAft>
              <a:buSzPts val="1700"/>
              <a:buNone/>
              <a:defRPr/>
            </a:lvl9pPr>
          </a:lstStyle>
          <a:p/>
        </p:txBody>
      </p:sp>
      <p:sp>
        <p:nvSpPr>
          <p:cNvPr id="166" name="Google Shape;166;p23"/>
          <p:cNvSpPr txBox="1"/>
          <p:nvPr>
            <p:ph idx="11" type="ftr"/>
          </p:nvPr>
        </p:nvSpPr>
        <p:spPr>
          <a:xfrm>
            <a:off x="9570485" y="12601774"/>
            <a:ext cx="5234700" cy="4488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1700"/>
              <a:buNone/>
              <a:defRPr b="1" i="0" sz="2700">
                <a:solidFill>
                  <a:srgbClr val="BFBFBF"/>
                </a:solidFill>
                <a:latin typeface="Arial"/>
                <a:ea typeface="Arial"/>
                <a:cs typeface="Arial"/>
                <a:sym typeface="Arial"/>
              </a:defRPr>
            </a:lvl1pPr>
            <a:lvl2pPr lvl="1" rtl="0" algn="l">
              <a:spcBef>
                <a:spcPts val="0"/>
              </a:spcBef>
              <a:spcAft>
                <a:spcPts val="0"/>
              </a:spcAft>
              <a:buSzPts val="1700"/>
              <a:buNone/>
              <a:defRPr/>
            </a:lvl2pPr>
            <a:lvl3pPr lvl="2" rtl="0" algn="l">
              <a:spcBef>
                <a:spcPts val="0"/>
              </a:spcBef>
              <a:spcAft>
                <a:spcPts val="0"/>
              </a:spcAft>
              <a:buSzPts val="1700"/>
              <a:buNone/>
              <a:defRPr/>
            </a:lvl3pPr>
            <a:lvl4pPr lvl="3" rtl="0" algn="l">
              <a:spcBef>
                <a:spcPts val="0"/>
              </a:spcBef>
              <a:spcAft>
                <a:spcPts val="0"/>
              </a:spcAft>
              <a:buSzPts val="1700"/>
              <a:buNone/>
              <a:defRPr/>
            </a:lvl4pPr>
            <a:lvl5pPr lvl="4" rtl="0" algn="l">
              <a:spcBef>
                <a:spcPts val="0"/>
              </a:spcBef>
              <a:spcAft>
                <a:spcPts val="0"/>
              </a:spcAft>
              <a:buSzPts val="1700"/>
              <a:buNone/>
              <a:defRPr/>
            </a:lvl5pPr>
            <a:lvl6pPr lvl="5" rtl="0" algn="l">
              <a:spcBef>
                <a:spcPts val="0"/>
              </a:spcBef>
              <a:spcAft>
                <a:spcPts val="0"/>
              </a:spcAft>
              <a:buSzPts val="1700"/>
              <a:buNone/>
              <a:defRPr/>
            </a:lvl6pPr>
            <a:lvl7pPr lvl="6" rtl="0" algn="l">
              <a:spcBef>
                <a:spcPts val="0"/>
              </a:spcBef>
              <a:spcAft>
                <a:spcPts val="0"/>
              </a:spcAft>
              <a:buSzPts val="1700"/>
              <a:buNone/>
              <a:defRPr/>
            </a:lvl7pPr>
            <a:lvl8pPr lvl="7" rtl="0" algn="l">
              <a:spcBef>
                <a:spcPts val="0"/>
              </a:spcBef>
              <a:spcAft>
                <a:spcPts val="0"/>
              </a:spcAft>
              <a:buSzPts val="1700"/>
              <a:buNone/>
              <a:defRPr/>
            </a:lvl8pPr>
            <a:lvl9pPr lvl="8" rtl="0" algn="l">
              <a:spcBef>
                <a:spcPts val="0"/>
              </a:spcBef>
              <a:spcAft>
                <a:spcPts val="0"/>
              </a:spcAft>
              <a:buSzPts val="1700"/>
              <a:buNone/>
              <a:defRPr/>
            </a:lvl9pPr>
          </a:lstStyle>
          <a:p/>
        </p:txBody>
      </p:sp>
      <p:sp>
        <p:nvSpPr>
          <p:cNvPr id="167" name="Google Shape;167;p23"/>
          <p:cNvSpPr txBox="1"/>
          <p:nvPr>
            <p:ph idx="10" type="dt"/>
          </p:nvPr>
        </p:nvSpPr>
        <p:spPr>
          <a:xfrm>
            <a:off x="1218437" y="12755880"/>
            <a:ext cx="5604900" cy="6858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1700"/>
              <a:buNone/>
              <a:defRPr>
                <a:solidFill>
                  <a:srgbClr val="888888"/>
                </a:solidFill>
              </a:defRPr>
            </a:lvl1pPr>
            <a:lvl2pPr lvl="1" rtl="0" algn="l">
              <a:spcBef>
                <a:spcPts val="0"/>
              </a:spcBef>
              <a:spcAft>
                <a:spcPts val="0"/>
              </a:spcAft>
              <a:buSzPts val="1700"/>
              <a:buNone/>
              <a:defRPr/>
            </a:lvl2pPr>
            <a:lvl3pPr lvl="2" rtl="0" algn="l">
              <a:spcBef>
                <a:spcPts val="0"/>
              </a:spcBef>
              <a:spcAft>
                <a:spcPts val="0"/>
              </a:spcAft>
              <a:buSzPts val="1700"/>
              <a:buNone/>
              <a:defRPr/>
            </a:lvl3pPr>
            <a:lvl4pPr lvl="3" rtl="0" algn="l">
              <a:spcBef>
                <a:spcPts val="0"/>
              </a:spcBef>
              <a:spcAft>
                <a:spcPts val="0"/>
              </a:spcAft>
              <a:buSzPts val="1700"/>
              <a:buNone/>
              <a:defRPr/>
            </a:lvl4pPr>
            <a:lvl5pPr lvl="4" rtl="0" algn="l">
              <a:spcBef>
                <a:spcPts val="0"/>
              </a:spcBef>
              <a:spcAft>
                <a:spcPts val="0"/>
              </a:spcAft>
              <a:buSzPts val="1700"/>
              <a:buNone/>
              <a:defRPr/>
            </a:lvl5pPr>
            <a:lvl6pPr lvl="5" rtl="0" algn="l">
              <a:spcBef>
                <a:spcPts val="0"/>
              </a:spcBef>
              <a:spcAft>
                <a:spcPts val="0"/>
              </a:spcAft>
              <a:buSzPts val="1700"/>
              <a:buNone/>
              <a:defRPr/>
            </a:lvl6pPr>
            <a:lvl7pPr lvl="6" rtl="0" algn="l">
              <a:spcBef>
                <a:spcPts val="0"/>
              </a:spcBef>
              <a:spcAft>
                <a:spcPts val="0"/>
              </a:spcAft>
              <a:buSzPts val="1700"/>
              <a:buNone/>
              <a:defRPr/>
            </a:lvl7pPr>
            <a:lvl8pPr lvl="7" rtl="0" algn="l">
              <a:spcBef>
                <a:spcPts val="0"/>
              </a:spcBef>
              <a:spcAft>
                <a:spcPts val="0"/>
              </a:spcAft>
              <a:buSzPts val="1700"/>
              <a:buNone/>
              <a:defRPr/>
            </a:lvl8pPr>
            <a:lvl9pPr lvl="8" rtl="0" algn="l">
              <a:spcBef>
                <a:spcPts val="0"/>
              </a:spcBef>
              <a:spcAft>
                <a:spcPts val="0"/>
              </a:spcAft>
              <a:buSzPts val="1700"/>
              <a:buNone/>
              <a:defRPr/>
            </a:lvl9pPr>
          </a:lstStyle>
          <a:p/>
        </p:txBody>
      </p:sp>
      <p:sp>
        <p:nvSpPr>
          <p:cNvPr id="168" name="Google Shape;168;p23"/>
          <p:cNvSpPr txBox="1"/>
          <p:nvPr>
            <p:ph idx="12" type="sldNum"/>
          </p:nvPr>
        </p:nvSpPr>
        <p:spPr>
          <a:xfrm>
            <a:off x="17545501" y="12755880"/>
            <a:ext cx="5604900" cy="685800"/>
          </a:xfrm>
          <a:prstGeom prst="rect">
            <a:avLst/>
          </a:prstGeom>
          <a:noFill/>
          <a:ln>
            <a:noFill/>
          </a:ln>
        </p:spPr>
        <p:txBody>
          <a:bodyPr anchorCtr="0" anchor="t"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69" name="Shape 169"/>
        <p:cNvGrpSpPr/>
        <p:nvPr/>
      </p:nvGrpSpPr>
      <p:grpSpPr>
        <a:xfrm>
          <a:off x="0" y="0"/>
          <a:ext cx="0" cy="0"/>
          <a:chOff x="0" y="0"/>
          <a:chExt cx="0" cy="0"/>
        </a:xfrm>
      </p:grpSpPr>
      <p:sp>
        <p:nvSpPr>
          <p:cNvPr id="170" name="Google Shape;170;p24"/>
          <p:cNvSpPr txBox="1"/>
          <p:nvPr>
            <p:ph type="title"/>
          </p:nvPr>
        </p:nvSpPr>
        <p:spPr>
          <a:xfrm>
            <a:off x="2495232" y="2935176"/>
            <a:ext cx="19378200" cy="29895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1700"/>
              <a:buNone/>
              <a:defRPr b="1" i="0" sz="9600">
                <a:solidFill>
                  <a:schemeClr val="dk1"/>
                </a:solidFill>
                <a:latin typeface="Verdana"/>
                <a:ea typeface="Verdana"/>
                <a:cs typeface="Verdana"/>
                <a:sym typeface="Verdana"/>
              </a:defRPr>
            </a:lvl1pPr>
            <a:lvl2pPr lvl="1" rtl="0">
              <a:spcBef>
                <a:spcPts val="0"/>
              </a:spcBef>
              <a:spcAft>
                <a:spcPts val="0"/>
              </a:spcAft>
              <a:buSzPts val="1700"/>
              <a:buNone/>
              <a:defRPr/>
            </a:lvl2pPr>
            <a:lvl3pPr lvl="2" rtl="0">
              <a:spcBef>
                <a:spcPts val="0"/>
              </a:spcBef>
              <a:spcAft>
                <a:spcPts val="0"/>
              </a:spcAft>
              <a:buSzPts val="1700"/>
              <a:buNone/>
              <a:defRPr/>
            </a:lvl3pPr>
            <a:lvl4pPr lvl="3" rtl="0">
              <a:spcBef>
                <a:spcPts val="0"/>
              </a:spcBef>
              <a:spcAft>
                <a:spcPts val="0"/>
              </a:spcAft>
              <a:buSzPts val="1700"/>
              <a:buNone/>
              <a:defRPr/>
            </a:lvl4pPr>
            <a:lvl5pPr lvl="4" rtl="0">
              <a:spcBef>
                <a:spcPts val="0"/>
              </a:spcBef>
              <a:spcAft>
                <a:spcPts val="0"/>
              </a:spcAft>
              <a:buSzPts val="1700"/>
              <a:buNone/>
              <a:defRPr/>
            </a:lvl5pPr>
            <a:lvl6pPr lvl="5" rtl="0">
              <a:spcBef>
                <a:spcPts val="0"/>
              </a:spcBef>
              <a:spcAft>
                <a:spcPts val="0"/>
              </a:spcAft>
              <a:buSzPts val="1700"/>
              <a:buNone/>
              <a:defRPr/>
            </a:lvl6pPr>
            <a:lvl7pPr lvl="6" rtl="0">
              <a:spcBef>
                <a:spcPts val="0"/>
              </a:spcBef>
              <a:spcAft>
                <a:spcPts val="0"/>
              </a:spcAft>
              <a:buSzPts val="1700"/>
              <a:buNone/>
              <a:defRPr/>
            </a:lvl7pPr>
            <a:lvl8pPr lvl="7" rtl="0">
              <a:spcBef>
                <a:spcPts val="0"/>
              </a:spcBef>
              <a:spcAft>
                <a:spcPts val="0"/>
              </a:spcAft>
              <a:buSzPts val="1700"/>
              <a:buNone/>
              <a:defRPr/>
            </a:lvl8pPr>
            <a:lvl9pPr lvl="8" rtl="0">
              <a:spcBef>
                <a:spcPts val="0"/>
              </a:spcBef>
              <a:spcAft>
                <a:spcPts val="0"/>
              </a:spcAft>
              <a:buSzPts val="1700"/>
              <a:buNone/>
              <a:defRPr/>
            </a:lvl9pPr>
          </a:lstStyle>
          <a:p/>
        </p:txBody>
      </p:sp>
      <p:sp>
        <p:nvSpPr>
          <p:cNvPr id="171" name="Google Shape;171;p24"/>
          <p:cNvSpPr txBox="1"/>
          <p:nvPr>
            <p:ph idx="11" type="ftr"/>
          </p:nvPr>
        </p:nvSpPr>
        <p:spPr>
          <a:xfrm>
            <a:off x="9570485" y="12601774"/>
            <a:ext cx="5234700" cy="4488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1700"/>
              <a:buNone/>
              <a:defRPr b="1" i="0" sz="2700">
                <a:solidFill>
                  <a:srgbClr val="BFBFBF"/>
                </a:solidFill>
                <a:latin typeface="Arial"/>
                <a:ea typeface="Arial"/>
                <a:cs typeface="Arial"/>
                <a:sym typeface="Arial"/>
              </a:defRPr>
            </a:lvl1pPr>
            <a:lvl2pPr lvl="1" rtl="0" algn="l">
              <a:spcBef>
                <a:spcPts val="0"/>
              </a:spcBef>
              <a:spcAft>
                <a:spcPts val="0"/>
              </a:spcAft>
              <a:buSzPts val="1700"/>
              <a:buNone/>
              <a:defRPr/>
            </a:lvl2pPr>
            <a:lvl3pPr lvl="2" rtl="0" algn="l">
              <a:spcBef>
                <a:spcPts val="0"/>
              </a:spcBef>
              <a:spcAft>
                <a:spcPts val="0"/>
              </a:spcAft>
              <a:buSzPts val="1700"/>
              <a:buNone/>
              <a:defRPr/>
            </a:lvl3pPr>
            <a:lvl4pPr lvl="3" rtl="0" algn="l">
              <a:spcBef>
                <a:spcPts val="0"/>
              </a:spcBef>
              <a:spcAft>
                <a:spcPts val="0"/>
              </a:spcAft>
              <a:buSzPts val="1700"/>
              <a:buNone/>
              <a:defRPr/>
            </a:lvl4pPr>
            <a:lvl5pPr lvl="4" rtl="0" algn="l">
              <a:spcBef>
                <a:spcPts val="0"/>
              </a:spcBef>
              <a:spcAft>
                <a:spcPts val="0"/>
              </a:spcAft>
              <a:buSzPts val="1700"/>
              <a:buNone/>
              <a:defRPr/>
            </a:lvl5pPr>
            <a:lvl6pPr lvl="5" rtl="0" algn="l">
              <a:spcBef>
                <a:spcPts val="0"/>
              </a:spcBef>
              <a:spcAft>
                <a:spcPts val="0"/>
              </a:spcAft>
              <a:buSzPts val="1700"/>
              <a:buNone/>
              <a:defRPr/>
            </a:lvl6pPr>
            <a:lvl7pPr lvl="6" rtl="0" algn="l">
              <a:spcBef>
                <a:spcPts val="0"/>
              </a:spcBef>
              <a:spcAft>
                <a:spcPts val="0"/>
              </a:spcAft>
              <a:buSzPts val="1700"/>
              <a:buNone/>
              <a:defRPr/>
            </a:lvl7pPr>
            <a:lvl8pPr lvl="7" rtl="0" algn="l">
              <a:spcBef>
                <a:spcPts val="0"/>
              </a:spcBef>
              <a:spcAft>
                <a:spcPts val="0"/>
              </a:spcAft>
              <a:buSzPts val="1700"/>
              <a:buNone/>
              <a:defRPr/>
            </a:lvl8pPr>
            <a:lvl9pPr lvl="8" rtl="0" algn="l">
              <a:spcBef>
                <a:spcPts val="0"/>
              </a:spcBef>
              <a:spcAft>
                <a:spcPts val="0"/>
              </a:spcAft>
              <a:buSzPts val="1700"/>
              <a:buNone/>
              <a:defRPr/>
            </a:lvl9pPr>
          </a:lstStyle>
          <a:p/>
        </p:txBody>
      </p:sp>
      <p:sp>
        <p:nvSpPr>
          <p:cNvPr id="172" name="Google Shape;172;p24"/>
          <p:cNvSpPr txBox="1"/>
          <p:nvPr>
            <p:ph idx="10" type="dt"/>
          </p:nvPr>
        </p:nvSpPr>
        <p:spPr>
          <a:xfrm>
            <a:off x="1218437" y="12755880"/>
            <a:ext cx="5604900" cy="6858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1700"/>
              <a:buNone/>
              <a:defRPr>
                <a:solidFill>
                  <a:srgbClr val="888888"/>
                </a:solidFill>
              </a:defRPr>
            </a:lvl1pPr>
            <a:lvl2pPr lvl="1" rtl="0" algn="l">
              <a:spcBef>
                <a:spcPts val="0"/>
              </a:spcBef>
              <a:spcAft>
                <a:spcPts val="0"/>
              </a:spcAft>
              <a:buSzPts val="1700"/>
              <a:buNone/>
              <a:defRPr/>
            </a:lvl2pPr>
            <a:lvl3pPr lvl="2" rtl="0" algn="l">
              <a:spcBef>
                <a:spcPts val="0"/>
              </a:spcBef>
              <a:spcAft>
                <a:spcPts val="0"/>
              </a:spcAft>
              <a:buSzPts val="1700"/>
              <a:buNone/>
              <a:defRPr/>
            </a:lvl3pPr>
            <a:lvl4pPr lvl="3" rtl="0" algn="l">
              <a:spcBef>
                <a:spcPts val="0"/>
              </a:spcBef>
              <a:spcAft>
                <a:spcPts val="0"/>
              </a:spcAft>
              <a:buSzPts val="1700"/>
              <a:buNone/>
              <a:defRPr/>
            </a:lvl4pPr>
            <a:lvl5pPr lvl="4" rtl="0" algn="l">
              <a:spcBef>
                <a:spcPts val="0"/>
              </a:spcBef>
              <a:spcAft>
                <a:spcPts val="0"/>
              </a:spcAft>
              <a:buSzPts val="1700"/>
              <a:buNone/>
              <a:defRPr/>
            </a:lvl5pPr>
            <a:lvl6pPr lvl="5" rtl="0" algn="l">
              <a:spcBef>
                <a:spcPts val="0"/>
              </a:spcBef>
              <a:spcAft>
                <a:spcPts val="0"/>
              </a:spcAft>
              <a:buSzPts val="1700"/>
              <a:buNone/>
              <a:defRPr/>
            </a:lvl6pPr>
            <a:lvl7pPr lvl="6" rtl="0" algn="l">
              <a:spcBef>
                <a:spcPts val="0"/>
              </a:spcBef>
              <a:spcAft>
                <a:spcPts val="0"/>
              </a:spcAft>
              <a:buSzPts val="1700"/>
              <a:buNone/>
              <a:defRPr/>
            </a:lvl7pPr>
            <a:lvl8pPr lvl="7" rtl="0" algn="l">
              <a:spcBef>
                <a:spcPts val="0"/>
              </a:spcBef>
              <a:spcAft>
                <a:spcPts val="0"/>
              </a:spcAft>
              <a:buSzPts val="1700"/>
              <a:buNone/>
              <a:defRPr/>
            </a:lvl8pPr>
            <a:lvl9pPr lvl="8" rtl="0" algn="l">
              <a:spcBef>
                <a:spcPts val="0"/>
              </a:spcBef>
              <a:spcAft>
                <a:spcPts val="0"/>
              </a:spcAft>
              <a:buSzPts val="1700"/>
              <a:buNone/>
              <a:defRPr/>
            </a:lvl9pPr>
          </a:lstStyle>
          <a:p/>
        </p:txBody>
      </p:sp>
      <p:sp>
        <p:nvSpPr>
          <p:cNvPr id="173" name="Google Shape;173;p24"/>
          <p:cNvSpPr txBox="1"/>
          <p:nvPr>
            <p:ph idx="12" type="sldNum"/>
          </p:nvPr>
        </p:nvSpPr>
        <p:spPr>
          <a:xfrm>
            <a:off x="17545501" y="12755880"/>
            <a:ext cx="5604900" cy="685800"/>
          </a:xfrm>
          <a:prstGeom prst="rect">
            <a:avLst/>
          </a:prstGeom>
          <a:noFill/>
          <a:ln>
            <a:noFill/>
          </a:ln>
        </p:spPr>
        <p:txBody>
          <a:bodyPr anchorCtr="0" anchor="t"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174" name="Shape 174"/>
        <p:cNvGrpSpPr/>
        <p:nvPr/>
      </p:nvGrpSpPr>
      <p:grpSpPr>
        <a:xfrm>
          <a:off x="0" y="0"/>
          <a:ext cx="0" cy="0"/>
          <a:chOff x="0" y="0"/>
          <a:chExt cx="0" cy="0"/>
        </a:xfrm>
      </p:grpSpPr>
      <p:sp>
        <p:nvSpPr>
          <p:cNvPr id="175" name="Google Shape;175;p25"/>
          <p:cNvSpPr txBox="1"/>
          <p:nvPr>
            <p:ph type="title"/>
          </p:nvPr>
        </p:nvSpPr>
        <p:spPr>
          <a:xfrm>
            <a:off x="2495232" y="2935176"/>
            <a:ext cx="19378200" cy="29895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1700"/>
              <a:buNone/>
              <a:defRPr b="1" i="0" sz="9600">
                <a:solidFill>
                  <a:schemeClr val="dk1"/>
                </a:solidFill>
                <a:latin typeface="Verdana"/>
                <a:ea typeface="Verdana"/>
                <a:cs typeface="Verdana"/>
                <a:sym typeface="Verdana"/>
              </a:defRPr>
            </a:lvl1pPr>
            <a:lvl2pPr lvl="1" rtl="0">
              <a:spcBef>
                <a:spcPts val="0"/>
              </a:spcBef>
              <a:spcAft>
                <a:spcPts val="0"/>
              </a:spcAft>
              <a:buSzPts val="1700"/>
              <a:buNone/>
              <a:defRPr/>
            </a:lvl2pPr>
            <a:lvl3pPr lvl="2" rtl="0">
              <a:spcBef>
                <a:spcPts val="0"/>
              </a:spcBef>
              <a:spcAft>
                <a:spcPts val="0"/>
              </a:spcAft>
              <a:buSzPts val="1700"/>
              <a:buNone/>
              <a:defRPr/>
            </a:lvl3pPr>
            <a:lvl4pPr lvl="3" rtl="0">
              <a:spcBef>
                <a:spcPts val="0"/>
              </a:spcBef>
              <a:spcAft>
                <a:spcPts val="0"/>
              </a:spcAft>
              <a:buSzPts val="1700"/>
              <a:buNone/>
              <a:defRPr/>
            </a:lvl4pPr>
            <a:lvl5pPr lvl="4" rtl="0">
              <a:spcBef>
                <a:spcPts val="0"/>
              </a:spcBef>
              <a:spcAft>
                <a:spcPts val="0"/>
              </a:spcAft>
              <a:buSzPts val="1700"/>
              <a:buNone/>
              <a:defRPr/>
            </a:lvl5pPr>
            <a:lvl6pPr lvl="5" rtl="0">
              <a:spcBef>
                <a:spcPts val="0"/>
              </a:spcBef>
              <a:spcAft>
                <a:spcPts val="0"/>
              </a:spcAft>
              <a:buSzPts val="1700"/>
              <a:buNone/>
              <a:defRPr/>
            </a:lvl6pPr>
            <a:lvl7pPr lvl="6" rtl="0">
              <a:spcBef>
                <a:spcPts val="0"/>
              </a:spcBef>
              <a:spcAft>
                <a:spcPts val="0"/>
              </a:spcAft>
              <a:buSzPts val="1700"/>
              <a:buNone/>
              <a:defRPr/>
            </a:lvl7pPr>
            <a:lvl8pPr lvl="7" rtl="0">
              <a:spcBef>
                <a:spcPts val="0"/>
              </a:spcBef>
              <a:spcAft>
                <a:spcPts val="0"/>
              </a:spcAft>
              <a:buSzPts val="1700"/>
              <a:buNone/>
              <a:defRPr/>
            </a:lvl8pPr>
            <a:lvl9pPr lvl="8" rtl="0">
              <a:spcBef>
                <a:spcPts val="0"/>
              </a:spcBef>
              <a:spcAft>
                <a:spcPts val="0"/>
              </a:spcAft>
              <a:buSzPts val="1700"/>
              <a:buNone/>
              <a:defRPr/>
            </a:lvl9pPr>
          </a:lstStyle>
          <a:p/>
        </p:txBody>
      </p:sp>
      <p:sp>
        <p:nvSpPr>
          <p:cNvPr id="176" name="Google Shape;176;p25"/>
          <p:cNvSpPr txBox="1"/>
          <p:nvPr>
            <p:ph idx="1" type="body"/>
          </p:nvPr>
        </p:nvSpPr>
        <p:spPr>
          <a:xfrm>
            <a:off x="1218437" y="3154680"/>
            <a:ext cx="10600500" cy="9052800"/>
          </a:xfrm>
          <a:prstGeom prst="rect">
            <a:avLst/>
          </a:prstGeom>
          <a:noFill/>
          <a:ln>
            <a:noFill/>
          </a:ln>
        </p:spPr>
        <p:txBody>
          <a:bodyPr anchorCtr="0" anchor="t" bIns="0" lIns="0" spcFirstLastPara="1" rIns="0" wrap="square" tIns="0">
            <a:noAutofit/>
          </a:bodyPr>
          <a:lstStyle>
            <a:lvl1pPr indent="-228600" lvl="0" marL="457200" rtl="0" algn="l">
              <a:spcBef>
                <a:spcPts val="0"/>
              </a:spcBef>
              <a:spcAft>
                <a:spcPts val="0"/>
              </a:spcAft>
              <a:buSzPts val="1700"/>
              <a:buNone/>
              <a:defRPr/>
            </a:lvl1pPr>
            <a:lvl2pPr indent="-228600" lvl="1" marL="914400" rtl="0" algn="l">
              <a:spcBef>
                <a:spcPts val="0"/>
              </a:spcBef>
              <a:spcAft>
                <a:spcPts val="0"/>
              </a:spcAft>
              <a:buSzPts val="1700"/>
              <a:buNone/>
              <a:defRPr/>
            </a:lvl2pPr>
            <a:lvl3pPr indent="-228600" lvl="2" marL="1371600" rtl="0" algn="l">
              <a:spcBef>
                <a:spcPts val="0"/>
              </a:spcBef>
              <a:spcAft>
                <a:spcPts val="0"/>
              </a:spcAft>
              <a:buSzPts val="1700"/>
              <a:buNone/>
              <a:defRPr/>
            </a:lvl3pPr>
            <a:lvl4pPr indent="-228600" lvl="3" marL="1828800" rtl="0" algn="l">
              <a:spcBef>
                <a:spcPts val="0"/>
              </a:spcBef>
              <a:spcAft>
                <a:spcPts val="0"/>
              </a:spcAft>
              <a:buSzPts val="1700"/>
              <a:buNone/>
              <a:defRPr/>
            </a:lvl4pPr>
            <a:lvl5pPr indent="-228600" lvl="4" marL="2286000" rtl="0" algn="l">
              <a:spcBef>
                <a:spcPts val="0"/>
              </a:spcBef>
              <a:spcAft>
                <a:spcPts val="0"/>
              </a:spcAft>
              <a:buSzPts val="1700"/>
              <a:buNone/>
              <a:defRPr/>
            </a:lvl5pPr>
            <a:lvl6pPr indent="-228600" lvl="5" marL="2743200" rtl="0" algn="l">
              <a:spcBef>
                <a:spcPts val="0"/>
              </a:spcBef>
              <a:spcAft>
                <a:spcPts val="0"/>
              </a:spcAft>
              <a:buSzPts val="1700"/>
              <a:buNone/>
              <a:defRPr/>
            </a:lvl6pPr>
            <a:lvl7pPr indent="-228600" lvl="6" marL="3200400" rtl="0" algn="l">
              <a:spcBef>
                <a:spcPts val="0"/>
              </a:spcBef>
              <a:spcAft>
                <a:spcPts val="0"/>
              </a:spcAft>
              <a:buSzPts val="1700"/>
              <a:buNone/>
              <a:defRPr/>
            </a:lvl7pPr>
            <a:lvl8pPr indent="-228600" lvl="7" marL="3657600" rtl="0" algn="l">
              <a:spcBef>
                <a:spcPts val="0"/>
              </a:spcBef>
              <a:spcAft>
                <a:spcPts val="0"/>
              </a:spcAft>
              <a:buSzPts val="1700"/>
              <a:buNone/>
              <a:defRPr/>
            </a:lvl8pPr>
            <a:lvl9pPr indent="-228600" lvl="8" marL="4114800" rtl="0" algn="l">
              <a:spcBef>
                <a:spcPts val="0"/>
              </a:spcBef>
              <a:spcAft>
                <a:spcPts val="0"/>
              </a:spcAft>
              <a:buSzPts val="1700"/>
              <a:buNone/>
              <a:defRPr/>
            </a:lvl9pPr>
          </a:lstStyle>
          <a:p/>
        </p:txBody>
      </p:sp>
      <p:sp>
        <p:nvSpPr>
          <p:cNvPr id="177" name="Google Shape;177;p25"/>
          <p:cNvSpPr txBox="1"/>
          <p:nvPr>
            <p:ph idx="2" type="body"/>
          </p:nvPr>
        </p:nvSpPr>
        <p:spPr>
          <a:xfrm>
            <a:off x="12549906" y="3154680"/>
            <a:ext cx="10600500" cy="9052800"/>
          </a:xfrm>
          <a:prstGeom prst="rect">
            <a:avLst/>
          </a:prstGeom>
          <a:noFill/>
          <a:ln>
            <a:noFill/>
          </a:ln>
        </p:spPr>
        <p:txBody>
          <a:bodyPr anchorCtr="0" anchor="t" bIns="0" lIns="0" spcFirstLastPara="1" rIns="0" wrap="square" tIns="0">
            <a:noAutofit/>
          </a:bodyPr>
          <a:lstStyle>
            <a:lvl1pPr indent="-228600" lvl="0" marL="457200" rtl="0" algn="l">
              <a:spcBef>
                <a:spcPts val="0"/>
              </a:spcBef>
              <a:spcAft>
                <a:spcPts val="0"/>
              </a:spcAft>
              <a:buSzPts val="1700"/>
              <a:buNone/>
              <a:defRPr/>
            </a:lvl1pPr>
            <a:lvl2pPr indent="-228600" lvl="1" marL="914400" rtl="0" algn="l">
              <a:spcBef>
                <a:spcPts val="0"/>
              </a:spcBef>
              <a:spcAft>
                <a:spcPts val="0"/>
              </a:spcAft>
              <a:buSzPts val="1700"/>
              <a:buNone/>
              <a:defRPr/>
            </a:lvl2pPr>
            <a:lvl3pPr indent="-228600" lvl="2" marL="1371600" rtl="0" algn="l">
              <a:spcBef>
                <a:spcPts val="0"/>
              </a:spcBef>
              <a:spcAft>
                <a:spcPts val="0"/>
              </a:spcAft>
              <a:buSzPts val="1700"/>
              <a:buNone/>
              <a:defRPr/>
            </a:lvl3pPr>
            <a:lvl4pPr indent="-228600" lvl="3" marL="1828800" rtl="0" algn="l">
              <a:spcBef>
                <a:spcPts val="0"/>
              </a:spcBef>
              <a:spcAft>
                <a:spcPts val="0"/>
              </a:spcAft>
              <a:buSzPts val="1700"/>
              <a:buNone/>
              <a:defRPr/>
            </a:lvl4pPr>
            <a:lvl5pPr indent="-228600" lvl="4" marL="2286000" rtl="0" algn="l">
              <a:spcBef>
                <a:spcPts val="0"/>
              </a:spcBef>
              <a:spcAft>
                <a:spcPts val="0"/>
              </a:spcAft>
              <a:buSzPts val="1700"/>
              <a:buNone/>
              <a:defRPr/>
            </a:lvl5pPr>
            <a:lvl6pPr indent="-228600" lvl="5" marL="2743200" rtl="0" algn="l">
              <a:spcBef>
                <a:spcPts val="0"/>
              </a:spcBef>
              <a:spcAft>
                <a:spcPts val="0"/>
              </a:spcAft>
              <a:buSzPts val="1700"/>
              <a:buNone/>
              <a:defRPr/>
            </a:lvl6pPr>
            <a:lvl7pPr indent="-228600" lvl="6" marL="3200400" rtl="0" algn="l">
              <a:spcBef>
                <a:spcPts val="0"/>
              </a:spcBef>
              <a:spcAft>
                <a:spcPts val="0"/>
              </a:spcAft>
              <a:buSzPts val="1700"/>
              <a:buNone/>
              <a:defRPr/>
            </a:lvl7pPr>
            <a:lvl8pPr indent="-228600" lvl="7" marL="3657600" rtl="0" algn="l">
              <a:spcBef>
                <a:spcPts val="0"/>
              </a:spcBef>
              <a:spcAft>
                <a:spcPts val="0"/>
              </a:spcAft>
              <a:buSzPts val="1700"/>
              <a:buNone/>
              <a:defRPr/>
            </a:lvl8pPr>
            <a:lvl9pPr indent="-228600" lvl="8" marL="4114800" rtl="0" algn="l">
              <a:spcBef>
                <a:spcPts val="0"/>
              </a:spcBef>
              <a:spcAft>
                <a:spcPts val="0"/>
              </a:spcAft>
              <a:buSzPts val="1700"/>
              <a:buNone/>
              <a:defRPr/>
            </a:lvl9pPr>
          </a:lstStyle>
          <a:p/>
        </p:txBody>
      </p:sp>
      <p:sp>
        <p:nvSpPr>
          <p:cNvPr id="178" name="Google Shape;178;p25"/>
          <p:cNvSpPr txBox="1"/>
          <p:nvPr>
            <p:ph idx="11" type="ftr"/>
          </p:nvPr>
        </p:nvSpPr>
        <p:spPr>
          <a:xfrm>
            <a:off x="9570485" y="12601774"/>
            <a:ext cx="5234700" cy="4488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1700"/>
              <a:buNone/>
              <a:defRPr b="1" i="0" sz="2700">
                <a:solidFill>
                  <a:srgbClr val="BFBFBF"/>
                </a:solidFill>
                <a:latin typeface="Arial"/>
                <a:ea typeface="Arial"/>
                <a:cs typeface="Arial"/>
                <a:sym typeface="Arial"/>
              </a:defRPr>
            </a:lvl1pPr>
            <a:lvl2pPr lvl="1" rtl="0" algn="l">
              <a:spcBef>
                <a:spcPts val="0"/>
              </a:spcBef>
              <a:spcAft>
                <a:spcPts val="0"/>
              </a:spcAft>
              <a:buSzPts val="1700"/>
              <a:buNone/>
              <a:defRPr/>
            </a:lvl2pPr>
            <a:lvl3pPr lvl="2" rtl="0" algn="l">
              <a:spcBef>
                <a:spcPts val="0"/>
              </a:spcBef>
              <a:spcAft>
                <a:spcPts val="0"/>
              </a:spcAft>
              <a:buSzPts val="1700"/>
              <a:buNone/>
              <a:defRPr/>
            </a:lvl3pPr>
            <a:lvl4pPr lvl="3" rtl="0" algn="l">
              <a:spcBef>
                <a:spcPts val="0"/>
              </a:spcBef>
              <a:spcAft>
                <a:spcPts val="0"/>
              </a:spcAft>
              <a:buSzPts val="1700"/>
              <a:buNone/>
              <a:defRPr/>
            </a:lvl4pPr>
            <a:lvl5pPr lvl="4" rtl="0" algn="l">
              <a:spcBef>
                <a:spcPts val="0"/>
              </a:spcBef>
              <a:spcAft>
                <a:spcPts val="0"/>
              </a:spcAft>
              <a:buSzPts val="1700"/>
              <a:buNone/>
              <a:defRPr/>
            </a:lvl5pPr>
            <a:lvl6pPr lvl="5" rtl="0" algn="l">
              <a:spcBef>
                <a:spcPts val="0"/>
              </a:spcBef>
              <a:spcAft>
                <a:spcPts val="0"/>
              </a:spcAft>
              <a:buSzPts val="1700"/>
              <a:buNone/>
              <a:defRPr/>
            </a:lvl6pPr>
            <a:lvl7pPr lvl="6" rtl="0" algn="l">
              <a:spcBef>
                <a:spcPts val="0"/>
              </a:spcBef>
              <a:spcAft>
                <a:spcPts val="0"/>
              </a:spcAft>
              <a:buSzPts val="1700"/>
              <a:buNone/>
              <a:defRPr/>
            </a:lvl7pPr>
            <a:lvl8pPr lvl="7" rtl="0" algn="l">
              <a:spcBef>
                <a:spcPts val="0"/>
              </a:spcBef>
              <a:spcAft>
                <a:spcPts val="0"/>
              </a:spcAft>
              <a:buSzPts val="1700"/>
              <a:buNone/>
              <a:defRPr/>
            </a:lvl8pPr>
            <a:lvl9pPr lvl="8" rtl="0" algn="l">
              <a:spcBef>
                <a:spcPts val="0"/>
              </a:spcBef>
              <a:spcAft>
                <a:spcPts val="0"/>
              </a:spcAft>
              <a:buSzPts val="1700"/>
              <a:buNone/>
              <a:defRPr/>
            </a:lvl9pPr>
          </a:lstStyle>
          <a:p/>
        </p:txBody>
      </p:sp>
      <p:sp>
        <p:nvSpPr>
          <p:cNvPr id="179" name="Google Shape;179;p25"/>
          <p:cNvSpPr txBox="1"/>
          <p:nvPr>
            <p:ph idx="10" type="dt"/>
          </p:nvPr>
        </p:nvSpPr>
        <p:spPr>
          <a:xfrm>
            <a:off x="1218437" y="12755880"/>
            <a:ext cx="5604900" cy="6858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1700"/>
              <a:buNone/>
              <a:defRPr>
                <a:solidFill>
                  <a:srgbClr val="888888"/>
                </a:solidFill>
              </a:defRPr>
            </a:lvl1pPr>
            <a:lvl2pPr lvl="1" rtl="0" algn="l">
              <a:spcBef>
                <a:spcPts val="0"/>
              </a:spcBef>
              <a:spcAft>
                <a:spcPts val="0"/>
              </a:spcAft>
              <a:buSzPts val="1700"/>
              <a:buNone/>
              <a:defRPr/>
            </a:lvl2pPr>
            <a:lvl3pPr lvl="2" rtl="0" algn="l">
              <a:spcBef>
                <a:spcPts val="0"/>
              </a:spcBef>
              <a:spcAft>
                <a:spcPts val="0"/>
              </a:spcAft>
              <a:buSzPts val="1700"/>
              <a:buNone/>
              <a:defRPr/>
            </a:lvl3pPr>
            <a:lvl4pPr lvl="3" rtl="0" algn="l">
              <a:spcBef>
                <a:spcPts val="0"/>
              </a:spcBef>
              <a:spcAft>
                <a:spcPts val="0"/>
              </a:spcAft>
              <a:buSzPts val="1700"/>
              <a:buNone/>
              <a:defRPr/>
            </a:lvl4pPr>
            <a:lvl5pPr lvl="4" rtl="0" algn="l">
              <a:spcBef>
                <a:spcPts val="0"/>
              </a:spcBef>
              <a:spcAft>
                <a:spcPts val="0"/>
              </a:spcAft>
              <a:buSzPts val="1700"/>
              <a:buNone/>
              <a:defRPr/>
            </a:lvl5pPr>
            <a:lvl6pPr lvl="5" rtl="0" algn="l">
              <a:spcBef>
                <a:spcPts val="0"/>
              </a:spcBef>
              <a:spcAft>
                <a:spcPts val="0"/>
              </a:spcAft>
              <a:buSzPts val="1700"/>
              <a:buNone/>
              <a:defRPr/>
            </a:lvl6pPr>
            <a:lvl7pPr lvl="6" rtl="0" algn="l">
              <a:spcBef>
                <a:spcPts val="0"/>
              </a:spcBef>
              <a:spcAft>
                <a:spcPts val="0"/>
              </a:spcAft>
              <a:buSzPts val="1700"/>
              <a:buNone/>
              <a:defRPr/>
            </a:lvl7pPr>
            <a:lvl8pPr lvl="7" rtl="0" algn="l">
              <a:spcBef>
                <a:spcPts val="0"/>
              </a:spcBef>
              <a:spcAft>
                <a:spcPts val="0"/>
              </a:spcAft>
              <a:buSzPts val="1700"/>
              <a:buNone/>
              <a:defRPr/>
            </a:lvl8pPr>
            <a:lvl9pPr lvl="8" rtl="0" algn="l">
              <a:spcBef>
                <a:spcPts val="0"/>
              </a:spcBef>
              <a:spcAft>
                <a:spcPts val="0"/>
              </a:spcAft>
              <a:buSzPts val="1700"/>
              <a:buNone/>
              <a:defRPr/>
            </a:lvl9pPr>
          </a:lstStyle>
          <a:p/>
        </p:txBody>
      </p:sp>
      <p:sp>
        <p:nvSpPr>
          <p:cNvPr id="180" name="Google Shape;180;p25"/>
          <p:cNvSpPr txBox="1"/>
          <p:nvPr>
            <p:ph idx="12" type="sldNum"/>
          </p:nvPr>
        </p:nvSpPr>
        <p:spPr>
          <a:xfrm>
            <a:off x="17545501" y="12755880"/>
            <a:ext cx="5604900" cy="685800"/>
          </a:xfrm>
          <a:prstGeom prst="rect">
            <a:avLst/>
          </a:prstGeom>
          <a:noFill/>
          <a:ln>
            <a:noFill/>
          </a:ln>
        </p:spPr>
        <p:txBody>
          <a:bodyPr anchorCtr="0" anchor="t"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181" name="Shape 181"/>
        <p:cNvGrpSpPr/>
        <p:nvPr/>
      </p:nvGrpSpPr>
      <p:grpSpPr>
        <a:xfrm>
          <a:off x="0" y="0"/>
          <a:ext cx="0" cy="0"/>
          <a:chOff x="0" y="0"/>
          <a:chExt cx="0" cy="0"/>
        </a:xfrm>
      </p:grpSpPr>
      <p:sp>
        <p:nvSpPr>
          <p:cNvPr id="182" name="Google Shape;182;p26"/>
          <p:cNvSpPr txBox="1"/>
          <p:nvPr>
            <p:ph idx="11" type="ftr"/>
          </p:nvPr>
        </p:nvSpPr>
        <p:spPr>
          <a:xfrm>
            <a:off x="9570485" y="12601774"/>
            <a:ext cx="5234700" cy="4488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1700"/>
              <a:buNone/>
              <a:defRPr b="1" i="0" sz="2700">
                <a:solidFill>
                  <a:srgbClr val="BFBFBF"/>
                </a:solidFill>
                <a:latin typeface="Arial"/>
                <a:ea typeface="Arial"/>
                <a:cs typeface="Arial"/>
                <a:sym typeface="Arial"/>
              </a:defRPr>
            </a:lvl1pPr>
            <a:lvl2pPr lvl="1" rtl="0" algn="l">
              <a:spcBef>
                <a:spcPts val="0"/>
              </a:spcBef>
              <a:spcAft>
                <a:spcPts val="0"/>
              </a:spcAft>
              <a:buSzPts val="1700"/>
              <a:buNone/>
              <a:defRPr/>
            </a:lvl2pPr>
            <a:lvl3pPr lvl="2" rtl="0" algn="l">
              <a:spcBef>
                <a:spcPts val="0"/>
              </a:spcBef>
              <a:spcAft>
                <a:spcPts val="0"/>
              </a:spcAft>
              <a:buSzPts val="1700"/>
              <a:buNone/>
              <a:defRPr/>
            </a:lvl3pPr>
            <a:lvl4pPr lvl="3" rtl="0" algn="l">
              <a:spcBef>
                <a:spcPts val="0"/>
              </a:spcBef>
              <a:spcAft>
                <a:spcPts val="0"/>
              </a:spcAft>
              <a:buSzPts val="1700"/>
              <a:buNone/>
              <a:defRPr/>
            </a:lvl4pPr>
            <a:lvl5pPr lvl="4" rtl="0" algn="l">
              <a:spcBef>
                <a:spcPts val="0"/>
              </a:spcBef>
              <a:spcAft>
                <a:spcPts val="0"/>
              </a:spcAft>
              <a:buSzPts val="1700"/>
              <a:buNone/>
              <a:defRPr/>
            </a:lvl5pPr>
            <a:lvl6pPr lvl="5" rtl="0" algn="l">
              <a:spcBef>
                <a:spcPts val="0"/>
              </a:spcBef>
              <a:spcAft>
                <a:spcPts val="0"/>
              </a:spcAft>
              <a:buSzPts val="1700"/>
              <a:buNone/>
              <a:defRPr/>
            </a:lvl6pPr>
            <a:lvl7pPr lvl="6" rtl="0" algn="l">
              <a:spcBef>
                <a:spcPts val="0"/>
              </a:spcBef>
              <a:spcAft>
                <a:spcPts val="0"/>
              </a:spcAft>
              <a:buSzPts val="1700"/>
              <a:buNone/>
              <a:defRPr/>
            </a:lvl7pPr>
            <a:lvl8pPr lvl="7" rtl="0" algn="l">
              <a:spcBef>
                <a:spcPts val="0"/>
              </a:spcBef>
              <a:spcAft>
                <a:spcPts val="0"/>
              </a:spcAft>
              <a:buSzPts val="1700"/>
              <a:buNone/>
              <a:defRPr/>
            </a:lvl8pPr>
            <a:lvl9pPr lvl="8" rtl="0" algn="l">
              <a:spcBef>
                <a:spcPts val="0"/>
              </a:spcBef>
              <a:spcAft>
                <a:spcPts val="0"/>
              </a:spcAft>
              <a:buSzPts val="1700"/>
              <a:buNone/>
              <a:defRPr/>
            </a:lvl9pPr>
          </a:lstStyle>
          <a:p/>
        </p:txBody>
      </p:sp>
      <p:sp>
        <p:nvSpPr>
          <p:cNvPr id="183" name="Google Shape;183;p26"/>
          <p:cNvSpPr txBox="1"/>
          <p:nvPr>
            <p:ph idx="10" type="dt"/>
          </p:nvPr>
        </p:nvSpPr>
        <p:spPr>
          <a:xfrm>
            <a:off x="1218437" y="12755880"/>
            <a:ext cx="5604900" cy="6858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1700"/>
              <a:buNone/>
              <a:defRPr>
                <a:solidFill>
                  <a:srgbClr val="888888"/>
                </a:solidFill>
              </a:defRPr>
            </a:lvl1pPr>
            <a:lvl2pPr lvl="1" rtl="0" algn="l">
              <a:spcBef>
                <a:spcPts val="0"/>
              </a:spcBef>
              <a:spcAft>
                <a:spcPts val="0"/>
              </a:spcAft>
              <a:buSzPts val="1700"/>
              <a:buNone/>
              <a:defRPr/>
            </a:lvl2pPr>
            <a:lvl3pPr lvl="2" rtl="0" algn="l">
              <a:spcBef>
                <a:spcPts val="0"/>
              </a:spcBef>
              <a:spcAft>
                <a:spcPts val="0"/>
              </a:spcAft>
              <a:buSzPts val="1700"/>
              <a:buNone/>
              <a:defRPr/>
            </a:lvl3pPr>
            <a:lvl4pPr lvl="3" rtl="0" algn="l">
              <a:spcBef>
                <a:spcPts val="0"/>
              </a:spcBef>
              <a:spcAft>
                <a:spcPts val="0"/>
              </a:spcAft>
              <a:buSzPts val="1700"/>
              <a:buNone/>
              <a:defRPr/>
            </a:lvl4pPr>
            <a:lvl5pPr lvl="4" rtl="0" algn="l">
              <a:spcBef>
                <a:spcPts val="0"/>
              </a:spcBef>
              <a:spcAft>
                <a:spcPts val="0"/>
              </a:spcAft>
              <a:buSzPts val="1700"/>
              <a:buNone/>
              <a:defRPr/>
            </a:lvl5pPr>
            <a:lvl6pPr lvl="5" rtl="0" algn="l">
              <a:spcBef>
                <a:spcPts val="0"/>
              </a:spcBef>
              <a:spcAft>
                <a:spcPts val="0"/>
              </a:spcAft>
              <a:buSzPts val="1700"/>
              <a:buNone/>
              <a:defRPr/>
            </a:lvl6pPr>
            <a:lvl7pPr lvl="6" rtl="0" algn="l">
              <a:spcBef>
                <a:spcPts val="0"/>
              </a:spcBef>
              <a:spcAft>
                <a:spcPts val="0"/>
              </a:spcAft>
              <a:buSzPts val="1700"/>
              <a:buNone/>
              <a:defRPr/>
            </a:lvl7pPr>
            <a:lvl8pPr lvl="7" rtl="0" algn="l">
              <a:spcBef>
                <a:spcPts val="0"/>
              </a:spcBef>
              <a:spcAft>
                <a:spcPts val="0"/>
              </a:spcAft>
              <a:buSzPts val="1700"/>
              <a:buNone/>
              <a:defRPr/>
            </a:lvl8pPr>
            <a:lvl9pPr lvl="8" rtl="0" algn="l">
              <a:spcBef>
                <a:spcPts val="0"/>
              </a:spcBef>
              <a:spcAft>
                <a:spcPts val="0"/>
              </a:spcAft>
              <a:buSzPts val="1700"/>
              <a:buNone/>
              <a:defRPr/>
            </a:lvl9pPr>
          </a:lstStyle>
          <a:p/>
        </p:txBody>
      </p:sp>
      <p:sp>
        <p:nvSpPr>
          <p:cNvPr id="184" name="Google Shape;184;p26"/>
          <p:cNvSpPr txBox="1"/>
          <p:nvPr>
            <p:ph idx="12" type="sldNum"/>
          </p:nvPr>
        </p:nvSpPr>
        <p:spPr>
          <a:xfrm>
            <a:off x="17545501" y="12755880"/>
            <a:ext cx="5604900" cy="685800"/>
          </a:xfrm>
          <a:prstGeom prst="rect">
            <a:avLst/>
          </a:prstGeom>
          <a:noFill/>
          <a:ln>
            <a:noFill/>
          </a:ln>
        </p:spPr>
        <p:txBody>
          <a:bodyPr anchorCtr="0" anchor="t"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theme" Target="../theme/theme2.xml"/><Relationship Id="rId12" Type="http://schemas.openxmlformats.org/officeDocument/2006/relationships/slideLayout" Target="../slideLayouts/slideLayout10.xml"/><Relationship Id="rId1" Type="http://schemas.openxmlformats.org/officeDocument/2006/relationships/image" Target="../media/image19.png"/><Relationship Id="rId2" Type="http://schemas.openxmlformats.org/officeDocument/2006/relationships/image" Target="../media/image3.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11" Type="http://schemas.openxmlformats.org/officeDocument/2006/relationships/theme" Target="../theme/theme1.xml"/><Relationship Id="rId10" Type="http://schemas.openxmlformats.org/officeDocument/2006/relationships/slideLayout" Target="../slideLayouts/slideLayout18.xml"/><Relationship Id="rId1" Type="http://schemas.openxmlformats.org/officeDocument/2006/relationships/image" Target="../media/image19.png"/><Relationship Id="rId2" Type="http://schemas.openxmlformats.org/officeDocument/2006/relationships/image" Target="../media/image3.png"/><Relationship Id="rId3" Type="http://schemas.openxmlformats.org/officeDocument/2006/relationships/slideLayout" Target="../slideLayouts/slideLayout11.xml"/><Relationship Id="rId4" Type="http://schemas.openxmlformats.org/officeDocument/2006/relationships/slideLayout" Target="../slideLayouts/slideLayout12.xml"/><Relationship Id="rId9" Type="http://schemas.openxmlformats.org/officeDocument/2006/relationships/slideLayout" Target="../slideLayouts/slideLayout17.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slideLayout" Target="../slideLayouts/slideLayout20.xml"/><Relationship Id="rId3" Type="http://schemas.openxmlformats.org/officeDocument/2006/relationships/slideLayout" Target="../slideLayouts/slideLayout21.xml"/><Relationship Id="rId4" Type="http://schemas.openxmlformats.org/officeDocument/2006/relationships/slideLayout" Target="../slideLayouts/slideLayout22.xml"/><Relationship Id="rId5" Type="http://schemas.openxmlformats.org/officeDocument/2006/relationships/slideLayout" Target="../slideLayouts/slideLayout23.xml"/><Relationship Id="rId6"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pic>
        <p:nvPicPr>
          <p:cNvPr id="6" name="Google Shape;6;p1"/>
          <p:cNvPicPr preferRelativeResize="0"/>
          <p:nvPr/>
        </p:nvPicPr>
        <p:blipFill>
          <a:blip r:embed="rId1">
            <a:alphaModFix/>
          </a:blip>
          <a:stretch>
            <a:fillRect/>
          </a:stretch>
        </p:blipFill>
        <p:spPr>
          <a:xfrm>
            <a:off x="19717325" y="12042875"/>
            <a:ext cx="4484806" cy="1565248"/>
          </a:xfrm>
          <a:prstGeom prst="rect">
            <a:avLst/>
          </a:prstGeom>
          <a:noFill/>
          <a:ln>
            <a:noFill/>
          </a:ln>
        </p:spPr>
      </p:pic>
      <p:sp>
        <p:nvSpPr>
          <p:cNvPr id="7" name="Google Shape;7;p1"/>
          <p:cNvSpPr txBox="1"/>
          <p:nvPr>
            <p:ph type="title"/>
          </p:nvPr>
        </p:nvSpPr>
        <p:spPr>
          <a:xfrm>
            <a:off x="2924725" y="893096"/>
            <a:ext cx="19464600" cy="1002900"/>
          </a:xfrm>
          <a:prstGeom prst="rect">
            <a:avLst/>
          </a:prstGeom>
          <a:noFill/>
          <a:ln>
            <a:noFill/>
          </a:ln>
        </p:spPr>
        <p:txBody>
          <a:bodyPr anchorCtr="0" anchor="ctr" bIns="243700" lIns="243700" spcFirstLastPara="1" rIns="243700" wrap="square" tIns="243700">
            <a:noAutofit/>
          </a:bodyPr>
          <a:lstStyle>
            <a:lvl1pPr lvl="0"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1pPr>
            <a:lvl2pPr lvl="1"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2pPr>
            <a:lvl3pPr lvl="2"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3pPr>
            <a:lvl4pPr lvl="3"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4pPr>
            <a:lvl5pPr lvl="4"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5pPr>
            <a:lvl6pPr lvl="5"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6pPr>
            <a:lvl7pPr lvl="6"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7pPr>
            <a:lvl8pPr lvl="7"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8pPr>
            <a:lvl9pPr lvl="8"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9pPr>
          </a:lstStyle>
          <a:p/>
        </p:txBody>
      </p:sp>
      <p:sp>
        <p:nvSpPr>
          <p:cNvPr id="8" name="Google Shape;8;p1"/>
          <p:cNvSpPr txBox="1"/>
          <p:nvPr>
            <p:ph idx="1" type="body"/>
          </p:nvPr>
        </p:nvSpPr>
        <p:spPr>
          <a:xfrm>
            <a:off x="2093125" y="3122625"/>
            <a:ext cx="20182500" cy="8329500"/>
          </a:xfrm>
          <a:prstGeom prst="rect">
            <a:avLst/>
          </a:prstGeom>
          <a:noFill/>
          <a:ln>
            <a:noFill/>
          </a:ln>
        </p:spPr>
        <p:txBody>
          <a:bodyPr anchorCtr="0" anchor="t" bIns="243700" lIns="243700" spcFirstLastPara="1" rIns="243700" wrap="square" tIns="243700">
            <a:noAutofit/>
          </a:bodyPr>
          <a:lstStyle>
            <a:lvl1pPr indent="-533400" lvl="0" marL="4572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1pPr>
            <a:lvl2pPr indent="-533400" lvl="1" marL="9144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2pPr>
            <a:lvl3pPr indent="-533400" lvl="2" marL="13716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3pPr>
            <a:lvl4pPr indent="-533400" lvl="3" marL="18288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4pPr>
            <a:lvl5pPr indent="-533400" lvl="4" marL="22860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5pPr>
            <a:lvl6pPr indent="-533400" lvl="5" marL="27432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6pPr>
            <a:lvl7pPr indent="-533400" lvl="6" marL="32004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7pPr>
            <a:lvl8pPr indent="-533400" lvl="7" marL="36576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8pPr>
            <a:lvl9pPr indent="-533400" lvl="8" marL="41148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9pPr>
          </a:lstStyle>
          <a:p/>
        </p:txBody>
      </p:sp>
      <p:sp>
        <p:nvSpPr>
          <p:cNvPr id="9" name="Google Shape;9;p1"/>
          <p:cNvSpPr/>
          <p:nvPr/>
        </p:nvSpPr>
        <p:spPr>
          <a:xfrm>
            <a:off x="22098734" y="0"/>
            <a:ext cx="738900" cy="893100"/>
          </a:xfrm>
          <a:prstGeom prst="rect">
            <a:avLst/>
          </a:prstGeom>
          <a:solidFill>
            <a:srgbClr val="FFD81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3600" u="none" cap="none" strike="noStrike">
              <a:solidFill>
                <a:srgbClr val="FFFFFF"/>
              </a:solidFill>
              <a:latin typeface="Lato"/>
              <a:ea typeface="Lato"/>
              <a:cs typeface="Lato"/>
              <a:sym typeface="Lato"/>
            </a:endParaRPr>
          </a:p>
        </p:txBody>
      </p:sp>
      <p:sp>
        <p:nvSpPr>
          <p:cNvPr id="10" name="Google Shape;10;p1"/>
          <p:cNvSpPr txBox="1"/>
          <p:nvPr/>
        </p:nvSpPr>
        <p:spPr>
          <a:xfrm>
            <a:off x="22051944" y="186018"/>
            <a:ext cx="888600" cy="523200"/>
          </a:xfrm>
          <a:prstGeom prst="rect">
            <a:avLst/>
          </a:prstGeom>
          <a:noFill/>
          <a:ln>
            <a:noFill/>
          </a:ln>
        </p:spPr>
        <p:txBody>
          <a:bodyPr anchorCtr="0" anchor="t" bIns="91400" lIns="182825" spcFirstLastPara="1" rIns="182825" wrap="square" tIns="91400">
            <a:noAutofit/>
          </a:bodyPr>
          <a:lstStyle/>
          <a:p>
            <a:pPr indent="0" lvl="0" marL="0" marR="0" rtl="0" algn="ctr">
              <a:lnSpc>
                <a:spcPct val="100000"/>
              </a:lnSpc>
              <a:spcBef>
                <a:spcPts val="0"/>
              </a:spcBef>
              <a:spcAft>
                <a:spcPts val="0"/>
              </a:spcAft>
              <a:buClr>
                <a:srgbClr val="FFFFFF"/>
              </a:buClr>
              <a:buFont typeface="Montserrat"/>
              <a:buNone/>
            </a:pPr>
            <a:fld id="{00000000-1234-1234-1234-123412341234}" type="slidenum">
              <a:rPr b="1" i="0" lang="en" sz="2200" u="none" cap="none" strike="noStrike">
                <a:solidFill>
                  <a:srgbClr val="FFFFFF"/>
                </a:solidFill>
                <a:latin typeface="Montserrat"/>
                <a:ea typeface="Montserrat"/>
                <a:cs typeface="Montserrat"/>
                <a:sym typeface="Montserrat"/>
              </a:rPr>
              <a:t>‹#›</a:t>
            </a:fld>
            <a:r>
              <a:rPr b="1" i="0" lang="en" sz="2200" u="none" cap="none" strike="noStrike">
                <a:solidFill>
                  <a:srgbClr val="FFFFFF"/>
                </a:solidFill>
                <a:latin typeface="Montserrat"/>
                <a:ea typeface="Montserrat"/>
                <a:cs typeface="Montserrat"/>
                <a:sym typeface="Montserrat"/>
              </a:rPr>
              <a:t>  </a:t>
            </a:r>
            <a:endParaRPr/>
          </a:p>
        </p:txBody>
      </p:sp>
      <p:pic>
        <p:nvPicPr>
          <p:cNvPr id="11" name="Google Shape;11;p1"/>
          <p:cNvPicPr preferRelativeResize="0"/>
          <p:nvPr/>
        </p:nvPicPr>
        <p:blipFill>
          <a:blip r:embed="rId2">
            <a:alphaModFix/>
          </a:blip>
          <a:stretch>
            <a:fillRect/>
          </a:stretch>
        </p:blipFill>
        <p:spPr>
          <a:xfrm>
            <a:off x="283225" y="0"/>
            <a:ext cx="2972025" cy="2972025"/>
          </a:xfrm>
          <a:prstGeom prst="rect">
            <a:avLst/>
          </a:prstGeom>
          <a:noFill/>
          <a:ln>
            <a:noFill/>
          </a:ln>
        </p:spPr>
      </p:pic>
      <p:sp>
        <p:nvSpPr>
          <p:cNvPr id="12" name="Google Shape;12;p1"/>
          <p:cNvSpPr/>
          <p:nvPr/>
        </p:nvSpPr>
        <p:spPr>
          <a:xfrm rot="10800000">
            <a:off x="750932" y="11751564"/>
            <a:ext cx="205500" cy="1779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1"/>
          <p:cNvSpPr/>
          <p:nvPr/>
        </p:nvSpPr>
        <p:spPr>
          <a:xfrm rot="10800000">
            <a:off x="417020" y="11751583"/>
            <a:ext cx="336600" cy="2913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
          <p:cNvSpPr/>
          <p:nvPr/>
        </p:nvSpPr>
        <p:spPr>
          <a:xfrm rot="10800000">
            <a:off x="1156538" y="12305261"/>
            <a:ext cx="205500" cy="1776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
          <p:cNvSpPr/>
          <p:nvPr/>
        </p:nvSpPr>
        <p:spPr>
          <a:xfrm rot="10800000">
            <a:off x="283228" y="12482839"/>
            <a:ext cx="336600" cy="2910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
          <p:cNvSpPr/>
          <p:nvPr/>
        </p:nvSpPr>
        <p:spPr>
          <a:xfrm rot="10800000">
            <a:off x="1161930" y="11130755"/>
            <a:ext cx="205500" cy="1776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
          <p:cNvSpPr/>
          <p:nvPr/>
        </p:nvSpPr>
        <p:spPr>
          <a:xfrm>
            <a:off x="685384" y="10952850"/>
            <a:ext cx="205500" cy="1779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
          <p:cNvSpPr/>
          <p:nvPr/>
        </p:nvSpPr>
        <p:spPr>
          <a:xfrm rot="10800000">
            <a:off x="619464" y="13124150"/>
            <a:ext cx="336600" cy="291300"/>
          </a:xfrm>
          <a:prstGeom prst="triangle">
            <a:avLst>
              <a:gd fmla="val 50000" name="adj"/>
            </a:avLst>
          </a:prstGeom>
          <a:solidFill>
            <a:srgbClr val="FFD815"/>
          </a:solidFill>
          <a:ln cap="flat" cmpd="sng" w="9525">
            <a:solidFill>
              <a:srgbClr val="FFD815"/>
            </a:solidFill>
            <a:prstDash val="solid"/>
            <a:round/>
            <a:headEnd len="sm" w="sm" type="none"/>
            <a:tailEnd len="sm" w="sm" type="none"/>
          </a:ln>
        </p:spPr>
        <p:txBody>
          <a:bodyPr anchorCtr="0" anchor="ctr" bIns="91450" lIns="91450" spcFirstLastPara="1" rIns="91450" wrap="square" tIns="91450">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3648" r:id="rId3"/>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08" name="Shape 108"/>
        <p:cNvGrpSpPr/>
        <p:nvPr/>
      </p:nvGrpSpPr>
      <p:grpSpPr>
        <a:xfrm>
          <a:off x="0" y="0"/>
          <a:ext cx="0" cy="0"/>
          <a:chOff x="0" y="0"/>
          <a:chExt cx="0" cy="0"/>
        </a:xfrm>
      </p:grpSpPr>
      <p:sp>
        <p:nvSpPr>
          <p:cNvPr id="109" name="Google Shape;109;p12"/>
          <p:cNvSpPr/>
          <p:nvPr/>
        </p:nvSpPr>
        <p:spPr>
          <a:xfrm>
            <a:off x="22090666" y="0"/>
            <a:ext cx="738600" cy="892800"/>
          </a:xfrm>
          <a:prstGeom prst="rect">
            <a:avLst/>
          </a:prstGeom>
          <a:solidFill>
            <a:schemeClr val="accent2"/>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chemeClr val="lt1"/>
              </a:solidFill>
              <a:latin typeface="Lato"/>
              <a:ea typeface="Lato"/>
              <a:cs typeface="Lato"/>
              <a:sym typeface="Lato"/>
            </a:endParaRPr>
          </a:p>
        </p:txBody>
      </p:sp>
      <p:sp>
        <p:nvSpPr>
          <p:cNvPr id="110" name="Google Shape;110;p12"/>
          <p:cNvSpPr txBox="1"/>
          <p:nvPr/>
        </p:nvSpPr>
        <p:spPr>
          <a:xfrm>
            <a:off x="22043893" y="186018"/>
            <a:ext cx="888300" cy="523200"/>
          </a:xfrm>
          <a:prstGeom prst="rect">
            <a:avLst/>
          </a:prstGeom>
          <a:noFill/>
          <a:ln>
            <a:noFill/>
          </a:ln>
        </p:spPr>
        <p:txBody>
          <a:bodyPr anchorCtr="0" anchor="t" bIns="91375" lIns="182825" spcFirstLastPara="1" rIns="182825" wrap="square" tIns="91375">
            <a:noAutofit/>
          </a:bodyPr>
          <a:lstStyle/>
          <a:p>
            <a:pPr indent="0" lvl="0" marL="0" marR="0" rtl="0" algn="ctr">
              <a:lnSpc>
                <a:spcPct val="100000"/>
              </a:lnSpc>
              <a:spcBef>
                <a:spcPts val="0"/>
              </a:spcBef>
              <a:spcAft>
                <a:spcPts val="0"/>
              </a:spcAft>
              <a:buClr>
                <a:schemeClr val="lt1"/>
              </a:buClr>
              <a:buFont typeface="Montserrat"/>
              <a:buNone/>
            </a:pPr>
            <a:fld id="{00000000-1234-1234-1234-123412341234}" type="slidenum">
              <a:rPr b="1" i="0" lang="en" sz="2100" u="none" cap="none" strike="noStrike">
                <a:solidFill>
                  <a:schemeClr val="lt1"/>
                </a:solidFill>
                <a:latin typeface="Montserrat"/>
                <a:ea typeface="Montserrat"/>
                <a:cs typeface="Montserrat"/>
                <a:sym typeface="Montserrat"/>
              </a:rPr>
              <a:t>‹#›</a:t>
            </a:fld>
            <a:r>
              <a:rPr b="1" i="0" lang="en" sz="2100" u="none" cap="none" strike="noStrike">
                <a:solidFill>
                  <a:schemeClr val="lt1"/>
                </a:solidFill>
                <a:latin typeface="Montserrat"/>
                <a:ea typeface="Montserrat"/>
                <a:cs typeface="Montserrat"/>
                <a:sym typeface="Montserrat"/>
              </a:rPr>
              <a:t>  </a:t>
            </a:r>
            <a:endParaRPr sz="1300"/>
          </a:p>
        </p:txBody>
      </p:sp>
      <p:pic>
        <p:nvPicPr>
          <p:cNvPr id="111" name="Google Shape;111;p12"/>
          <p:cNvPicPr preferRelativeResize="0"/>
          <p:nvPr/>
        </p:nvPicPr>
        <p:blipFill>
          <a:blip r:embed="rId1">
            <a:alphaModFix/>
          </a:blip>
          <a:stretch>
            <a:fillRect/>
          </a:stretch>
        </p:blipFill>
        <p:spPr>
          <a:xfrm>
            <a:off x="19710127" y="12042875"/>
            <a:ext cx="4480819" cy="1563866"/>
          </a:xfrm>
          <a:prstGeom prst="rect">
            <a:avLst/>
          </a:prstGeom>
          <a:noFill/>
          <a:ln>
            <a:noFill/>
          </a:ln>
        </p:spPr>
      </p:pic>
      <p:pic>
        <p:nvPicPr>
          <p:cNvPr id="112" name="Google Shape;112;p12"/>
          <p:cNvPicPr preferRelativeResize="0"/>
          <p:nvPr/>
        </p:nvPicPr>
        <p:blipFill>
          <a:blip r:embed="rId2">
            <a:alphaModFix/>
          </a:blip>
          <a:stretch>
            <a:fillRect/>
          </a:stretch>
        </p:blipFill>
        <p:spPr>
          <a:xfrm>
            <a:off x="283122" y="0"/>
            <a:ext cx="2969395" cy="2969395"/>
          </a:xfrm>
          <a:prstGeom prst="rect">
            <a:avLst/>
          </a:prstGeom>
          <a:noFill/>
          <a:ln>
            <a:noFill/>
          </a:ln>
        </p:spPr>
      </p:pic>
      <p:sp>
        <p:nvSpPr>
          <p:cNvPr id="113" name="Google Shape;113;p12"/>
          <p:cNvSpPr/>
          <p:nvPr/>
        </p:nvSpPr>
        <p:spPr>
          <a:xfrm rot="10800000">
            <a:off x="750583" y="11751864"/>
            <a:ext cx="205500" cy="1776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50" lIns="91450" spcFirstLastPara="1" rIns="91450" wrap="square" tIns="91450">
            <a:noAutofit/>
          </a:bodyPr>
          <a:lstStyle/>
          <a:p>
            <a:pPr indent="0" lvl="0" marL="0" rtl="0" algn="l">
              <a:spcBef>
                <a:spcPts val="0"/>
              </a:spcBef>
              <a:spcAft>
                <a:spcPts val="0"/>
              </a:spcAft>
              <a:buNone/>
            </a:pPr>
            <a:r>
              <a:t/>
            </a:r>
            <a:endParaRPr/>
          </a:p>
        </p:txBody>
      </p:sp>
      <p:sp>
        <p:nvSpPr>
          <p:cNvPr id="114" name="Google Shape;114;p12"/>
          <p:cNvSpPr/>
          <p:nvPr/>
        </p:nvSpPr>
        <p:spPr>
          <a:xfrm rot="10800000">
            <a:off x="416745" y="11751583"/>
            <a:ext cx="336600" cy="2913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50" lIns="91450" spcFirstLastPara="1" rIns="91450" wrap="square" tIns="91450">
            <a:noAutofit/>
          </a:bodyPr>
          <a:lstStyle/>
          <a:p>
            <a:pPr indent="0" lvl="0" marL="0" rtl="0" algn="l">
              <a:spcBef>
                <a:spcPts val="0"/>
              </a:spcBef>
              <a:spcAft>
                <a:spcPts val="0"/>
              </a:spcAft>
              <a:buNone/>
            </a:pPr>
            <a:r>
              <a:t/>
            </a:r>
            <a:endParaRPr/>
          </a:p>
        </p:txBody>
      </p:sp>
      <p:sp>
        <p:nvSpPr>
          <p:cNvPr id="115" name="Google Shape;115;p12"/>
          <p:cNvSpPr/>
          <p:nvPr/>
        </p:nvSpPr>
        <p:spPr>
          <a:xfrm rot="10800000">
            <a:off x="1156041" y="12305261"/>
            <a:ext cx="205500" cy="1776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50" lIns="91450" spcFirstLastPara="1" rIns="91450" wrap="square" tIns="91450">
            <a:noAutofit/>
          </a:bodyPr>
          <a:lstStyle/>
          <a:p>
            <a:pPr indent="0" lvl="0" marL="0" rtl="0" algn="l">
              <a:spcBef>
                <a:spcPts val="0"/>
              </a:spcBef>
              <a:spcAft>
                <a:spcPts val="0"/>
              </a:spcAft>
              <a:buNone/>
            </a:pPr>
            <a:r>
              <a:t/>
            </a:r>
            <a:endParaRPr/>
          </a:p>
        </p:txBody>
      </p:sp>
      <p:sp>
        <p:nvSpPr>
          <p:cNvPr id="116" name="Google Shape;116;p12"/>
          <p:cNvSpPr/>
          <p:nvPr/>
        </p:nvSpPr>
        <p:spPr>
          <a:xfrm rot="10800000">
            <a:off x="283001" y="12482539"/>
            <a:ext cx="336600" cy="2913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50" lIns="91450" spcFirstLastPara="1" rIns="91450" wrap="square" tIns="91450">
            <a:noAutofit/>
          </a:bodyPr>
          <a:lstStyle/>
          <a:p>
            <a:pPr indent="0" lvl="0" marL="0" rtl="0" algn="l">
              <a:spcBef>
                <a:spcPts val="0"/>
              </a:spcBef>
              <a:spcAft>
                <a:spcPts val="0"/>
              </a:spcAft>
              <a:buNone/>
            </a:pPr>
            <a:r>
              <a:t/>
            </a:r>
            <a:endParaRPr/>
          </a:p>
        </p:txBody>
      </p:sp>
      <p:sp>
        <p:nvSpPr>
          <p:cNvPr id="117" name="Google Shape;117;p12"/>
          <p:cNvSpPr/>
          <p:nvPr/>
        </p:nvSpPr>
        <p:spPr>
          <a:xfrm rot="10800000">
            <a:off x="619464" y="13124150"/>
            <a:ext cx="336600" cy="2913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50" lIns="91450" spcFirstLastPara="1" rIns="91450" wrap="square" tIns="91450">
            <a:noAutofit/>
          </a:bodyPr>
          <a:lstStyle/>
          <a:p>
            <a:pPr indent="0" lvl="0" marL="0" rtl="0" algn="l">
              <a:spcBef>
                <a:spcPts val="0"/>
              </a:spcBef>
              <a:spcAft>
                <a:spcPts val="0"/>
              </a:spcAft>
              <a:buNone/>
            </a:pPr>
            <a:r>
              <a:t/>
            </a:r>
            <a:endParaRPr/>
          </a:p>
        </p:txBody>
      </p:sp>
      <p:sp>
        <p:nvSpPr>
          <p:cNvPr id="118" name="Google Shape;118;p12"/>
          <p:cNvSpPr/>
          <p:nvPr/>
        </p:nvSpPr>
        <p:spPr>
          <a:xfrm rot="10800000">
            <a:off x="1161431" y="11130755"/>
            <a:ext cx="205500" cy="1776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50" lIns="91450" spcFirstLastPara="1" rIns="91450" wrap="square" tIns="91450">
            <a:noAutofit/>
          </a:bodyPr>
          <a:lstStyle/>
          <a:p>
            <a:pPr indent="0" lvl="0" marL="0" rtl="0" algn="l">
              <a:spcBef>
                <a:spcPts val="0"/>
              </a:spcBef>
              <a:spcAft>
                <a:spcPts val="0"/>
              </a:spcAft>
              <a:buNone/>
            </a:pPr>
            <a:r>
              <a:t/>
            </a:r>
            <a:endParaRPr/>
          </a:p>
        </p:txBody>
      </p:sp>
      <p:sp>
        <p:nvSpPr>
          <p:cNvPr id="119" name="Google Shape;119;p12"/>
          <p:cNvSpPr/>
          <p:nvPr/>
        </p:nvSpPr>
        <p:spPr>
          <a:xfrm>
            <a:off x="685134" y="10952850"/>
            <a:ext cx="205500" cy="1776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50" lIns="91450" spcFirstLastPara="1" rIns="91450" wrap="square" tIns="91450">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0" name="Shape 150"/>
        <p:cNvGrpSpPr/>
        <p:nvPr/>
      </p:nvGrpSpPr>
      <p:grpSpPr>
        <a:xfrm>
          <a:off x="0" y="0"/>
          <a:ext cx="0" cy="0"/>
          <a:chOff x="0" y="0"/>
          <a:chExt cx="0" cy="0"/>
        </a:xfrm>
      </p:grpSpPr>
      <p:sp>
        <p:nvSpPr>
          <p:cNvPr id="151" name="Google Shape;151;p21"/>
          <p:cNvSpPr/>
          <p:nvPr/>
        </p:nvSpPr>
        <p:spPr>
          <a:xfrm>
            <a:off x="22096369" y="0"/>
            <a:ext cx="739140" cy="893128"/>
          </a:xfrm>
          <a:custGeom>
            <a:rect b="b" l="l" r="r" t="t"/>
            <a:pathLst>
              <a:path extrusionOk="0" h="736600" w="609600">
                <a:moveTo>
                  <a:pt x="0" y="0"/>
                </a:moveTo>
                <a:lnTo>
                  <a:pt x="609523" y="0"/>
                </a:lnTo>
                <a:lnTo>
                  <a:pt x="609523" y="736477"/>
                </a:lnTo>
                <a:lnTo>
                  <a:pt x="0" y="736477"/>
                </a:lnTo>
                <a:lnTo>
                  <a:pt x="0" y="0"/>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152" name="Google Shape;152;p21"/>
          <p:cNvSpPr txBox="1"/>
          <p:nvPr>
            <p:ph type="title"/>
          </p:nvPr>
        </p:nvSpPr>
        <p:spPr>
          <a:xfrm>
            <a:off x="2495232" y="2935176"/>
            <a:ext cx="19378200" cy="2989500"/>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SzPts val="1700"/>
              <a:buNone/>
              <a:defRPr b="1" i="0" sz="9600" u="none" cap="none" strike="noStrike">
                <a:solidFill>
                  <a:schemeClr val="dk1"/>
                </a:solidFill>
                <a:latin typeface="Verdana"/>
                <a:ea typeface="Verdana"/>
                <a:cs typeface="Verdana"/>
                <a:sym typeface="Verdana"/>
              </a:defRPr>
            </a:lvl1pPr>
            <a:lvl2pPr lvl="1" rtl="0">
              <a:spcBef>
                <a:spcPts val="0"/>
              </a:spcBef>
              <a:spcAft>
                <a:spcPts val="0"/>
              </a:spcAft>
              <a:buSzPts val="1700"/>
              <a:buNone/>
              <a:defRPr sz="2200"/>
            </a:lvl2pPr>
            <a:lvl3pPr lvl="2" rtl="0">
              <a:spcBef>
                <a:spcPts val="0"/>
              </a:spcBef>
              <a:spcAft>
                <a:spcPts val="0"/>
              </a:spcAft>
              <a:buSzPts val="1700"/>
              <a:buNone/>
              <a:defRPr sz="2200"/>
            </a:lvl3pPr>
            <a:lvl4pPr lvl="3" rtl="0">
              <a:spcBef>
                <a:spcPts val="0"/>
              </a:spcBef>
              <a:spcAft>
                <a:spcPts val="0"/>
              </a:spcAft>
              <a:buSzPts val="1700"/>
              <a:buNone/>
              <a:defRPr sz="2200"/>
            </a:lvl4pPr>
            <a:lvl5pPr lvl="4" rtl="0">
              <a:spcBef>
                <a:spcPts val="0"/>
              </a:spcBef>
              <a:spcAft>
                <a:spcPts val="0"/>
              </a:spcAft>
              <a:buSzPts val="1700"/>
              <a:buNone/>
              <a:defRPr sz="2200"/>
            </a:lvl5pPr>
            <a:lvl6pPr lvl="5" rtl="0">
              <a:spcBef>
                <a:spcPts val="0"/>
              </a:spcBef>
              <a:spcAft>
                <a:spcPts val="0"/>
              </a:spcAft>
              <a:buSzPts val="1700"/>
              <a:buNone/>
              <a:defRPr sz="2200"/>
            </a:lvl6pPr>
            <a:lvl7pPr lvl="6" rtl="0">
              <a:spcBef>
                <a:spcPts val="0"/>
              </a:spcBef>
              <a:spcAft>
                <a:spcPts val="0"/>
              </a:spcAft>
              <a:buSzPts val="1700"/>
              <a:buNone/>
              <a:defRPr sz="2200"/>
            </a:lvl7pPr>
            <a:lvl8pPr lvl="7" rtl="0">
              <a:spcBef>
                <a:spcPts val="0"/>
              </a:spcBef>
              <a:spcAft>
                <a:spcPts val="0"/>
              </a:spcAft>
              <a:buSzPts val="1700"/>
              <a:buNone/>
              <a:defRPr sz="2200"/>
            </a:lvl8pPr>
            <a:lvl9pPr lvl="8" rtl="0">
              <a:spcBef>
                <a:spcPts val="0"/>
              </a:spcBef>
              <a:spcAft>
                <a:spcPts val="0"/>
              </a:spcAft>
              <a:buSzPts val="1700"/>
              <a:buNone/>
              <a:defRPr sz="2200"/>
            </a:lvl9pPr>
          </a:lstStyle>
          <a:p/>
        </p:txBody>
      </p:sp>
      <p:sp>
        <p:nvSpPr>
          <p:cNvPr id="153" name="Google Shape;153;p21"/>
          <p:cNvSpPr txBox="1"/>
          <p:nvPr>
            <p:ph idx="1" type="body"/>
          </p:nvPr>
        </p:nvSpPr>
        <p:spPr>
          <a:xfrm>
            <a:off x="1304836" y="6051926"/>
            <a:ext cx="13647000" cy="4602900"/>
          </a:xfrm>
          <a:prstGeom prst="rect">
            <a:avLst/>
          </a:prstGeom>
          <a:noFill/>
          <a:ln>
            <a:noFill/>
          </a:ln>
        </p:spPr>
        <p:txBody>
          <a:bodyPr anchorCtr="0" anchor="t" bIns="0" lIns="0" spcFirstLastPara="1" rIns="0" wrap="square" tIns="0">
            <a:noAutofit/>
          </a:bodyPr>
          <a:lstStyle>
            <a:lvl1pPr indent="-228600" lvl="0" marL="457200" marR="0" rtl="0" algn="l">
              <a:spcBef>
                <a:spcPts val="0"/>
              </a:spcBef>
              <a:spcAft>
                <a:spcPts val="0"/>
              </a:spcAft>
              <a:buSzPts val="1700"/>
              <a:buNone/>
              <a:defRPr b="0" i="0" sz="4000" u="none" cap="none" strike="noStrike">
                <a:solidFill>
                  <a:schemeClr val="dk1"/>
                </a:solidFill>
                <a:latin typeface="Verdana"/>
                <a:ea typeface="Verdana"/>
                <a:cs typeface="Verdana"/>
                <a:sym typeface="Verdana"/>
              </a:defRPr>
            </a:lvl1pPr>
            <a:lvl2pPr indent="-228600" lvl="1" marL="914400" marR="0" rtl="0" algn="l">
              <a:spcBef>
                <a:spcPts val="0"/>
              </a:spcBef>
              <a:spcAft>
                <a:spcPts val="0"/>
              </a:spcAft>
              <a:buSzPts val="1700"/>
              <a:buNone/>
              <a:defRPr b="0" i="0" sz="2200" u="none" cap="none" strike="noStrike">
                <a:latin typeface="Calibri"/>
                <a:ea typeface="Calibri"/>
                <a:cs typeface="Calibri"/>
                <a:sym typeface="Calibri"/>
              </a:defRPr>
            </a:lvl2pPr>
            <a:lvl3pPr indent="-228600" lvl="2" marL="1371600" marR="0" rtl="0" algn="l">
              <a:spcBef>
                <a:spcPts val="0"/>
              </a:spcBef>
              <a:spcAft>
                <a:spcPts val="0"/>
              </a:spcAft>
              <a:buSzPts val="1700"/>
              <a:buNone/>
              <a:defRPr b="0" i="0" sz="2200" u="none" cap="none" strike="noStrike">
                <a:latin typeface="Calibri"/>
                <a:ea typeface="Calibri"/>
                <a:cs typeface="Calibri"/>
                <a:sym typeface="Calibri"/>
              </a:defRPr>
            </a:lvl3pPr>
            <a:lvl4pPr indent="-228600" lvl="3" marL="1828800" marR="0" rtl="0" algn="l">
              <a:spcBef>
                <a:spcPts val="0"/>
              </a:spcBef>
              <a:spcAft>
                <a:spcPts val="0"/>
              </a:spcAft>
              <a:buSzPts val="1700"/>
              <a:buNone/>
              <a:defRPr b="0" i="0" sz="2200" u="none" cap="none" strike="noStrike">
                <a:latin typeface="Calibri"/>
                <a:ea typeface="Calibri"/>
                <a:cs typeface="Calibri"/>
                <a:sym typeface="Calibri"/>
              </a:defRPr>
            </a:lvl4pPr>
            <a:lvl5pPr indent="-228600" lvl="4" marL="2286000" marR="0" rtl="0" algn="l">
              <a:spcBef>
                <a:spcPts val="0"/>
              </a:spcBef>
              <a:spcAft>
                <a:spcPts val="0"/>
              </a:spcAft>
              <a:buSzPts val="1700"/>
              <a:buNone/>
              <a:defRPr b="0" i="0" sz="2200" u="none" cap="none" strike="noStrike">
                <a:latin typeface="Calibri"/>
                <a:ea typeface="Calibri"/>
                <a:cs typeface="Calibri"/>
                <a:sym typeface="Calibri"/>
              </a:defRPr>
            </a:lvl5pPr>
            <a:lvl6pPr indent="-228600" lvl="5" marL="2743200" marR="0" rtl="0" algn="l">
              <a:spcBef>
                <a:spcPts val="0"/>
              </a:spcBef>
              <a:spcAft>
                <a:spcPts val="0"/>
              </a:spcAft>
              <a:buSzPts val="1700"/>
              <a:buNone/>
              <a:defRPr b="0" i="0" sz="2200" u="none" cap="none" strike="noStrike">
                <a:latin typeface="Calibri"/>
                <a:ea typeface="Calibri"/>
                <a:cs typeface="Calibri"/>
                <a:sym typeface="Calibri"/>
              </a:defRPr>
            </a:lvl6pPr>
            <a:lvl7pPr indent="-228600" lvl="6" marL="3200400" marR="0" rtl="0" algn="l">
              <a:spcBef>
                <a:spcPts val="0"/>
              </a:spcBef>
              <a:spcAft>
                <a:spcPts val="0"/>
              </a:spcAft>
              <a:buSzPts val="1700"/>
              <a:buNone/>
              <a:defRPr b="0" i="0" sz="2200" u="none" cap="none" strike="noStrike">
                <a:latin typeface="Calibri"/>
                <a:ea typeface="Calibri"/>
                <a:cs typeface="Calibri"/>
                <a:sym typeface="Calibri"/>
              </a:defRPr>
            </a:lvl7pPr>
            <a:lvl8pPr indent="-228600" lvl="7" marL="3657600" marR="0" rtl="0" algn="l">
              <a:spcBef>
                <a:spcPts val="0"/>
              </a:spcBef>
              <a:spcAft>
                <a:spcPts val="0"/>
              </a:spcAft>
              <a:buSzPts val="1700"/>
              <a:buNone/>
              <a:defRPr b="0" i="0" sz="2200" u="none" cap="none" strike="noStrike">
                <a:latin typeface="Calibri"/>
                <a:ea typeface="Calibri"/>
                <a:cs typeface="Calibri"/>
                <a:sym typeface="Calibri"/>
              </a:defRPr>
            </a:lvl8pPr>
            <a:lvl9pPr indent="-228600" lvl="8" marL="4114800" marR="0" rtl="0" algn="l">
              <a:spcBef>
                <a:spcPts val="0"/>
              </a:spcBef>
              <a:spcAft>
                <a:spcPts val="0"/>
              </a:spcAft>
              <a:buSzPts val="1700"/>
              <a:buNone/>
              <a:defRPr b="0" i="0" sz="2200" u="none" cap="none" strike="noStrike">
                <a:latin typeface="Calibri"/>
                <a:ea typeface="Calibri"/>
                <a:cs typeface="Calibri"/>
                <a:sym typeface="Calibri"/>
              </a:defRPr>
            </a:lvl9pPr>
          </a:lstStyle>
          <a:p/>
        </p:txBody>
      </p:sp>
      <p:sp>
        <p:nvSpPr>
          <p:cNvPr id="154" name="Google Shape;154;p21"/>
          <p:cNvSpPr txBox="1"/>
          <p:nvPr>
            <p:ph idx="11" type="ftr"/>
          </p:nvPr>
        </p:nvSpPr>
        <p:spPr>
          <a:xfrm>
            <a:off x="9570485" y="12601774"/>
            <a:ext cx="5234700" cy="448800"/>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SzPts val="1700"/>
              <a:buNone/>
              <a:defRPr b="1" i="0" sz="2700">
                <a:solidFill>
                  <a:srgbClr val="BFBFBF"/>
                </a:solidFill>
                <a:latin typeface="Arial"/>
                <a:ea typeface="Arial"/>
                <a:cs typeface="Arial"/>
                <a:sym typeface="Arial"/>
              </a:defRPr>
            </a:lvl1pPr>
            <a:lvl2pPr lvl="1" marR="0" rtl="0" algn="l">
              <a:spcBef>
                <a:spcPts val="0"/>
              </a:spcBef>
              <a:spcAft>
                <a:spcPts val="0"/>
              </a:spcAft>
              <a:buSzPts val="1700"/>
              <a:buNone/>
              <a:defRPr b="0" i="0" sz="2200" u="none" cap="none" strike="noStrike"/>
            </a:lvl2pPr>
            <a:lvl3pPr lvl="2" marR="0" rtl="0" algn="l">
              <a:spcBef>
                <a:spcPts val="0"/>
              </a:spcBef>
              <a:spcAft>
                <a:spcPts val="0"/>
              </a:spcAft>
              <a:buSzPts val="1700"/>
              <a:buNone/>
              <a:defRPr b="0" i="0" sz="2200" u="none" cap="none" strike="noStrike"/>
            </a:lvl3pPr>
            <a:lvl4pPr lvl="3" marR="0" rtl="0" algn="l">
              <a:spcBef>
                <a:spcPts val="0"/>
              </a:spcBef>
              <a:spcAft>
                <a:spcPts val="0"/>
              </a:spcAft>
              <a:buSzPts val="1700"/>
              <a:buNone/>
              <a:defRPr b="0" i="0" sz="2200" u="none" cap="none" strike="noStrike"/>
            </a:lvl4pPr>
            <a:lvl5pPr lvl="4" marR="0" rtl="0" algn="l">
              <a:spcBef>
                <a:spcPts val="0"/>
              </a:spcBef>
              <a:spcAft>
                <a:spcPts val="0"/>
              </a:spcAft>
              <a:buSzPts val="1700"/>
              <a:buNone/>
              <a:defRPr b="0" i="0" sz="2200" u="none" cap="none" strike="noStrike"/>
            </a:lvl5pPr>
            <a:lvl6pPr lvl="5" marR="0" rtl="0" algn="l">
              <a:spcBef>
                <a:spcPts val="0"/>
              </a:spcBef>
              <a:spcAft>
                <a:spcPts val="0"/>
              </a:spcAft>
              <a:buSzPts val="1700"/>
              <a:buNone/>
              <a:defRPr b="0" i="0" sz="2200" u="none" cap="none" strike="noStrike"/>
            </a:lvl6pPr>
            <a:lvl7pPr lvl="6" marR="0" rtl="0" algn="l">
              <a:spcBef>
                <a:spcPts val="0"/>
              </a:spcBef>
              <a:spcAft>
                <a:spcPts val="0"/>
              </a:spcAft>
              <a:buSzPts val="1700"/>
              <a:buNone/>
              <a:defRPr b="0" i="0" sz="2200" u="none" cap="none" strike="noStrike"/>
            </a:lvl7pPr>
            <a:lvl8pPr lvl="7" marR="0" rtl="0" algn="l">
              <a:spcBef>
                <a:spcPts val="0"/>
              </a:spcBef>
              <a:spcAft>
                <a:spcPts val="0"/>
              </a:spcAft>
              <a:buSzPts val="1700"/>
              <a:buNone/>
              <a:defRPr b="0" i="0" sz="2200" u="none" cap="none" strike="noStrike"/>
            </a:lvl8pPr>
            <a:lvl9pPr lvl="8" marR="0" rtl="0" algn="l">
              <a:spcBef>
                <a:spcPts val="0"/>
              </a:spcBef>
              <a:spcAft>
                <a:spcPts val="0"/>
              </a:spcAft>
              <a:buSzPts val="1700"/>
              <a:buNone/>
              <a:defRPr b="0" i="0" sz="2200" u="none" cap="none" strike="noStrike"/>
            </a:lvl9pPr>
          </a:lstStyle>
          <a:p/>
        </p:txBody>
      </p:sp>
      <p:sp>
        <p:nvSpPr>
          <p:cNvPr id="155" name="Google Shape;155;p21"/>
          <p:cNvSpPr txBox="1"/>
          <p:nvPr>
            <p:ph idx="10" type="dt"/>
          </p:nvPr>
        </p:nvSpPr>
        <p:spPr>
          <a:xfrm>
            <a:off x="1218437" y="12755880"/>
            <a:ext cx="5604900" cy="685800"/>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SzPts val="1700"/>
              <a:buNone/>
              <a:defRPr sz="2200">
                <a:solidFill>
                  <a:srgbClr val="888888"/>
                </a:solidFill>
              </a:defRPr>
            </a:lvl1pPr>
            <a:lvl2pPr lvl="1" marR="0" rtl="0" algn="l">
              <a:spcBef>
                <a:spcPts val="0"/>
              </a:spcBef>
              <a:spcAft>
                <a:spcPts val="0"/>
              </a:spcAft>
              <a:buSzPts val="1700"/>
              <a:buNone/>
              <a:defRPr b="0" i="0" sz="2200" u="none" cap="none" strike="noStrike"/>
            </a:lvl2pPr>
            <a:lvl3pPr lvl="2" marR="0" rtl="0" algn="l">
              <a:spcBef>
                <a:spcPts val="0"/>
              </a:spcBef>
              <a:spcAft>
                <a:spcPts val="0"/>
              </a:spcAft>
              <a:buSzPts val="1700"/>
              <a:buNone/>
              <a:defRPr b="0" i="0" sz="2200" u="none" cap="none" strike="noStrike"/>
            </a:lvl3pPr>
            <a:lvl4pPr lvl="3" marR="0" rtl="0" algn="l">
              <a:spcBef>
                <a:spcPts val="0"/>
              </a:spcBef>
              <a:spcAft>
                <a:spcPts val="0"/>
              </a:spcAft>
              <a:buSzPts val="1700"/>
              <a:buNone/>
              <a:defRPr b="0" i="0" sz="2200" u="none" cap="none" strike="noStrike"/>
            </a:lvl4pPr>
            <a:lvl5pPr lvl="4" marR="0" rtl="0" algn="l">
              <a:spcBef>
                <a:spcPts val="0"/>
              </a:spcBef>
              <a:spcAft>
                <a:spcPts val="0"/>
              </a:spcAft>
              <a:buSzPts val="1700"/>
              <a:buNone/>
              <a:defRPr b="0" i="0" sz="2200" u="none" cap="none" strike="noStrike"/>
            </a:lvl5pPr>
            <a:lvl6pPr lvl="5" marR="0" rtl="0" algn="l">
              <a:spcBef>
                <a:spcPts val="0"/>
              </a:spcBef>
              <a:spcAft>
                <a:spcPts val="0"/>
              </a:spcAft>
              <a:buSzPts val="1700"/>
              <a:buNone/>
              <a:defRPr b="0" i="0" sz="2200" u="none" cap="none" strike="noStrike"/>
            </a:lvl6pPr>
            <a:lvl7pPr lvl="6" marR="0" rtl="0" algn="l">
              <a:spcBef>
                <a:spcPts val="0"/>
              </a:spcBef>
              <a:spcAft>
                <a:spcPts val="0"/>
              </a:spcAft>
              <a:buSzPts val="1700"/>
              <a:buNone/>
              <a:defRPr b="0" i="0" sz="2200" u="none" cap="none" strike="noStrike"/>
            </a:lvl7pPr>
            <a:lvl8pPr lvl="7" marR="0" rtl="0" algn="l">
              <a:spcBef>
                <a:spcPts val="0"/>
              </a:spcBef>
              <a:spcAft>
                <a:spcPts val="0"/>
              </a:spcAft>
              <a:buSzPts val="1700"/>
              <a:buNone/>
              <a:defRPr b="0" i="0" sz="2200" u="none" cap="none" strike="noStrike"/>
            </a:lvl8pPr>
            <a:lvl9pPr lvl="8" marR="0" rtl="0" algn="l">
              <a:spcBef>
                <a:spcPts val="0"/>
              </a:spcBef>
              <a:spcAft>
                <a:spcPts val="0"/>
              </a:spcAft>
              <a:buSzPts val="1700"/>
              <a:buNone/>
              <a:defRPr b="0" i="0" sz="2200" u="none" cap="none" strike="noStrike"/>
            </a:lvl9pPr>
          </a:lstStyle>
          <a:p/>
        </p:txBody>
      </p:sp>
      <p:sp>
        <p:nvSpPr>
          <p:cNvPr id="156" name="Google Shape;156;p21"/>
          <p:cNvSpPr txBox="1"/>
          <p:nvPr>
            <p:ph idx="12" type="sldNum"/>
          </p:nvPr>
        </p:nvSpPr>
        <p:spPr>
          <a:xfrm>
            <a:off x="17545501" y="12755880"/>
            <a:ext cx="5604900" cy="685800"/>
          </a:xfrm>
          <a:prstGeom prst="rect">
            <a:avLst/>
          </a:prstGeom>
          <a:noFill/>
          <a:ln>
            <a:noFill/>
          </a:ln>
        </p:spPr>
        <p:txBody>
          <a:bodyPr anchorCtr="0" anchor="t" bIns="0" lIns="0" spcFirstLastPara="1" rIns="0" wrap="square" tIns="0">
            <a:noAutofit/>
          </a:bodyPr>
          <a:lstStyle>
            <a:lvl1pPr indent="0" lvl="0" marL="0" marR="0" rtl="0" algn="r">
              <a:spcBef>
                <a:spcPts val="0"/>
              </a:spcBef>
              <a:buNone/>
              <a:defRPr sz="2200">
                <a:solidFill>
                  <a:srgbClr val="888888"/>
                </a:solidFill>
              </a:defRPr>
            </a:lvl1pPr>
            <a:lvl2pPr indent="0" lvl="1" marL="0" marR="0" rtl="0" algn="r">
              <a:spcBef>
                <a:spcPts val="0"/>
              </a:spcBef>
              <a:buNone/>
              <a:defRPr sz="2200">
                <a:solidFill>
                  <a:srgbClr val="888888"/>
                </a:solidFill>
              </a:defRPr>
            </a:lvl2pPr>
            <a:lvl3pPr indent="0" lvl="2" marL="0" marR="0" rtl="0" algn="r">
              <a:spcBef>
                <a:spcPts val="0"/>
              </a:spcBef>
              <a:buNone/>
              <a:defRPr sz="2200">
                <a:solidFill>
                  <a:srgbClr val="888888"/>
                </a:solidFill>
              </a:defRPr>
            </a:lvl3pPr>
            <a:lvl4pPr indent="0" lvl="3" marL="0" marR="0" rtl="0" algn="r">
              <a:spcBef>
                <a:spcPts val="0"/>
              </a:spcBef>
              <a:buNone/>
              <a:defRPr sz="2200">
                <a:solidFill>
                  <a:srgbClr val="888888"/>
                </a:solidFill>
              </a:defRPr>
            </a:lvl4pPr>
            <a:lvl5pPr indent="0" lvl="4" marL="0" marR="0" rtl="0" algn="r">
              <a:spcBef>
                <a:spcPts val="0"/>
              </a:spcBef>
              <a:buNone/>
              <a:defRPr sz="2200">
                <a:solidFill>
                  <a:srgbClr val="888888"/>
                </a:solidFill>
              </a:defRPr>
            </a:lvl5pPr>
            <a:lvl6pPr indent="0" lvl="5" marL="0" marR="0" rtl="0" algn="r">
              <a:spcBef>
                <a:spcPts val="0"/>
              </a:spcBef>
              <a:buNone/>
              <a:defRPr sz="2200">
                <a:solidFill>
                  <a:srgbClr val="888888"/>
                </a:solidFill>
              </a:defRPr>
            </a:lvl6pPr>
            <a:lvl7pPr indent="0" lvl="6" marL="0" marR="0" rtl="0" algn="r">
              <a:spcBef>
                <a:spcPts val="0"/>
              </a:spcBef>
              <a:buNone/>
              <a:defRPr sz="2200">
                <a:solidFill>
                  <a:srgbClr val="888888"/>
                </a:solidFill>
              </a:defRPr>
            </a:lvl7pPr>
            <a:lvl8pPr indent="0" lvl="7" marL="0" marR="0" rtl="0" algn="r">
              <a:spcBef>
                <a:spcPts val="0"/>
              </a:spcBef>
              <a:buNone/>
              <a:defRPr sz="2200">
                <a:solidFill>
                  <a:srgbClr val="888888"/>
                </a:solidFill>
              </a:defRPr>
            </a:lvl8pPr>
            <a:lvl9pPr indent="0" lvl="8" marL="0" marR="0" rtl="0" algn="r">
              <a:spcBef>
                <a:spcPts val="0"/>
              </a:spcBef>
              <a:buNone/>
              <a:defRPr sz="2200">
                <a:solidFill>
                  <a:srgbClr val="888888"/>
                </a:solidFill>
              </a:defRPr>
            </a:lvl9pPr>
          </a:lstStyle>
          <a:p>
            <a:pPr indent="0" lvl="0" marL="0" rtl="0" algn="r">
              <a:spcBef>
                <a:spcPts val="0"/>
              </a:spcBef>
              <a:spcAft>
                <a:spcPts val="0"/>
              </a:spcAft>
              <a:buNone/>
            </a:pPr>
            <a:fld id="{00000000-1234-1234-1234-123412341234}" type="slidenum">
              <a:rPr lang="en"/>
              <a:t>‹#›</a:t>
            </a:fld>
            <a:endParaRPr sz="1700">
              <a:solidFill>
                <a:srgbClr val="000000"/>
              </a:solidFill>
            </a:endParaRPr>
          </a:p>
        </p:txBody>
      </p:sp>
    </p:spTree>
  </p:cSld>
  <p:clrMap accent1="accent1" accent2="accent2" accent3="accent3" accent4="accent4" accent5="accent5" accent6="accent6" bg1="lt1" bg2="dk2" tx1="dk1" tx2="lt2" folHlink="folHlink" hlink="hlink"/>
  <p:sldLayoutIdLst>
    <p:sldLayoutId id="2147483666" r:id="rId1"/>
    <p:sldLayoutId id="2147483667" r:id="rId2"/>
    <p:sldLayoutId id="2147483668" r:id="rId3"/>
    <p:sldLayoutId id="2147483669" r:id="rId4"/>
    <p:sldLayoutId id="2147483670"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0" Type="http://schemas.openxmlformats.org/officeDocument/2006/relationships/hyperlink" Target="https://learnxinyminutes.com/" TargetMode="External"/><Relationship Id="rId1" Type="http://schemas.openxmlformats.org/officeDocument/2006/relationships/slideLayout" Target="../slideLayouts/slideLayout20.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image" Target="../media/image1.png"/><Relationship Id="rId9" Type="http://schemas.openxmlformats.org/officeDocument/2006/relationships/image" Target="../media/image10.jpg"/><Relationship Id="rId5" Type="http://schemas.openxmlformats.org/officeDocument/2006/relationships/image" Target="../media/image7.png"/><Relationship Id="rId6" Type="http://schemas.openxmlformats.org/officeDocument/2006/relationships/image" Target="../media/image6.png"/><Relationship Id="rId7" Type="http://schemas.openxmlformats.org/officeDocument/2006/relationships/image" Target="../media/image2.png"/><Relationship Id="rId8"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1.png"/><Relationship Id="rId9" Type="http://schemas.openxmlformats.org/officeDocument/2006/relationships/image" Target="../media/image9.jpg"/><Relationship Id="rId5" Type="http://schemas.openxmlformats.org/officeDocument/2006/relationships/image" Target="../media/image7.png"/><Relationship Id="rId6" Type="http://schemas.openxmlformats.org/officeDocument/2006/relationships/image" Target="../media/image6.png"/><Relationship Id="rId7" Type="http://schemas.openxmlformats.org/officeDocument/2006/relationships/image" Target="../media/image2.png"/><Relationship Id="rId8"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8.xml"/><Relationship Id="rId3" Type="http://schemas.openxmlformats.org/officeDocument/2006/relationships/image" Target="../media/image15.png"/><Relationship Id="rId4" Type="http://schemas.openxmlformats.org/officeDocument/2006/relationships/image" Target="../media/image1.png"/><Relationship Id="rId9" Type="http://schemas.openxmlformats.org/officeDocument/2006/relationships/image" Target="../media/image16.jpg"/><Relationship Id="rId5" Type="http://schemas.openxmlformats.org/officeDocument/2006/relationships/image" Target="../media/image7.png"/><Relationship Id="rId6" Type="http://schemas.openxmlformats.org/officeDocument/2006/relationships/image" Target="../media/image6.png"/><Relationship Id="rId7" Type="http://schemas.openxmlformats.org/officeDocument/2006/relationships/image" Target="../media/image2.png"/><Relationship Id="rId8"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image" Target="../media/image1.png"/><Relationship Id="rId9" Type="http://schemas.openxmlformats.org/officeDocument/2006/relationships/image" Target="../media/image20.jpg"/><Relationship Id="rId5" Type="http://schemas.openxmlformats.org/officeDocument/2006/relationships/image" Target="../media/image7.png"/><Relationship Id="rId6" Type="http://schemas.openxmlformats.org/officeDocument/2006/relationships/image" Target="../media/image6.png"/><Relationship Id="rId7" Type="http://schemas.openxmlformats.org/officeDocument/2006/relationships/image" Target="../media/image2.png"/><Relationship Id="rId8" Type="http://schemas.openxmlformats.org/officeDocument/2006/relationships/image" Target="../media/image4.png"/></Relationships>
</file>

<file path=ppt/slides/_rels/slide10.xml.rels><?xml version="1.0" encoding="UTF-8" standalone="yes"?><Relationships xmlns="http://schemas.openxmlformats.org/package/2006/relationships"><Relationship Id="rId10" Type="http://schemas.openxmlformats.org/officeDocument/2006/relationships/hyperlink" Target="https://docs.google.com/presentation/d/1otq17RgWhZYzhsqy9qhp9xkwINnX01d1v71lMX7Y0HI/edit#slide=id.g33cf2d1187_1_85" TargetMode="External"/><Relationship Id="rId1" Type="http://schemas.openxmlformats.org/officeDocument/2006/relationships/slideLayout" Target="../slideLayouts/slideLayout20.xml"/><Relationship Id="rId2" Type="http://schemas.openxmlformats.org/officeDocument/2006/relationships/notesSlide" Target="../notesSlides/notesSlide10.xml"/><Relationship Id="rId3" Type="http://schemas.openxmlformats.org/officeDocument/2006/relationships/image" Target="../media/image15.png"/><Relationship Id="rId4" Type="http://schemas.openxmlformats.org/officeDocument/2006/relationships/image" Target="../media/image1.png"/><Relationship Id="rId9" Type="http://schemas.openxmlformats.org/officeDocument/2006/relationships/image" Target="../media/image14.jpg"/><Relationship Id="rId5" Type="http://schemas.openxmlformats.org/officeDocument/2006/relationships/image" Target="../media/image7.png"/><Relationship Id="rId6" Type="http://schemas.openxmlformats.org/officeDocument/2006/relationships/image" Target="../media/image6.png"/><Relationship Id="rId7" Type="http://schemas.openxmlformats.org/officeDocument/2006/relationships/image" Target="../media/image2.png"/><Relationship Id="rId8"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3.xml"/><Relationship Id="rId3"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 Id="rId3"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 Id="rId3"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 Id="rId3"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 Id="rId3" Type="http://schemas.openxmlformats.org/officeDocument/2006/relationships/image" Target="../media/image24.png"/><Relationship Id="rId4" Type="http://schemas.openxmlformats.org/officeDocument/2006/relationships/image" Target="../media/image22.png"/><Relationship Id="rId5" Type="http://schemas.openxmlformats.org/officeDocument/2006/relationships/image" Target="../media/image2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9.xml"/><Relationship Id="rId3" Type="http://schemas.openxmlformats.org/officeDocument/2006/relationships/image" Target="../media/image24.png"/><Relationship Id="rId4" Type="http://schemas.openxmlformats.org/officeDocument/2006/relationships/image" Target="../media/image22.png"/><Relationship Id="rId5" Type="http://schemas.openxmlformats.org/officeDocument/2006/relationships/image" Target="../media/image2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0.xml"/><Relationship Id="rId3" Type="http://schemas.openxmlformats.org/officeDocument/2006/relationships/image" Target="../media/image24.png"/><Relationship Id="rId4" Type="http://schemas.openxmlformats.org/officeDocument/2006/relationships/image" Target="../media/image22.png"/><Relationship Id="rId5"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2.xml"/><Relationship Id="rId3" Type="http://schemas.openxmlformats.org/officeDocument/2006/relationships/image" Target="../media/image4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3.xml"/><Relationship Id="rId3" Type="http://schemas.openxmlformats.org/officeDocument/2006/relationships/image" Target="../media/image45.png"/><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5.xml"/><Relationship Id="rId3" Type="http://schemas.openxmlformats.org/officeDocument/2006/relationships/image" Target="../media/image3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6.xml"/><Relationship Id="rId3" Type="http://schemas.openxmlformats.org/officeDocument/2006/relationships/image" Target="../media/image2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8.xml"/><Relationship Id="rId3" Type="http://schemas.openxmlformats.org/officeDocument/2006/relationships/image" Target="../media/image32.png"/><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9.xml"/><Relationship Id="rId3" Type="http://schemas.openxmlformats.org/officeDocument/2006/relationships/image" Target="../media/image3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0.xml"/><Relationship Id="rId3" Type="http://schemas.openxmlformats.org/officeDocument/2006/relationships/image" Target="../media/image41.png"/><Relationship Id="rId4" Type="http://schemas.openxmlformats.org/officeDocument/2006/relationships/image" Target="../media/image26.png"/><Relationship Id="rId5" Type="http://schemas.openxmlformats.org/officeDocument/2006/relationships/image" Target="../media/image3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1.xml"/><Relationship Id="rId3" Type="http://schemas.openxmlformats.org/officeDocument/2006/relationships/image" Target="../media/image41.png"/><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3.xml"/><Relationship Id="rId3" Type="http://schemas.openxmlformats.org/officeDocument/2006/relationships/image" Target="../media/image3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4.xml"/><Relationship Id="rId3" Type="http://schemas.openxmlformats.org/officeDocument/2006/relationships/image" Target="../media/image33.png"/><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5.xml"/><Relationship Id="rId3" Type="http://schemas.openxmlformats.org/officeDocument/2006/relationships/image" Target="../media/image4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6.xml"/><Relationship Id="rId3" Type="http://schemas.openxmlformats.org/officeDocument/2006/relationships/image" Target="../media/image4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7.xml"/><Relationship Id="rId3" Type="http://schemas.openxmlformats.org/officeDocument/2006/relationships/image" Target="../media/image44.png"/><Relationship Id="rId4" Type="http://schemas.openxmlformats.org/officeDocument/2006/relationships/hyperlink" Target="https://youtu.be/LxvFb63OOs8?si=HRUgoCepoe5eZn1Q"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8.xml"/><Relationship Id="rId3" Type="http://schemas.openxmlformats.org/officeDocument/2006/relationships/image" Target="../media/image4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9.xml"/><Relationship Id="rId3" Type="http://schemas.openxmlformats.org/officeDocument/2006/relationships/image" Target="../media/image42.png"/><Relationship Id="rId4" Type="http://schemas.openxmlformats.org/officeDocument/2006/relationships/image" Target="../media/image4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0.xml"/><Relationship Id="rId3" Type="http://schemas.openxmlformats.org/officeDocument/2006/relationships/image" Target="../media/image4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1.xml"/><Relationship Id="rId3" Type="http://schemas.openxmlformats.org/officeDocument/2006/relationships/image" Target="../media/image5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2.xml"/><Relationship Id="rId3" Type="http://schemas.openxmlformats.org/officeDocument/2006/relationships/image" Target="../media/image4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3.xml"/><Relationship Id="rId3" Type="http://schemas.openxmlformats.org/officeDocument/2006/relationships/image" Target="../media/image49.png"/><Relationship Id="rId4" Type="http://schemas.openxmlformats.org/officeDocument/2006/relationships/hyperlink" Target="https://www.alchemy.com/overviews/solidity-mapping"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5.xml"/><Relationship Id="rId3" Type="http://schemas.openxmlformats.org/officeDocument/2006/relationships/image" Target="../media/image4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7"/>
          <p:cNvSpPr txBox="1"/>
          <p:nvPr>
            <p:ph type="ctrTitle"/>
          </p:nvPr>
        </p:nvSpPr>
        <p:spPr>
          <a:xfrm>
            <a:off x="1432125" y="2783850"/>
            <a:ext cx="14606400" cy="4301400"/>
          </a:xfrm>
          <a:prstGeom prst="rect">
            <a:avLst/>
          </a:prstGeom>
        </p:spPr>
        <p:txBody>
          <a:bodyPr anchorCtr="0" anchor="b" bIns="243700" lIns="243700" spcFirstLastPara="1" rIns="243700" wrap="square" tIns="243700">
            <a:noAutofit/>
          </a:bodyPr>
          <a:lstStyle/>
          <a:p>
            <a:pPr indent="0" lvl="0" marL="0" rtl="0" algn="l">
              <a:spcBef>
                <a:spcPts val="0"/>
              </a:spcBef>
              <a:spcAft>
                <a:spcPts val="0"/>
              </a:spcAft>
              <a:buNone/>
            </a:pPr>
            <a:r>
              <a:rPr lang="en">
                <a:solidFill>
                  <a:srgbClr val="FFD816"/>
                </a:solidFill>
              </a:rPr>
              <a:t>SMART CONTRACTS:</a:t>
            </a:r>
            <a:endParaRPr>
              <a:solidFill>
                <a:srgbClr val="FFD816"/>
              </a:solidFill>
            </a:endParaRPr>
          </a:p>
          <a:p>
            <a:pPr indent="0" lvl="0" marL="0" rtl="0" algn="l">
              <a:spcBef>
                <a:spcPts val="0"/>
              </a:spcBef>
              <a:spcAft>
                <a:spcPts val="0"/>
              </a:spcAft>
              <a:buNone/>
            </a:pPr>
            <a:r>
              <a:rPr lang="en"/>
              <a:t>SOLIDITY SYNTAX</a:t>
            </a:r>
            <a:endParaRPr/>
          </a:p>
        </p:txBody>
      </p:sp>
      <p:sp>
        <p:nvSpPr>
          <p:cNvPr id="190" name="Google Shape;190;p27"/>
          <p:cNvSpPr txBox="1"/>
          <p:nvPr>
            <p:ph idx="1" type="subTitle"/>
          </p:nvPr>
        </p:nvSpPr>
        <p:spPr>
          <a:xfrm>
            <a:off x="1432125" y="8851240"/>
            <a:ext cx="11150100" cy="3207000"/>
          </a:xfrm>
          <a:prstGeom prst="rect">
            <a:avLst/>
          </a:prstGeom>
        </p:spPr>
        <p:txBody>
          <a:bodyPr anchorCtr="0" anchor="t" bIns="243700" lIns="243700" spcFirstLastPara="1" rIns="243700" wrap="square" tIns="243700">
            <a:noAutofit/>
          </a:bodyPr>
          <a:lstStyle/>
          <a:p>
            <a:pPr indent="0" lvl="0" marL="0" rtl="0" algn="l">
              <a:spcBef>
                <a:spcPts val="0"/>
              </a:spcBef>
              <a:spcAft>
                <a:spcPts val="0"/>
              </a:spcAft>
              <a:buNone/>
            </a:pPr>
            <a:r>
              <a:rPr lang="en"/>
              <a:t>Krishna Mandal</a:t>
            </a:r>
            <a:endParaRPr/>
          </a:p>
          <a:p>
            <a:pPr indent="0" lvl="0" marL="0" rtl="0" algn="l">
              <a:spcBef>
                <a:spcPts val="0"/>
              </a:spcBef>
              <a:spcAft>
                <a:spcPts val="0"/>
              </a:spcAft>
              <a:buNone/>
            </a:pPr>
            <a:r>
              <a:rPr lang="en"/>
              <a:t>Jaylem Brar</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grpSp>
        <p:nvGrpSpPr>
          <p:cNvPr id="195" name="Google Shape;195;p28"/>
          <p:cNvGrpSpPr/>
          <p:nvPr/>
        </p:nvGrpSpPr>
        <p:grpSpPr>
          <a:xfrm>
            <a:off x="2580059" y="4104700"/>
            <a:ext cx="16435158" cy="5506596"/>
            <a:chOff x="8048061" y="4113886"/>
            <a:chExt cx="7216315" cy="2416976"/>
          </a:xfrm>
        </p:grpSpPr>
        <p:sp>
          <p:nvSpPr>
            <p:cNvPr id="196" name="Google Shape;196;p28"/>
            <p:cNvSpPr txBox="1"/>
            <p:nvPr/>
          </p:nvSpPr>
          <p:spPr>
            <a:xfrm>
              <a:off x="10238820" y="4911916"/>
              <a:ext cx="4914600" cy="81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Font typeface="Montserrat"/>
                <a:buNone/>
              </a:pPr>
              <a:r>
                <a:rPr b="1" lang="en" sz="9400">
                  <a:solidFill>
                    <a:schemeClr val="dk2"/>
                  </a:solidFill>
                  <a:latin typeface="Montserrat"/>
                  <a:ea typeface="Montserrat"/>
                  <a:cs typeface="Montserrat"/>
                  <a:sym typeface="Montserrat"/>
                </a:rPr>
                <a:t>Announcements</a:t>
              </a:r>
              <a:endParaRPr sz="9400"/>
            </a:p>
          </p:txBody>
        </p:sp>
        <p:sp>
          <p:nvSpPr>
            <p:cNvPr id="197" name="Google Shape;197;p28"/>
            <p:cNvSpPr txBox="1"/>
            <p:nvPr/>
          </p:nvSpPr>
          <p:spPr>
            <a:xfrm>
              <a:off x="8048061" y="4117650"/>
              <a:ext cx="2202600" cy="20670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D8D8D8"/>
                </a:buClr>
                <a:buFont typeface="Montserrat"/>
                <a:buNone/>
              </a:pPr>
              <a:r>
                <a:rPr b="1" lang="en" sz="30000">
                  <a:solidFill>
                    <a:srgbClr val="D8D8D8"/>
                  </a:solidFill>
                  <a:latin typeface="Montserrat"/>
                  <a:ea typeface="Montserrat"/>
                  <a:cs typeface="Montserrat"/>
                  <a:sym typeface="Montserrat"/>
                </a:rPr>
                <a:t>0</a:t>
              </a:r>
              <a:endParaRPr/>
            </a:p>
          </p:txBody>
        </p:sp>
        <p:cxnSp>
          <p:nvCxnSpPr>
            <p:cNvPr id="198" name="Google Shape;198;p28"/>
            <p:cNvCxnSpPr/>
            <p:nvPr/>
          </p:nvCxnSpPr>
          <p:spPr>
            <a:xfrm flipH="1">
              <a:off x="9923266" y="4113886"/>
              <a:ext cx="5330400" cy="3900"/>
            </a:xfrm>
            <a:prstGeom prst="straightConnector1">
              <a:avLst/>
            </a:prstGeom>
            <a:noFill/>
            <a:ln cap="flat" cmpd="sng" w="28575">
              <a:solidFill>
                <a:schemeClr val="accent1"/>
              </a:solidFill>
              <a:prstDash val="solid"/>
              <a:miter lim="8000"/>
              <a:headEnd len="sm" w="sm" type="none"/>
              <a:tailEnd len="sm" w="sm" type="none"/>
            </a:ln>
          </p:spPr>
        </p:cxnSp>
        <p:cxnSp>
          <p:nvCxnSpPr>
            <p:cNvPr id="199" name="Google Shape;199;p28"/>
            <p:cNvCxnSpPr/>
            <p:nvPr/>
          </p:nvCxnSpPr>
          <p:spPr>
            <a:xfrm>
              <a:off x="9923385" y="6197862"/>
              <a:ext cx="0" cy="333000"/>
            </a:xfrm>
            <a:prstGeom prst="straightConnector1">
              <a:avLst/>
            </a:prstGeom>
            <a:noFill/>
            <a:ln cap="flat" cmpd="sng" w="28575">
              <a:solidFill>
                <a:schemeClr val="accent1"/>
              </a:solidFill>
              <a:prstDash val="solid"/>
              <a:miter lim="8000"/>
              <a:headEnd len="sm" w="sm" type="none"/>
              <a:tailEnd len="sm" w="sm" type="none"/>
            </a:ln>
          </p:spPr>
        </p:cxnSp>
        <p:cxnSp>
          <p:nvCxnSpPr>
            <p:cNvPr id="200" name="Google Shape;200;p28"/>
            <p:cNvCxnSpPr/>
            <p:nvPr/>
          </p:nvCxnSpPr>
          <p:spPr>
            <a:xfrm rot="10800000">
              <a:off x="9923476" y="6523548"/>
              <a:ext cx="5340900" cy="600"/>
            </a:xfrm>
            <a:prstGeom prst="straightConnector1">
              <a:avLst/>
            </a:prstGeom>
            <a:noFill/>
            <a:ln cap="flat" cmpd="sng" w="28575">
              <a:solidFill>
                <a:schemeClr val="accent1"/>
              </a:solidFill>
              <a:prstDash val="solid"/>
              <a:miter lim="8000"/>
              <a:headEnd len="sm" w="sm" type="none"/>
              <a:tailEnd len="sm" w="sm" type="none"/>
            </a:ln>
          </p:spPr>
        </p:cxnSp>
        <p:cxnSp>
          <p:nvCxnSpPr>
            <p:cNvPr id="201" name="Google Shape;201;p28"/>
            <p:cNvCxnSpPr/>
            <p:nvPr/>
          </p:nvCxnSpPr>
          <p:spPr>
            <a:xfrm>
              <a:off x="15253759" y="4121524"/>
              <a:ext cx="0" cy="2405700"/>
            </a:xfrm>
            <a:prstGeom prst="straightConnector1">
              <a:avLst/>
            </a:prstGeom>
            <a:noFill/>
            <a:ln cap="flat" cmpd="sng" w="28575">
              <a:solidFill>
                <a:schemeClr val="accent1"/>
              </a:solidFill>
              <a:prstDash val="solid"/>
              <a:miter lim="8000"/>
              <a:headEnd len="sm" w="sm" type="none"/>
              <a:tailEnd len="sm" w="sm" type="none"/>
            </a:ln>
          </p:spPr>
        </p:cxnSp>
        <p:cxnSp>
          <p:nvCxnSpPr>
            <p:cNvPr id="202" name="Google Shape;202;p28"/>
            <p:cNvCxnSpPr/>
            <p:nvPr/>
          </p:nvCxnSpPr>
          <p:spPr>
            <a:xfrm>
              <a:off x="9923385" y="4117650"/>
              <a:ext cx="0" cy="333000"/>
            </a:xfrm>
            <a:prstGeom prst="straightConnector1">
              <a:avLst/>
            </a:prstGeom>
            <a:noFill/>
            <a:ln cap="flat" cmpd="sng" w="28575">
              <a:solidFill>
                <a:schemeClr val="accent1"/>
              </a:solidFill>
              <a:prstDash val="solid"/>
              <a:miter lim="8000"/>
              <a:headEnd len="sm" w="sm" type="none"/>
              <a:tailEnd len="sm" w="sm" type="none"/>
            </a:ln>
          </p:spPr>
        </p:cxn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9"/>
          <p:cNvSpPr txBox="1"/>
          <p:nvPr/>
        </p:nvSpPr>
        <p:spPr>
          <a:xfrm>
            <a:off x="2923657" y="1079000"/>
            <a:ext cx="19457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 sz="7200">
                <a:latin typeface="Montserrat"/>
                <a:ea typeface="Montserrat"/>
                <a:cs typeface="Montserrat"/>
                <a:sym typeface="Montserrat"/>
              </a:rPr>
              <a:t>Announcements</a:t>
            </a:r>
            <a:endParaRPr b="1" sz="7200">
              <a:latin typeface="Montserrat"/>
              <a:ea typeface="Montserrat"/>
              <a:cs typeface="Montserrat"/>
              <a:sym typeface="Montserrat"/>
            </a:endParaRPr>
          </a:p>
        </p:txBody>
      </p:sp>
      <p:sp>
        <p:nvSpPr>
          <p:cNvPr id="209" name="Google Shape;209;p29"/>
          <p:cNvSpPr txBox="1"/>
          <p:nvPr/>
        </p:nvSpPr>
        <p:spPr>
          <a:xfrm>
            <a:off x="2923657" y="1762950"/>
            <a:ext cx="120789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t/>
            </a:r>
            <a:endParaRPr b="1" sz="4500">
              <a:latin typeface="Proxima Nova"/>
              <a:ea typeface="Proxima Nova"/>
              <a:cs typeface="Proxima Nova"/>
              <a:sym typeface="Proxima Nova"/>
            </a:endParaRPr>
          </a:p>
        </p:txBody>
      </p:sp>
      <p:sp>
        <p:nvSpPr>
          <p:cNvPr id="210" name="Google Shape;210;p29"/>
          <p:cNvSpPr txBox="1"/>
          <p:nvPr>
            <p:ph idx="4294967295" type="body"/>
          </p:nvPr>
        </p:nvSpPr>
        <p:spPr>
          <a:xfrm>
            <a:off x="288100" y="2927125"/>
            <a:ext cx="14937300" cy="9580200"/>
          </a:xfrm>
          <a:prstGeom prst="rect">
            <a:avLst/>
          </a:prstGeom>
        </p:spPr>
        <p:txBody>
          <a:bodyPr anchorCtr="0" anchor="t" bIns="243750" lIns="243750" spcFirstLastPara="1" rIns="243750" wrap="square" tIns="243750">
            <a:noAutofit/>
          </a:bodyPr>
          <a:lstStyle/>
          <a:p>
            <a:pPr indent="-552450" lvl="0" marL="1371600" marR="0" rtl="0" algn="l">
              <a:lnSpc>
                <a:spcPct val="115000"/>
              </a:lnSpc>
              <a:spcBef>
                <a:spcPts val="1000"/>
              </a:spcBef>
              <a:spcAft>
                <a:spcPts val="0"/>
              </a:spcAft>
              <a:buClr>
                <a:srgbClr val="424242"/>
              </a:buClr>
              <a:buSzPts val="5100"/>
              <a:buFont typeface="Proxima Nova"/>
              <a:buChar char="●"/>
            </a:pPr>
            <a:r>
              <a:rPr lang="en" sz="5100">
                <a:solidFill>
                  <a:srgbClr val="424242"/>
                </a:solidFill>
              </a:rPr>
              <a:t> Email</a:t>
            </a:r>
            <a:endParaRPr sz="5100">
              <a:solidFill>
                <a:srgbClr val="424242"/>
              </a:solidFill>
            </a:endParaRPr>
          </a:p>
          <a:p>
            <a:pPr indent="-933450" lvl="1" marL="3352800" marR="0" rtl="0" algn="l">
              <a:lnSpc>
                <a:spcPct val="115000"/>
              </a:lnSpc>
              <a:spcBef>
                <a:spcPts val="0"/>
              </a:spcBef>
              <a:spcAft>
                <a:spcPts val="0"/>
              </a:spcAft>
              <a:buClr>
                <a:srgbClr val="424242"/>
              </a:buClr>
              <a:buSzPts val="5100"/>
              <a:buChar char="○"/>
            </a:pPr>
            <a:r>
              <a:rPr lang="en" sz="5100">
                <a:solidFill>
                  <a:srgbClr val="424242"/>
                </a:solidFill>
              </a:rPr>
              <a:t>You all should have gotten an email from bCourses</a:t>
            </a:r>
            <a:endParaRPr sz="5100">
              <a:solidFill>
                <a:srgbClr val="424242"/>
              </a:solidFill>
            </a:endParaRPr>
          </a:p>
          <a:p>
            <a:pPr indent="-933450" lvl="1" marL="3352800" marR="0" rtl="0" algn="l">
              <a:lnSpc>
                <a:spcPct val="115000"/>
              </a:lnSpc>
              <a:spcBef>
                <a:spcPts val="0"/>
              </a:spcBef>
              <a:spcAft>
                <a:spcPts val="0"/>
              </a:spcAft>
              <a:buClr>
                <a:srgbClr val="424242"/>
              </a:buClr>
              <a:buSzPts val="5100"/>
              <a:buChar char="○"/>
            </a:pPr>
            <a:r>
              <a:rPr lang="en" sz="5100">
                <a:solidFill>
                  <a:srgbClr val="424242"/>
                </a:solidFill>
              </a:rPr>
              <a:t>If not: bCourses → Blockchain for Developers Decal → Announcements</a:t>
            </a:r>
            <a:endParaRPr sz="5100">
              <a:solidFill>
                <a:srgbClr val="424242"/>
              </a:solidFill>
            </a:endParaRPr>
          </a:p>
          <a:p>
            <a:pPr indent="-933450" lvl="0" marL="2133600" marR="0" rtl="0" algn="l">
              <a:lnSpc>
                <a:spcPct val="115000"/>
              </a:lnSpc>
              <a:spcBef>
                <a:spcPts val="0"/>
              </a:spcBef>
              <a:spcAft>
                <a:spcPts val="0"/>
              </a:spcAft>
              <a:buClr>
                <a:srgbClr val="424242"/>
              </a:buClr>
              <a:buSzPts val="5100"/>
              <a:buChar char="●"/>
            </a:pPr>
            <a:r>
              <a:rPr lang="en" sz="5100">
                <a:solidFill>
                  <a:srgbClr val="424242"/>
                </a:solidFill>
              </a:rPr>
              <a:t>Main Points</a:t>
            </a:r>
            <a:endParaRPr sz="5100">
              <a:solidFill>
                <a:srgbClr val="424242"/>
              </a:solidFill>
            </a:endParaRPr>
          </a:p>
          <a:p>
            <a:pPr indent="-933450" lvl="1" marL="3352800" marR="0" rtl="0" algn="l">
              <a:lnSpc>
                <a:spcPct val="115000"/>
              </a:lnSpc>
              <a:spcBef>
                <a:spcPts val="0"/>
              </a:spcBef>
              <a:spcAft>
                <a:spcPts val="0"/>
              </a:spcAft>
              <a:buClr>
                <a:srgbClr val="424242"/>
              </a:buClr>
              <a:buSzPts val="5100"/>
              <a:buChar char="○"/>
            </a:pPr>
            <a:r>
              <a:rPr lang="en" sz="5100">
                <a:solidFill>
                  <a:srgbClr val="424242"/>
                </a:solidFill>
              </a:rPr>
              <a:t>HW 2 due 2/19 b/c of website failure</a:t>
            </a:r>
            <a:endParaRPr sz="5100">
              <a:solidFill>
                <a:srgbClr val="424242"/>
              </a:solidFill>
            </a:endParaRPr>
          </a:p>
          <a:p>
            <a:pPr indent="-933450" lvl="1" marL="3352800" marR="0" rtl="0" algn="l">
              <a:lnSpc>
                <a:spcPct val="115000"/>
              </a:lnSpc>
              <a:spcBef>
                <a:spcPts val="0"/>
              </a:spcBef>
              <a:spcAft>
                <a:spcPts val="0"/>
              </a:spcAft>
              <a:buClr>
                <a:srgbClr val="424242"/>
              </a:buClr>
              <a:buSzPts val="5100"/>
              <a:buChar char="○"/>
            </a:pPr>
            <a:r>
              <a:rPr lang="en" sz="5100">
                <a:solidFill>
                  <a:srgbClr val="424242"/>
                </a:solidFill>
              </a:rPr>
              <a:t>All communication through Discord</a:t>
            </a:r>
            <a:endParaRPr sz="5100">
              <a:solidFill>
                <a:srgbClr val="424242"/>
              </a:solidFill>
            </a:endParaRPr>
          </a:p>
          <a:p>
            <a:pPr indent="-933450" lvl="2" marL="4572000" marR="0" rtl="0" algn="l">
              <a:lnSpc>
                <a:spcPct val="115000"/>
              </a:lnSpc>
              <a:spcBef>
                <a:spcPts val="0"/>
              </a:spcBef>
              <a:spcAft>
                <a:spcPts val="0"/>
              </a:spcAft>
              <a:buClr>
                <a:srgbClr val="424242"/>
              </a:buClr>
              <a:buSzPts val="5100"/>
              <a:buChar char="■"/>
            </a:pPr>
            <a:r>
              <a:rPr lang="en" sz="5100">
                <a:solidFill>
                  <a:srgbClr val="424242"/>
                </a:solidFill>
              </a:rPr>
              <a:t>see FAQ in resources channel</a:t>
            </a:r>
            <a:endParaRPr sz="5100">
              <a:solidFill>
                <a:srgbClr val="424242"/>
              </a:solidFill>
            </a:endParaRPr>
          </a:p>
          <a:p>
            <a:pPr indent="-933450" lvl="1" marL="3352800" marR="0" rtl="0" algn="l">
              <a:lnSpc>
                <a:spcPct val="115000"/>
              </a:lnSpc>
              <a:spcBef>
                <a:spcPts val="0"/>
              </a:spcBef>
              <a:spcAft>
                <a:spcPts val="0"/>
              </a:spcAft>
              <a:buClr>
                <a:srgbClr val="424242"/>
              </a:buClr>
              <a:buSzPts val="5100"/>
              <a:buChar char="○"/>
            </a:pPr>
            <a:r>
              <a:rPr lang="en" sz="5100">
                <a:solidFill>
                  <a:srgbClr val="424242"/>
                </a:solidFill>
              </a:rPr>
              <a:t>Submit HWs to bCourses</a:t>
            </a:r>
            <a:endParaRPr sz="5100">
              <a:solidFill>
                <a:srgbClr val="424242"/>
              </a:solidFill>
            </a:endParaRPr>
          </a:p>
          <a:p>
            <a:pPr indent="-933450" lvl="1" marL="3352800" marR="0" rtl="0" algn="l">
              <a:lnSpc>
                <a:spcPct val="115000"/>
              </a:lnSpc>
              <a:spcBef>
                <a:spcPts val="0"/>
              </a:spcBef>
              <a:spcAft>
                <a:spcPts val="0"/>
              </a:spcAft>
              <a:buClr>
                <a:srgbClr val="424242"/>
              </a:buClr>
              <a:buSzPts val="5100"/>
              <a:buChar char="○"/>
            </a:pPr>
            <a:r>
              <a:rPr lang="en" sz="5100">
                <a:solidFill>
                  <a:srgbClr val="424242"/>
                </a:solidFill>
              </a:rPr>
              <a:t>Submit Vitamins as normal</a:t>
            </a:r>
            <a:endParaRPr sz="5100">
              <a:solidFill>
                <a:srgbClr val="424242"/>
              </a:solidFill>
            </a:endParaRPr>
          </a:p>
        </p:txBody>
      </p:sp>
      <p:pic>
        <p:nvPicPr>
          <p:cNvPr id="211" name="Google Shape;211;p29"/>
          <p:cNvPicPr preferRelativeResize="0"/>
          <p:nvPr/>
        </p:nvPicPr>
        <p:blipFill>
          <a:blip r:embed="rId3">
            <a:alphaModFix/>
          </a:blip>
          <a:stretch>
            <a:fillRect/>
          </a:stretch>
        </p:blipFill>
        <p:spPr>
          <a:xfrm>
            <a:off x="18522775" y="2765850"/>
            <a:ext cx="4161825" cy="3160050"/>
          </a:xfrm>
          <a:prstGeom prst="rect">
            <a:avLst/>
          </a:prstGeom>
          <a:noFill/>
          <a:ln>
            <a:noFill/>
          </a:ln>
        </p:spPr>
      </p:pic>
      <p:pic>
        <p:nvPicPr>
          <p:cNvPr id="212" name="Google Shape;212;p29"/>
          <p:cNvPicPr preferRelativeResize="0"/>
          <p:nvPr/>
        </p:nvPicPr>
        <p:blipFill>
          <a:blip r:embed="rId4">
            <a:alphaModFix/>
          </a:blip>
          <a:stretch>
            <a:fillRect/>
          </a:stretch>
        </p:blipFill>
        <p:spPr>
          <a:xfrm>
            <a:off x="17886961" y="7143875"/>
            <a:ext cx="5057708" cy="400018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0"/>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LECTURE OVERVIEW</a:t>
            </a:r>
            <a:endParaRPr/>
          </a:p>
        </p:txBody>
      </p:sp>
      <p:sp>
        <p:nvSpPr>
          <p:cNvPr id="218" name="Google Shape;218;p30"/>
          <p:cNvSpPr txBox="1"/>
          <p:nvPr>
            <p:ph idx="1" type="subTitle"/>
          </p:nvPr>
        </p:nvSpPr>
        <p:spPr>
          <a:xfrm>
            <a:off x="10971182" y="3252425"/>
            <a:ext cx="8230800" cy="5694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SOLIDITY OVERVIEW</a:t>
            </a:r>
            <a:endParaRPr/>
          </a:p>
        </p:txBody>
      </p:sp>
      <p:sp>
        <p:nvSpPr>
          <p:cNvPr id="219" name="Google Shape;219;p30"/>
          <p:cNvSpPr txBox="1"/>
          <p:nvPr>
            <p:ph idx="4" type="subTitle"/>
          </p:nvPr>
        </p:nvSpPr>
        <p:spPr>
          <a:xfrm>
            <a:off x="10971182" y="5178250"/>
            <a:ext cx="8230800" cy="5694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GLOBAL VARIABLES</a:t>
            </a:r>
            <a:endParaRPr/>
          </a:p>
        </p:txBody>
      </p:sp>
      <p:sp>
        <p:nvSpPr>
          <p:cNvPr id="220" name="Google Shape;220;p30"/>
          <p:cNvSpPr txBox="1"/>
          <p:nvPr>
            <p:ph idx="5" type="subTitle"/>
          </p:nvPr>
        </p:nvSpPr>
        <p:spPr>
          <a:xfrm>
            <a:off x="10672457" y="10989125"/>
            <a:ext cx="8230800" cy="569400"/>
          </a:xfrm>
          <a:prstGeom prst="rect">
            <a:avLst/>
          </a:prstGeom>
        </p:spPr>
        <p:txBody>
          <a:bodyPr anchorCtr="0" anchor="ctr" bIns="243700" lIns="243700" spcFirstLastPara="1" rIns="243700" wrap="square" tIns="243700">
            <a:noAutofit/>
          </a:bodyPr>
          <a:lstStyle/>
          <a:p>
            <a:pPr indent="457200" lvl="0" marL="0" rtl="0" algn="l">
              <a:spcBef>
                <a:spcPts val="0"/>
              </a:spcBef>
              <a:spcAft>
                <a:spcPts val="0"/>
              </a:spcAft>
              <a:buNone/>
            </a:pPr>
            <a:r>
              <a:rPr lang="en">
                <a:solidFill>
                  <a:schemeClr val="dk1"/>
                </a:solidFill>
              </a:rPr>
              <a:t>EVENTS, STORAGE, &amp; UPGRADABILITY</a:t>
            </a:r>
            <a:endParaRPr/>
          </a:p>
        </p:txBody>
      </p:sp>
      <p:sp>
        <p:nvSpPr>
          <p:cNvPr id="221" name="Google Shape;221;p30"/>
          <p:cNvSpPr txBox="1"/>
          <p:nvPr>
            <p:ph idx="5" type="subTitle"/>
          </p:nvPr>
        </p:nvSpPr>
        <p:spPr>
          <a:xfrm>
            <a:off x="11123607" y="7120763"/>
            <a:ext cx="8230800" cy="5694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EXTERNAL CONTRACTS</a:t>
            </a:r>
            <a:endParaRPr/>
          </a:p>
        </p:txBody>
      </p:sp>
      <p:sp>
        <p:nvSpPr>
          <p:cNvPr id="222" name="Google Shape;222;p30"/>
          <p:cNvSpPr txBox="1"/>
          <p:nvPr>
            <p:ph idx="5" type="subTitle"/>
          </p:nvPr>
        </p:nvSpPr>
        <p:spPr>
          <a:xfrm>
            <a:off x="11123607" y="8931413"/>
            <a:ext cx="8230800" cy="5694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MODIFIERS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1"/>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p>
            <a:pPr indent="0" lvl="0" marL="0" rtl="0" algn="ctr">
              <a:spcBef>
                <a:spcPts val="0"/>
              </a:spcBef>
              <a:spcAft>
                <a:spcPts val="0"/>
              </a:spcAft>
              <a:buNone/>
            </a:pPr>
            <a:r>
              <a:rPr lang="en"/>
              <a:t>SOLIDITY OVERVIEW</a:t>
            </a:r>
            <a:endParaRPr/>
          </a:p>
        </p:txBody>
      </p:sp>
      <p:sp>
        <p:nvSpPr>
          <p:cNvPr id="228" name="Google Shape;228;p31"/>
          <p:cNvSpPr txBox="1"/>
          <p:nvPr>
            <p:ph idx="1" type="subTitle"/>
          </p:nvPr>
        </p:nvSpPr>
        <p:spPr>
          <a:xfrm>
            <a:off x="3779650" y="4540000"/>
            <a:ext cx="45630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
              <a:t>1</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2"/>
          <p:cNvSpPr txBox="1"/>
          <p:nvPr/>
        </p:nvSpPr>
        <p:spPr>
          <a:xfrm>
            <a:off x="22393471" y="245652"/>
            <a:ext cx="200700" cy="351000"/>
          </a:xfrm>
          <a:prstGeom prst="rect">
            <a:avLst/>
          </a:prstGeom>
          <a:noFill/>
          <a:ln>
            <a:noFill/>
          </a:ln>
        </p:spPr>
        <p:txBody>
          <a:bodyPr anchorCtr="0" anchor="t" bIns="0" lIns="0" spcFirstLastPara="1" rIns="0" wrap="square" tIns="20000">
            <a:noAutofit/>
          </a:bodyPr>
          <a:lstStyle/>
          <a:p>
            <a:pPr indent="0" lvl="0" marL="12700" marR="0" rtl="0" algn="l">
              <a:lnSpc>
                <a:spcPct val="100000"/>
              </a:lnSpc>
              <a:spcBef>
                <a:spcPts val="0"/>
              </a:spcBef>
              <a:spcAft>
                <a:spcPts val="0"/>
              </a:spcAft>
              <a:buNone/>
            </a:pPr>
            <a:r>
              <a:rPr b="1" lang="en" sz="2100">
                <a:solidFill>
                  <a:srgbClr val="FFFFFF"/>
                </a:solidFill>
                <a:latin typeface="Verdana"/>
                <a:ea typeface="Verdana"/>
                <a:cs typeface="Verdana"/>
                <a:sym typeface="Verdana"/>
              </a:rPr>
              <a:t>9</a:t>
            </a:r>
            <a:endParaRPr sz="2100">
              <a:latin typeface="Verdana"/>
              <a:ea typeface="Verdana"/>
              <a:cs typeface="Verdana"/>
              <a:sym typeface="Verdana"/>
            </a:endParaRPr>
          </a:p>
        </p:txBody>
      </p:sp>
      <p:sp>
        <p:nvSpPr>
          <p:cNvPr id="234" name="Google Shape;234;p32"/>
          <p:cNvSpPr/>
          <p:nvPr/>
        </p:nvSpPr>
        <p:spPr>
          <a:xfrm>
            <a:off x="19715223" y="12041521"/>
            <a:ext cx="44832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35" name="Google Shape;235;p32"/>
          <p:cNvSpPr/>
          <p:nvPr/>
        </p:nvSpPr>
        <p:spPr>
          <a:xfrm>
            <a:off x="803108" y="237673"/>
            <a:ext cx="20976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36" name="Google Shape;236;p32"/>
          <p:cNvSpPr/>
          <p:nvPr/>
        </p:nvSpPr>
        <p:spPr>
          <a:xfrm>
            <a:off x="746089" y="11745789"/>
            <a:ext cx="2148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37" name="Google Shape;237;p32"/>
          <p:cNvSpPr/>
          <p:nvPr/>
        </p:nvSpPr>
        <p:spPr>
          <a:xfrm>
            <a:off x="416975"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38" name="Google Shape;238;p32"/>
          <p:cNvSpPr/>
          <p:nvPr/>
        </p:nvSpPr>
        <p:spPr>
          <a:xfrm>
            <a:off x="416975"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39" name="Google Shape;239;p32"/>
          <p:cNvSpPr/>
          <p:nvPr/>
        </p:nvSpPr>
        <p:spPr>
          <a:xfrm>
            <a:off x="1151652" y="12299102"/>
            <a:ext cx="2148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40" name="Google Shape;240;p32"/>
          <p:cNvSpPr/>
          <p:nvPr/>
        </p:nvSpPr>
        <p:spPr>
          <a:xfrm>
            <a:off x="283197"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41" name="Google Shape;241;p32"/>
          <p:cNvSpPr/>
          <p:nvPr/>
        </p:nvSpPr>
        <p:spPr>
          <a:xfrm>
            <a:off x="283197"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42" name="Google Shape;242;p32"/>
          <p:cNvSpPr/>
          <p:nvPr/>
        </p:nvSpPr>
        <p:spPr>
          <a:xfrm>
            <a:off x="619745"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43" name="Google Shape;243;p32"/>
          <p:cNvSpPr/>
          <p:nvPr/>
        </p:nvSpPr>
        <p:spPr>
          <a:xfrm>
            <a:off x="619745"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44" name="Google Shape;244;p32"/>
          <p:cNvSpPr/>
          <p:nvPr/>
        </p:nvSpPr>
        <p:spPr>
          <a:xfrm>
            <a:off x="1157043" y="11124735"/>
            <a:ext cx="2148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45" name="Google Shape;245;p32"/>
          <p:cNvSpPr/>
          <p:nvPr/>
        </p:nvSpPr>
        <p:spPr>
          <a:xfrm>
            <a:off x="680547" y="10946854"/>
            <a:ext cx="2148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46" name="Google Shape;246;p32"/>
          <p:cNvSpPr/>
          <p:nvPr/>
        </p:nvSpPr>
        <p:spPr>
          <a:xfrm>
            <a:off x="12483247" y="2199490"/>
            <a:ext cx="11318100" cy="9733500"/>
          </a:xfrm>
          <a:prstGeom prst="rect">
            <a:avLst/>
          </a:prstGeom>
          <a:blipFill rotWithShape="1">
            <a:blip r:embed="rId9">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47" name="Google Shape;247;p32"/>
          <p:cNvSpPr txBox="1"/>
          <p:nvPr/>
        </p:nvSpPr>
        <p:spPr>
          <a:xfrm>
            <a:off x="7411095" y="8802878"/>
            <a:ext cx="4407300" cy="1136100"/>
          </a:xfrm>
          <a:prstGeom prst="rect">
            <a:avLst/>
          </a:prstGeom>
          <a:noFill/>
          <a:ln>
            <a:noFill/>
          </a:ln>
        </p:spPr>
        <p:txBody>
          <a:bodyPr anchorCtr="0" anchor="t" bIns="0" lIns="0" spcFirstLastPara="1" rIns="0" wrap="square" tIns="14600">
            <a:noAutofit/>
          </a:bodyPr>
          <a:lstStyle/>
          <a:p>
            <a:pPr indent="-215900" lvl="0" marL="228600" marR="0" rtl="0" algn="l">
              <a:lnSpc>
                <a:spcPct val="153300"/>
              </a:lnSpc>
              <a:spcBef>
                <a:spcPts val="0"/>
              </a:spcBef>
              <a:spcAft>
                <a:spcPts val="0"/>
              </a:spcAft>
              <a:buNone/>
            </a:pPr>
            <a:r>
              <a:rPr lang="en" sz="2400" u="sng">
                <a:solidFill>
                  <a:schemeClr val="hlink"/>
                </a:solidFill>
                <a:latin typeface="Arial"/>
                <a:ea typeface="Arial"/>
                <a:cs typeface="Arial"/>
                <a:sym typeface="Arial"/>
                <a:hlinkClick r:id="rId10"/>
              </a:rPr>
              <a:t>Learn X in Y minutes</a:t>
            </a:r>
            <a:r>
              <a:rPr lang="en" sz="2400">
                <a:solidFill>
                  <a:srgbClr val="7E7E7E"/>
                </a:solidFill>
                <a:latin typeface="Arial"/>
                <a:ea typeface="Arial"/>
                <a:cs typeface="Arial"/>
                <a:sym typeface="Arial"/>
              </a:rPr>
              <a:t>, a whirlwind  tour of your favorite language</a:t>
            </a:r>
            <a:endParaRPr sz="2400">
              <a:latin typeface="Arial"/>
              <a:ea typeface="Arial"/>
              <a:cs typeface="Arial"/>
              <a:sym typeface="Arial"/>
            </a:endParaRPr>
          </a:p>
        </p:txBody>
      </p:sp>
      <p:sp>
        <p:nvSpPr>
          <p:cNvPr id="248" name="Google Shape;248;p32"/>
          <p:cNvSpPr txBox="1"/>
          <p:nvPr/>
        </p:nvSpPr>
        <p:spPr>
          <a:xfrm>
            <a:off x="696099" y="12587900"/>
            <a:ext cx="3606900" cy="402600"/>
          </a:xfrm>
          <a:prstGeom prst="rect">
            <a:avLst/>
          </a:prstGeom>
          <a:noFill/>
          <a:ln>
            <a:noFill/>
          </a:ln>
        </p:spPr>
        <p:txBody>
          <a:bodyPr anchorCtr="0" anchor="t" bIns="0" lIns="0" spcFirstLastPara="1" rIns="0" wrap="square" tIns="0">
            <a:noAutofit/>
          </a:bodyPr>
          <a:lstStyle/>
          <a:p>
            <a:pPr indent="0" lvl="0" marL="12700" marR="0" rtl="0" algn="l">
              <a:lnSpc>
                <a:spcPct val="118461"/>
              </a:lnSpc>
              <a:spcBef>
                <a:spcPts val="0"/>
              </a:spcBef>
              <a:spcAft>
                <a:spcPts val="0"/>
              </a:spcAft>
              <a:buNone/>
            </a:pPr>
            <a:r>
              <a:rPr lang="en" sz="2400">
                <a:solidFill>
                  <a:srgbClr val="B6B6B6"/>
                </a:solidFill>
                <a:latin typeface="Arial"/>
                <a:ea typeface="Arial"/>
                <a:cs typeface="Arial"/>
                <a:sym typeface="Arial"/>
              </a:rPr>
              <a:t>AUTHOR: COLLIN CHIN</a:t>
            </a:r>
            <a:endParaRPr sz="2400">
              <a:latin typeface="Arial"/>
              <a:ea typeface="Arial"/>
              <a:cs typeface="Arial"/>
              <a:sym typeface="Arial"/>
            </a:endParaRPr>
          </a:p>
        </p:txBody>
      </p:sp>
      <p:sp>
        <p:nvSpPr>
          <p:cNvPr id="249" name="Google Shape;249;p32"/>
          <p:cNvSpPr txBox="1"/>
          <p:nvPr/>
        </p:nvSpPr>
        <p:spPr>
          <a:xfrm>
            <a:off x="1383031" y="3613800"/>
            <a:ext cx="7491600" cy="3755400"/>
          </a:xfrm>
          <a:prstGeom prst="rect">
            <a:avLst/>
          </a:prstGeom>
          <a:noFill/>
          <a:ln>
            <a:noFill/>
          </a:ln>
        </p:spPr>
        <p:txBody>
          <a:bodyPr anchorCtr="0" anchor="t" bIns="0" lIns="0" spcFirstLastPara="1" rIns="0" wrap="square" tIns="15400">
            <a:noAutofit/>
          </a:bodyPr>
          <a:lstStyle/>
          <a:p>
            <a:pPr indent="0" lvl="0" marL="12700" marR="0" rtl="0" algn="l">
              <a:lnSpc>
                <a:spcPct val="100000"/>
              </a:lnSpc>
              <a:spcBef>
                <a:spcPts val="0"/>
              </a:spcBef>
              <a:spcAft>
                <a:spcPts val="0"/>
              </a:spcAft>
              <a:buNone/>
            </a:pPr>
            <a:r>
              <a:rPr b="1" lang="en" sz="4000">
                <a:latin typeface="Trebuchet MS"/>
                <a:ea typeface="Trebuchet MS"/>
                <a:cs typeface="Trebuchet MS"/>
                <a:sym typeface="Trebuchet MS"/>
              </a:rPr>
              <a:t>WHAT DOES A BANK NEED TO DO?</a:t>
            </a:r>
            <a:endParaRPr sz="4000">
              <a:latin typeface="Trebuchet MS"/>
              <a:ea typeface="Trebuchet MS"/>
              <a:cs typeface="Trebuchet MS"/>
              <a:sym typeface="Trebuchet MS"/>
            </a:endParaRPr>
          </a:p>
          <a:p>
            <a:pPr indent="-990600" lvl="0" marL="1231900" marR="0" rtl="0" algn="l">
              <a:lnSpc>
                <a:spcPct val="100000"/>
              </a:lnSpc>
              <a:spcBef>
                <a:spcPts val="3400"/>
              </a:spcBef>
              <a:spcAft>
                <a:spcPts val="0"/>
              </a:spcAft>
              <a:buSzPts val="4000"/>
              <a:buFont typeface="Verdana"/>
              <a:buAutoNum type="arabicPeriod"/>
            </a:pPr>
            <a:r>
              <a:rPr lang="en" sz="4000">
                <a:latin typeface="Verdana"/>
                <a:ea typeface="Verdana"/>
                <a:cs typeface="Verdana"/>
                <a:sym typeface="Verdana"/>
              </a:rPr>
              <a:t>Allow Deposits</a:t>
            </a:r>
            <a:endParaRPr sz="4000">
              <a:latin typeface="Verdana"/>
              <a:ea typeface="Verdana"/>
              <a:cs typeface="Verdana"/>
              <a:sym typeface="Verdana"/>
            </a:endParaRPr>
          </a:p>
          <a:p>
            <a:pPr indent="-990600" lvl="0" marL="1231900" marR="0" rtl="0" algn="l">
              <a:lnSpc>
                <a:spcPct val="100000"/>
              </a:lnSpc>
              <a:spcBef>
                <a:spcPts val="3400"/>
              </a:spcBef>
              <a:spcAft>
                <a:spcPts val="0"/>
              </a:spcAft>
              <a:buSzPts val="4000"/>
              <a:buFont typeface="Verdana"/>
              <a:buAutoNum type="arabicPeriod"/>
            </a:pPr>
            <a:r>
              <a:rPr lang="en" sz="4000">
                <a:latin typeface="Verdana"/>
                <a:ea typeface="Verdana"/>
                <a:cs typeface="Verdana"/>
                <a:sym typeface="Verdana"/>
              </a:rPr>
              <a:t>Allow Withdrawals</a:t>
            </a:r>
            <a:endParaRPr sz="4000">
              <a:latin typeface="Verdana"/>
              <a:ea typeface="Verdana"/>
              <a:cs typeface="Verdana"/>
              <a:sym typeface="Verdana"/>
            </a:endParaRPr>
          </a:p>
          <a:p>
            <a:pPr indent="-990600" lvl="0" marL="1231900" marR="0" rtl="0" algn="l">
              <a:lnSpc>
                <a:spcPct val="100000"/>
              </a:lnSpc>
              <a:spcBef>
                <a:spcPts val="3400"/>
              </a:spcBef>
              <a:spcAft>
                <a:spcPts val="0"/>
              </a:spcAft>
              <a:buSzPts val="4000"/>
              <a:buFont typeface="Verdana"/>
              <a:buAutoNum type="arabicPeriod"/>
            </a:pPr>
            <a:r>
              <a:rPr lang="en" sz="4000">
                <a:latin typeface="Verdana"/>
                <a:ea typeface="Verdana"/>
                <a:cs typeface="Verdana"/>
                <a:sym typeface="Verdana"/>
              </a:rPr>
              <a:t>Balance Checks</a:t>
            </a:r>
            <a:endParaRPr sz="4000">
              <a:latin typeface="Verdana"/>
              <a:ea typeface="Verdana"/>
              <a:cs typeface="Verdana"/>
              <a:sym typeface="Verdana"/>
            </a:endParaRPr>
          </a:p>
        </p:txBody>
      </p:sp>
      <p:sp>
        <p:nvSpPr>
          <p:cNvPr id="250" name="Google Shape;250;p32"/>
          <p:cNvSpPr txBox="1"/>
          <p:nvPr>
            <p:ph type="title"/>
          </p:nvPr>
        </p:nvSpPr>
        <p:spPr>
          <a:xfrm>
            <a:off x="2994751" y="809242"/>
            <a:ext cx="16446600" cy="1790100"/>
          </a:xfrm>
          <a:prstGeom prst="rect">
            <a:avLst/>
          </a:prstGeom>
          <a:noFill/>
          <a:ln>
            <a:noFill/>
          </a:ln>
        </p:spPr>
        <p:txBody>
          <a:bodyPr anchorCtr="0" anchor="t" bIns="0" lIns="0" spcFirstLastPara="1" rIns="0" wrap="square" tIns="21550">
            <a:noAutofit/>
          </a:bodyPr>
          <a:lstStyle/>
          <a:p>
            <a:pPr indent="0" lvl="0" marL="12700" rtl="0" algn="l">
              <a:lnSpc>
                <a:spcPct val="118898"/>
              </a:lnSpc>
              <a:spcBef>
                <a:spcPts val="0"/>
              </a:spcBef>
              <a:spcAft>
                <a:spcPts val="0"/>
              </a:spcAft>
              <a:buNone/>
            </a:pPr>
            <a:r>
              <a:rPr lang="en" sz="7200">
                <a:latin typeface="Montserrat"/>
                <a:ea typeface="Montserrat"/>
                <a:cs typeface="Montserrat"/>
                <a:sym typeface="Montserrat"/>
              </a:rPr>
              <a:t>THE BANK CONTRACT</a:t>
            </a:r>
            <a:endParaRPr sz="7200">
              <a:latin typeface="Montserrat"/>
              <a:ea typeface="Montserrat"/>
              <a:cs typeface="Montserrat"/>
              <a:sym typeface="Montserrat"/>
            </a:endParaRPr>
          </a:p>
          <a:p>
            <a:pPr indent="0" lvl="0" marL="0" rtl="0" algn="l">
              <a:lnSpc>
                <a:spcPct val="118243"/>
              </a:lnSpc>
              <a:spcBef>
                <a:spcPts val="0"/>
              </a:spcBef>
              <a:spcAft>
                <a:spcPts val="0"/>
              </a:spcAft>
              <a:buNone/>
            </a:pPr>
            <a:r>
              <a:rPr lang="en" sz="4500">
                <a:solidFill>
                  <a:srgbClr val="000000"/>
                </a:solidFill>
                <a:latin typeface="Montserrat"/>
                <a:ea typeface="Montserrat"/>
                <a:cs typeface="Montserrat"/>
                <a:sym typeface="Montserrat"/>
              </a:rPr>
              <a:t>LEARNING FAST</a:t>
            </a:r>
            <a:endParaRPr sz="4500">
              <a:solidFill>
                <a:srgbClr val="000000"/>
              </a:solidFill>
              <a:latin typeface="Montserrat"/>
              <a:ea typeface="Montserrat"/>
              <a:cs typeface="Montserrat"/>
              <a:sym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33"/>
          <p:cNvSpPr txBox="1"/>
          <p:nvPr/>
        </p:nvSpPr>
        <p:spPr>
          <a:xfrm>
            <a:off x="22335602" y="245652"/>
            <a:ext cx="317100" cy="351000"/>
          </a:xfrm>
          <a:prstGeom prst="rect">
            <a:avLst/>
          </a:prstGeom>
          <a:noFill/>
          <a:ln>
            <a:noFill/>
          </a:ln>
        </p:spPr>
        <p:txBody>
          <a:bodyPr anchorCtr="0" anchor="t" bIns="0" lIns="0" spcFirstLastPara="1" rIns="0" wrap="square" tIns="20000">
            <a:noAutofit/>
          </a:bodyPr>
          <a:lstStyle/>
          <a:p>
            <a:pPr indent="0" lvl="0" marL="12700" marR="0" rtl="0" algn="l">
              <a:lnSpc>
                <a:spcPct val="100000"/>
              </a:lnSpc>
              <a:spcBef>
                <a:spcPts val="0"/>
              </a:spcBef>
              <a:spcAft>
                <a:spcPts val="0"/>
              </a:spcAft>
              <a:buNone/>
            </a:pPr>
            <a:r>
              <a:rPr b="1" lang="en" sz="2100">
                <a:solidFill>
                  <a:srgbClr val="FFFFFF"/>
                </a:solidFill>
                <a:latin typeface="Verdana"/>
                <a:ea typeface="Verdana"/>
                <a:cs typeface="Verdana"/>
                <a:sym typeface="Verdana"/>
              </a:rPr>
              <a:t>10</a:t>
            </a:r>
            <a:endParaRPr sz="2100">
              <a:latin typeface="Verdana"/>
              <a:ea typeface="Verdana"/>
              <a:cs typeface="Verdana"/>
              <a:sym typeface="Verdana"/>
            </a:endParaRPr>
          </a:p>
        </p:txBody>
      </p:sp>
      <p:sp>
        <p:nvSpPr>
          <p:cNvPr id="256" name="Google Shape;256;p33"/>
          <p:cNvSpPr/>
          <p:nvPr/>
        </p:nvSpPr>
        <p:spPr>
          <a:xfrm>
            <a:off x="19715223" y="12041521"/>
            <a:ext cx="44832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57" name="Google Shape;257;p33"/>
          <p:cNvSpPr/>
          <p:nvPr/>
        </p:nvSpPr>
        <p:spPr>
          <a:xfrm>
            <a:off x="803108" y="237673"/>
            <a:ext cx="20976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58" name="Google Shape;258;p33"/>
          <p:cNvSpPr/>
          <p:nvPr/>
        </p:nvSpPr>
        <p:spPr>
          <a:xfrm>
            <a:off x="746089" y="11745789"/>
            <a:ext cx="2148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59" name="Google Shape;259;p33"/>
          <p:cNvSpPr/>
          <p:nvPr/>
        </p:nvSpPr>
        <p:spPr>
          <a:xfrm>
            <a:off x="416975"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60" name="Google Shape;260;p33"/>
          <p:cNvSpPr/>
          <p:nvPr/>
        </p:nvSpPr>
        <p:spPr>
          <a:xfrm>
            <a:off x="416975"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61" name="Google Shape;261;p33"/>
          <p:cNvSpPr/>
          <p:nvPr/>
        </p:nvSpPr>
        <p:spPr>
          <a:xfrm>
            <a:off x="1151652" y="12299102"/>
            <a:ext cx="2148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62" name="Google Shape;262;p33"/>
          <p:cNvSpPr/>
          <p:nvPr/>
        </p:nvSpPr>
        <p:spPr>
          <a:xfrm>
            <a:off x="283197"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63" name="Google Shape;263;p33"/>
          <p:cNvSpPr/>
          <p:nvPr/>
        </p:nvSpPr>
        <p:spPr>
          <a:xfrm>
            <a:off x="283197"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64" name="Google Shape;264;p33"/>
          <p:cNvSpPr/>
          <p:nvPr/>
        </p:nvSpPr>
        <p:spPr>
          <a:xfrm>
            <a:off x="619745"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65" name="Google Shape;265;p33"/>
          <p:cNvSpPr/>
          <p:nvPr/>
        </p:nvSpPr>
        <p:spPr>
          <a:xfrm>
            <a:off x="619745"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66" name="Google Shape;266;p33"/>
          <p:cNvSpPr/>
          <p:nvPr/>
        </p:nvSpPr>
        <p:spPr>
          <a:xfrm>
            <a:off x="1157043" y="11124735"/>
            <a:ext cx="2148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67" name="Google Shape;267;p33"/>
          <p:cNvSpPr/>
          <p:nvPr/>
        </p:nvSpPr>
        <p:spPr>
          <a:xfrm>
            <a:off x="680547" y="10946854"/>
            <a:ext cx="2148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68" name="Google Shape;268;p33"/>
          <p:cNvSpPr/>
          <p:nvPr/>
        </p:nvSpPr>
        <p:spPr>
          <a:xfrm>
            <a:off x="15695309" y="1587920"/>
            <a:ext cx="7797900" cy="4140000"/>
          </a:xfrm>
          <a:prstGeom prst="rect">
            <a:avLst/>
          </a:prstGeom>
          <a:blipFill rotWithShape="1">
            <a:blip r:embed="rId9">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69" name="Google Shape;269;p33"/>
          <p:cNvSpPr txBox="1"/>
          <p:nvPr/>
        </p:nvSpPr>
        <p:spPr>
          <a:xfrm>
            <a:off x="696099" y="12587900"/>
            <a:ext cx="3655800" cy="402600"/>
          </a:xfrm>
          <a:prstGeom prst="rect">
            <a:avLst/>
          </a:prstGeom>
          <a:noFill/>
          <a:ln>
            <a:noFill/>
          </a:ln>
        </p:spPr>
        <p:txBody>
          <a:bodyPr anchorCtr="0" anchor="t" bIns="0" lIns="0" spcFirstLastPara="1" rIns="0" wrap="square" tIns="0">
            <a:noAutofit/>
          </a:bodyPr>
          <a:lstStyle/>
          <a:p>
            <a:pPr indent="0" lvl="0" marL="12700" marR="0" rtl="0" algn="l">
              <a:lnSpc>
                <a:spcPct val="118461"/>
              </a:lnSpc>
              <a:spcBef>
                <a:spcPts val="0"/>
              </a:spcBef>
              <a:spcAft>
                <a:spcPts val="0"/>
              </a:spcAft>
              <a:buNone/>
            </a:pPr>
            <a:r>
              <a:rPr lang="en" sz="2400">
                <a:solidFill>
                  <a:srgbClr val="B6B6B6"/>
                </a:solidFill>
                <a:latin typeface="Arial"/>
                <a:ea typeface="Arial"/>
                <a:cs typeface="Arial"/>
                <a:sym typeface="Arial"/>
              </a:rPr>
              <a:t>AUTHOR: COLLIN CHIN</a:t>
            </a:r>
            <a:endParaRPr sz="2400">
              <a:latin typeface="Arial"/>
              <a:ea typeface="Arial"/>
              <a:cs typeface="Arial"/>
              <a:sym typeface="Arial"/>
            </a:endParaRPr>
          </a:p>
        </p:txBody>
      </p:sp>
      <p:sp>
        <p:nvSpPr>
          <p:cNvPr id="270" name="Google Shape;270;p33"/>
          <p:cNvSpPr txBox="1"/>
          <p:nvPr>
            <p:ph type="title"/>
          </p:nvPr>
        </p:nvSpPr>
        <p:spPr>
          <a:xfrm>
            <a:off x="2994752" y="809242"/>
            <a:ext cx="18064800" cy="1790100"/>
          </a:xfrm>
          <a:prstGeom prst="rect">
            <a:avLst/>
          </a:prstGeom>
          <a:noFill/>
          <a:ln>
            <a:noFill/>
          </a:ln>
        </p:spPr>
        <p:txBody>
          <a:bodyPr anchorCtr="0" anchor="t" bIns="0" lIns="0" spcFirstLastPara="1" rIns="0" wrap="square" tIns="21550">
            <a:noAutofit/>
          </a:bodyPr>
          <a:lstStyle/>
          <a:p>
            <a:pPr indent="0" lvl="0" marL="12700" rtl="0" algn="l">
              <a:lnSpc>
                <a:spcPct val="118898"/>
              </a:lnSpc>
              <a:spcBef>
                <a:spcPts val="0"/>
              </a:spcBef>
              <a:spcAft>
                <a:spcPts val="0"/>
              </a:spcAft>
              <a:buNone/>
            </a:pPr>
            <a:r>
              <a:rPr lang="en" sz="7200">
                <a:latin typeface="Montserrat"/>
                <a:ea typeface="Montserrat"/>
                <a:cs typeface="Montserrat"/>
                <a:sym typeface="Montserrat"/>
              </a:rPr>
              <a:t>THE BANK CONTRACT</a:t>
            </a:r>
            <a:endParaRPr sz="7200">
              <a:latin typeface="Montserrat"/>
              <a:ea typeface="Montserrat"/>
              <a:cs typeface="Montserrat"/>
              <a:sym typeface="Montserrat"/>
            </a:endParaRPr>
          </a:p>
          <a:p>
            <a:pPr indent="0" lvl="0" marL="12700" rtl="0" algn="l">
              <a:lnSpc>
                <a:spcPct val="118243"/>
              </a:lnSpc>
              <a:spcBef>
                <a:spcPts val="0"/>
              </a:spcBef>
              <a:spcAft>
                <a:spcPts val="0"/>
              </a:spcAft>
              <a:buNone/>
            </a:pPr>
            <a:r>
              <a:rPr lang="en" sz="4500">
                <a:solidFill>
                  <a:srgbClr val="000000"/>
                </a:solidFill>
                <a:latin typeface="Montserrat"/>
                <a:ea typeface="Montserrat"/>
                <a:cs typeface="Montserrat"/>
                <a:sym typeface="Montserrat"/>
              </a:rPr>
              <a:t>LEARNING FAST</a:t>
            </a:r>
            <a:endParaRPr sz="4500">
              <a:solidFill>
                <a:srgbClr val="000000"/>
              </a:solidFill>
              <a:latin typeface="Montserrat"/>
              <a:ea typeface="Montserrat"/>
              <a:cs typeface="Montserrat"/>
              <a:sym typeface="Montserrat"/>
            </a:endParaRPr>
          </a:p>
        </p:txBody>
      </p:sp>
      <p:sp>
        <p:nvSpPr>
          <p:cNvPr id="271" name="Google Shape;271;p33"/>
          <p:cNvSpPr txBox="1"/>
          <p:nvPr/>
        </p:nvSpPr>
        <p:spPr>
          <a:xfrm>
            <a:off x="1253750" y="3535575"/>
            <a:ext cx="14145600" cy="8397300"/>
          </a:xfrm>
          <a:prstGeom prst="rect">
            <a:avLst/>
          </a:prstGeom>
          <a:noFill/>
          <a:ln>
            <a:noFill/>
          </a:ln>
        </p:spPr>
        <p:txBody>
          <a:bodyPr anchorCtr="0" anchor="t" bIns="91425" lIns="91425" spcFirstLastPara="1" rIns="91425" wrap="square" tIns="91425">
            <a:noAutofit/>
          </a:bodyPr>
          <a:lstStyle/>
          <a:p>
            <a:pPr indent="-482600" lvl="0" marL="457200" rtl="0" algn="l">
              <a:spcBef>
                <a:spcPts val="0"/>
              </a:spcBef>
              <a:spcAft>
                <a:spcPts val="0"/>
              </a:spcAft>
              <a:buClr>
                <a:schemeClr val="dk1"/>
              </a:buClr>
              <a:buSzPts val="4000"/>
              <a:buFont typeface="Verdana"/>
              <a:buChar char="●"/>
            </a:pPr>
            <a:r>
              <a:rPr b="1" lang="en" sz="4000">
                <a:solidFill>
                  <a:schemeClr val="dk1"/>
                </a:solidFill>
                <a:latin typeface="Calibri"/>
                <a:ea typeface="Calibri"/>
                <a:cs typeface="Calibri"/>
                <a:sym typeface="Calibri"/>
              </a:rPr>
              <a:t>contract</a:t>
            </a:r>
            <a:r>
              <a:rPr lang="en" sz="4000">
                <a:solidFill>
                  <a:schemeClr val="dk1"/>
                </a:solidFill>
                <a:latin typeface="Calibri"/>
                <a:ea typeface="Calibri"/>
                <a:cs typeface="Calibri"/>
                <a:sym typeface="Calibri"/>
              </a:rPr>
              <a:t> has similarities to </a:t>
            </a:r>
            <a:r>
              <a:rPr b="1" lang="en" sz="4000">
                <a:solidFill>
                  <a:schemeClr val="dk1"/>
                </a:solidFill>
                <a:latin typeface="Calibri"/>
                <a:ea typeface="Calibri"/>
                <a:cs typeface="Calibri"/>
                <a:sym typeface="Calibri"/>
              </a:rPr>
              <a:t>class</a:t>
            </a:r>
            <a:r>
              <a:rPr lang="en" sz="4000">
                <a:solidFill>
                  <a:schemeClr val="dk1"/>
                </a:solidFill>
                <a:latin typeface="Calibri"/>
                <a:ea typeface="Calibri"/>
                <a:cs typeface="Calibri"/>
                <a:sym typeface="Calibri"/>
              </a:rPr>
              <a:t> in other languages (class variables, inheritance, etc.)</a:t>
            </a:r>
            <a:endParaRPr sz="4000">
              <a:solidFill>
                <a:schemeClr val="dk1"/>
              </a:solidFill>
              <a:latin typeface="Calibri"/>
              <a:ea typeface="Calibri"/>
              <a:cs typeface="Calibri"/>
              <a:sym typeface="Calibri"/>
            </a:endParaRPr>
          </a:p>
          <a:p>
            <a:pPr indent="-482600" lvl="1" marL="914400" rtl="0" algn="l">
              <a:spcBef>
                <a:spcPts val="0"/>
              </a:spcBef>
              <a:spcAft>
                <a:spcPts val="0"/>
              </a:spcAft>
              <a:buClr>
                <a:schemeClr val="dk1"/>
              </a:buClr>
              <a:buSzPts val="4000"/>
              <a:buFont typeface="Calibri"/>
              <a:buChar char="○"/>
            </a:pPr>
            <a:r>
              <a:rPr lang="en" sz="4000">
                <a:solidFill>
                  <a:schemeClr val="dk1"/>
                </a:solidFill>
                <a:latin typeface="Calibri"/>
                <a:ea typeface="Calibri"/>
                <a:cs typeface="Calibri"/>
                <a:sym typeface="Calibri"/>
              </a:rPr>
              <a:t>Declare state variables outside function, persist through life of contract</a:t>
            </a:r>
            <a:endParaRPr sz="4000">
              <a:solidFill>
                <a:schemeClr val="dk1"/>
              </a:solidFill>
              <a:latin typeface="Calibri"/>
              <a:ea typeface="Calibri"/>
              <a:cs typeface="Calibri"/>
              <a:sym typeface="Calibri"/>
            </a:endParaRPr>
          </a:p>
          <a:p>
            <a:pPr indent="-482600" lvl="0" marL="457200" rtl="0" algn="l">
              <a:spcBef>
                <a:spcPts val="0"/>
              </a:spcBef>
              <a:spcAft>
                <a:spcPts val="0"/>
              </a:spcAft>
              <a:buClr>
                <a:schemeClr val="dk1"/>
              </a:buClr>
              <a:buSzPts val="4000"/>
              <a:buFont typeface="Verdana"/>
              <a:buChar char="●"/>
            </a:pPr>
            <a:r>
              <a:rPr b="1" lang="en" sz="4000">
                <a:solidFill>
                  <a:schemeClr val="dk1"/>
                </a:solidFill>
                <a:latin typeface="Calibri"/>
                <a:ea typeface="Calibri"/>
                <a:cs typeface="Calibri"/>
                <a:sym typeface="Calibri"/>
              </a:rPr>
              <a:t>mapping</a:t>
            </a:r>
            <a:r>
              <a:rPr lang="en" sz="4000">
                <a:solidFill>
                  <a:schemeClr val="dk1"/>
                </a:solidFill>
                <a:latin typeface="Calibri"/>
                <a:ea typeface="Calibri"/>
                <a:cs typeface="Calibri"/>
                <a:sym typeface="Calibri"/>
              </a:rPr>
              <a:t> is a dictionary that maps addresses to balances</a:t>
            </a:r>
            <a:endParaRPr sz="4000">
              <a:solidFill>
                <a:schemeClr val="dk1"/>
              </a:solidFill>
              <a:latin typeface="Calibri"/>
              <a:ea typeface="Calibri"/>
              <a:cs typeface="Calibri"/>
              <a:sym typeface="Calibri"/>
            </a:endParaRPr>
          </a:p>
          <a:p>
            <a:pPr indent="-482600" lvl="1" marL="914400" rtl="0" algn="l">
              <a:spcBef>
                <a:spcPts val="0"/>
              </a:spcBef>
              <a:spcAft>
                <a:spcPts val="0"/>
              </a:spcAft>
              <a:buClr>
                <a:schemeClr val="dk1"/>
              </a:buClr>
              <a:buSzPts val="4000"/>
              <a:buFont typeface="Calibri"/>
              <a:buChar char="○"/>
            </a:pPr>
            <a:r>
              <a:rPr lang="en" sz="4000">
                <a:solidFill>
                  <a:schemeClr val="dk1"/>
                </a:solidFill>
                <a:latin typeface="Calibri"/>
                <a:ea typeface="Calibri"/>
                <a:cs typeface="Calibri"/>
                <a:sym typeface="Calibri"/>
              </a:rPr>
              <a:t>always be careful about overflow attacks with numbers</a:t>
            </a:r>
            <a:endParaRPr sz="4000">
              <a:solidFill>
                <a:schemeClr val="dk1"/>
              </a:solidFill>
              <a:latin typeface="Calibri"/>
              <a:ea typeface="Calibri"/>
              <a:cs typeface="Calibri"/>
              <a:sym typeface="Calibri"/>
            </a:endParaRPr>
          </a:p>
          <a:p>
            <a:pPr indent="-482600" lvl="1" marL="914400" rtl="0" algn="l">
              <a:spcBef>
                <a:spcPts val="0"/>
              </a:spcBef>
              <a:spcAft>
                <a:spcPts val="0"/>
              </a:spcAft>
              <a:buClr>
                <a:schemeClr val="dk1"/>
              </a:buClr>
              <a:buSzPts val="4000"/>
              <a:buFont typeface="Calibri"/>
              <a:buChar char="○"/>
            </a:pPr>
            <a:r>
              <a:rPr lang="en" sz="4000">
                <a:solidFill>
                  <a:schemeClr val="dk1"/>
                </a:solidFill>
                <a:latin typeface="Calibri"/>
                <a:ea typeface="Calibri"/>
                <a:cs typeface="Calibri"/>
                <a:sym typeface="Calibri"/>
              </a:rPr>
              <a:t>private means that other contracts can't directly query balances</a:t>
            </a:r>
            <a:endParaRPr sz="4000">
              <a:solidFill>
                <a:schemeClr val="dk1"/>
              </a:solidFill>
              <a:latin typeface="Calibri"/>
              <a:ea typeface="Calibri"/>
              <a:cs typeface="Calibri"/>
              <a:sym typeface="Calibri"/>
            </a:endParaRPr>
          </a:p>
          <a:p>
            <a:pPr indent="-482600" lvl="1" marL="914400" rtl="0" algn="l">
              <a:spcBef>
                <a:spcPts val="0"/>
              </a:spcBef>
              <a:spcAft>
                <a:spcPts val="0"/>
              </a:spcAft>
              <a:buClr>
                <a:schemeClr val="dk1"/>
              </a:buClr>
              <a:buSzPts val="4000"/>
              <a:buFont typeface="Calibri"/>
              <a:buChar char="○"/>
            </a:pPr>
            <a:r>
              <a:rPr lang="en" sz="4000">
                <a:solidFill>
                  <a:schemeClr val="dk1"/>
                </a:solidFill>
                <a:latin typeface="Calibri"/>
                <a:ea typeface="Calibri"/>
                <a:cs typeface="Calibri"/>
                <a:sym typeface="Calibri"/>
              </a:rPr>
              <a:t>but data is still viewable to other parties on blockchain</a:t>
            </a:r>
            <a:endParaRPr sz="4000">
              <a:solidFill>
                <a:schemeClr val="dk1"/>
              </a:solidFill>
              <a:latin typeface="Calibri"/>
              <a:ea typeface="Calibri"/>
              <a:cs typeface="Calibri"/>
              <a:sym typeface="Calibri"/>
            </a:endParaRPr>
          </a:p>
          <a:p>
            <a:pPr indent="-482600" lvl="0" marL="457200" rtl="0" algn="l">
              <a:spcBef>
                <a:spcPts val="0"/>
              </a:spcBef>
              <a:spcAft>
                <a:spcPts val="0"/>
              </a:spcAft>
              <a:buClr>
                <a:schemeClr val="dk1"/>
              </a:buClr>
              <a:buSzPts val="4000"/>
              <a:buFont typeface="Calibri"/>
              <a:buChar char="●"/>
            </a:pPr>
            <a:r>
              <a:rPr b="1" lang="en" sz="4000">
                <a:solidFill>
                  <a:schemeClr val="dk1"/>
                </a:solidFill>
                <a:latin typeface="Calibri"/>
                <a:ea typeface="Calibri"/>
                <a:cs typeface="Calibri"/>
                <a:sym typeface="Calibri"/>
              </a:rPr>
              <a:t>public </a:t>
            </a:r>
            <a:r>
              <a:rPr lang="en" sz="4000">
                <a:solidFill>
                  <a:schemeClr val="dk1"/>
                </a:solidFill>
                <a:latin typeface="Calibri"/>
                <a:ea typeface="Calibri"/>
                <a:cs typeface="Calibri"/>
                <a:sym typeface="Calibri"/>
              </a:rPr>
              <a:t>makes externally readable (not writeable) by users or contracts</a:t>
            </a:r>
            <a:endParaRPr sz="4000">
              <a:solidFill>
                <a:schemeClr val="dk1"/>
              </a:solidFill>
              <a:latin typeface="Calibri"/>
              <a:ea typeface="Calibri"/>
              <a:cs typeface="Calibri"/>
              <a:sym typeface="Calibri"/>
            </a:endParaRPr>
          </a:p>
          <a:p>
            <a:pPr indent="0" lvl="0" marL="0" rtl="0" algn="l">
              <a:spcBef>
                <a:spcPts val="0"/>
              </a:spcBef>
              <a:spcAft>
                <a:spcPts val="0"/>
              </a:spcAft>
              <a:buNone/>
            </a:pPr>
            <a:r>
              <a:t/>
            </a:r>
            <a:endParaRPr sz="4000">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4"/>
          <p:cNvSpPr txBox="1"/>
          <p:nvPr/>
        </p:nvSpPr>
        <p:spPr>
          <a:xfrm>
            <a:off x="22373869" y="245652"/>
            <a:ext cx="240000" cy="351000"/>
          </a:xfrm>
          <a:prstGeom prst="rect">
            <a:avLst/>
          </a:prstGeom>
          <a:noFill/>
          <a:ln>
            <a:noFill/>
          </a:ln>
        </p:spPr>
        <p:txBody>
          <a:bodyPr anchorCtr="0" anchor="t" bIns="0" lIns="0" spcFirstLastPara="1" rIns="0" wrap="square" tIns="20000">
            <a:noAutofit/>
          </a:bodyPr>
          <a:lstStyle/>
          <a:p>
            <a:pPr indent="0" lvl="0" marL="12700" marR="0" rtl="0" algn="l">
              <a:lnSpc>
                <a:spcPct val="100000"/>
              </a:lnSpc>
              <a:spcBef>
                <a:spcPts val="0"/>
              </a:spcBef>
              <a:spcAft>
                <a:spcPts val="0"/>
              </a:spcAft>
              <a:buNone/>
            </a:pPr>
            <a:r>
              <a:rPr b="1" lang="en" sz="2100">
                <a:solidFill>
                  <a:srgbClr val="FFFFFF"/>
                </a:solidFill>
                <a:latin typeface="Verdana"/>
                <a:ea typeface="Verdana"/>
                <a:cs typeface="Verdana"/>
                <a:sym typeface="Verdana"/>
              </a:rPr>
              <a:t>11</a:t>
            </a:r>
            <a:endParaRPr sz="2100">
              <a:latin typeface="Verdana"/>
              <a:ea typeface="Verdana"/>
              <a:cs typeface="Verdana"/>
              <a:sym typeface="Verdana"/>
            </a:endParaRPr>
          </a:p>
        </p:txBody>
      </p:sp>
      <p:sp>
        <p:nvSpPr>
          <p:cNvPr id="277" name="Google Shape;277;p34"/>
          <p:cNvSpPr/>
          <p:nvPr/>
        </p:nvSpPr>
        <p:spPr>
          <a:xfrm>
            <a:off x="19715223" y="12041521"/>
            <a:ext cx="44832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78" name="Google Shape;278;p34"/>
          <p:cNvSpPr/>
          <p:nvPr/>
        </p:nvSpPr>
        <p:spPr>
          <a:xfrm>
            <a:off x="803108" y="237673"/>
            <a:ext cx="20976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79" name="Google Shape;279;p34"/>
          <p:cNvSpPr/>
          <p:nvPr/>
        </p:nvSpPr>
        <p:spPr>
          <a:xfrm>
            <a:off x="746089" y="11745789"/>
            <a:ext cx="2148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80" name="Google Shape;280;p34"/>
          <p:cNvSpPr/>
          <p:nvPr/>
        </p:nvSpPr>
        <p:spPr>
          <a:xfrm>
            <a:off x="416975"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81" name="Google Shape;281;p34"/>
          <p:cNvSpPr/>
          <p:nvPr/>
        </p:nvSpPr>
        <p:spPr>
          <a:xfrm>
            <a:off x="416975"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82" name="Google Shape;282;p34"/>
          <p:cNvSpPr/>
          <p:nvPr/>
        </p:nvSpPr>
        <p:spPr>
          <a:xfrm>
            <a:off x="1151652" y="12299102"/>
            <a:ext cx="2148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83" name="Google Shape;283;p34"/>
          <p:cNvSpPr/>
          <p:nvPr/>
        </p:nvSpPr>
        <p:spPr>
          <a:xfrm>
            <a:off x="283197"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84" name="Google Shape;284;p34"/>
          <p:cNvSpPr/>
          <p:nvPr/>
        </p:nvSpPr>
        <p:spPr>
          <a:xfrm>
            <a:off x="283197"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85" name="Google Shape;285;p34"/>
          <p:cNvSpPr/>
          <p:nvPr/>
        </p:nvSpPr>
        <p:spPr>
          <a:xfrm>
            <a:off x="619745"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86" name="Google Shape;286;p34"/>
          <p:cNvSpPr/>
          <p:nvPr/>
        </p:nvSpPr>
        <p:spPr>
          <a:xfrm>
            <a:off x="619745"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87" name="Google Shape;287;p34"/>
          <p:cNvSpPr/>
          <p:nvPr/>
        </p:nvSpPr>
        <p:spPr>
          <a:xfrm>
            <a:off x="1157043" y="11124735"/>
            <a:ext cx="2148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88" name="Google Shape;288;p34"/>
          <p:cNvSpPr/>
          <p:nvPr/>
        </p:nvSpPr>
        <p:spPr>
          <a:xfrm>
            <a:off x="680547" y="10946854"/>
            <a:ext cx="2148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89" name="Google Shape;289;p34"/>
          <p:cNvSpPr/>
          <p:nvPr/>
        </p:nvSpPr>
        <p:spPr>
          <a:xfrm>
            <a:off x="3015764" y="9477119"/>
            <a:ext cx="11048700" cy="1834800"/>
          </a:xfrm>
          <a:prstGeom prst="rect">
            <a:avLst/>
          </a:prstGeom>
          <a:blipFill rotWithShape="1">
            <a:blip r:embed="rId9">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90" name="Google Shape;290;p34"/>
          <p:cNvSpPr txBox="1"/>
          <p:nvPr>
            <p:ph type="title"/>
          </p:nvPr>
        </p:nvSpPr>
        <p:spPr>
          <a:xfrm>
            <a:off x="3015767" y="733800"/>
            <a:ext cx="16830600" cy="1790100"/>
          </a:xfrm>
          <a:prstGeom prst="rect">
            <a:avLst/>
          </a:prstGeom>
          <a:noFill/>
          <a:ln>
            <a:noFill/>
          </a:ln>
        </p:spPr>
        <p:txBody>
          <a:bodyPr anchorCtr="0" anchor="t" bIns="0" lIns="0" spcFirstLastPara="1" rIns="0" wrap="square" tIns="21550">
            <a:noAutofit/>
          </a:bodyPr>
          <a:lstStyle/>
          <a:p>
            <a:pPr indent="0" lvl="0" marL="12700" rtl="0" algn="l">
              <a:lnSpc>
                <a:spcPct val="118898"/>
              </a:lnSpc>
              <a:spcBef>
                <a:spcPts val="0"/>
              </a:spcBef>
              <a:spcAft>
                <a:spcPts val="0"/>
              </a:spcAft>
              <a:buNone/>
            </a:pPr>
            <a:r>
              <a:rPr lang="en" sz="7200">
                <a:latin typeface="Montserrat"/>
                <a:ea typeface="Montserrat"/>
                <a:cs typeface="Montserrat"/>
                <a:sym typeface="Montserrat"/>
              </a:rPr>
              <a:t>THE BANK CONTRACT</a:t>
            </a:r>
            <a:endParaRPr sz="7200">
              <a:latin typeface="Montserrat"/>
              <a:ea typeface="Montserrat"/>
              <a:cs typeface="Montserrat"/>
              <a:sym typeface="Montserrat"/>
            </a:endParaRPr>
          </a:p>
          <a:p>
            <a:pPr indent="0" lvl="0" marL="12700" rtl="0" algn="l">
              <a:lnSpc>
                <a:spcPct val="118243"/>
              </a:lnSpc>
              <a:spcBef>
                <a:spcPts val="0"/>
              </a:spcBef>
              <a:spcAft>
                <a:spcPts val="0"/>
              </a:spcAft>
              <a:buNone/>
            </a:pPr>
            <a:r>
              <a:rPr lang="en" sz="4500">
                <a:solidFill>
                  <a:srgbClr val="000000"/>
                </a:solidFill>
                <a:latin typeface="Montserrat"/>
                <a:ea typeface="Montserrat"/>
                <a:cs typeface="Montserrat"/>
                <a:sym typeface="Montserrat"/>
              </a:rPr>
              <a:t>LEARNING FAST</a:t>
            </a:r>
            <a:endParaRPr sz="4500">
              <a:solidFill>
                <a:srgbClr val="000000"/>
              </a:solidFill>
              <a:latin typeface="Montserrat"/>
              <a:ea typeface="Montserrat"/>
              <a:cs typeface="Montserrat"/>
              <a:sym typeface="Montserrat"/>
            </a:endParaRPr>
          </a:p>
        </p:txBody>
      </p:sp>
      <p:sp>
        <p:nvSpPr>
          <p:cNvPr id="291" name="Google Shape;291;p34"/>
          <p:cNvSpPr txBox="1"/>
          <p:nvPr/>
        </p:nvSpPr>
        <p:spPr>
          <a:xfrm>
            <a:off x="696098" y="12587900"/>
            <a:ext cx="4483200" cy="402600"/>
          </a:xfrm>
          <a:prstGeom prst="rect">
            <a:avLst/>
          </a:prstGeom>
          <a:noFill/>
          <a:ln>
            <a:noFill/>
          </a:ln>
        </p:spPr>
        <p:txBody>
          <a:bodyPr anchorCtr="0" anchor="t" bIns="0" lIns="0" spcFirstLastPara="1" rIns="0" wrap="square" tIns="0">
            <a:noAutofit/>
          </a:bodyPr>
          <a:lstStyle/>
          <a:p>
            <a:pPr indent="0" lvl="0" marL="12700" marR="0" rtl="0" algn="l">
              <a:lnSpc>
                <a:spcPct val="118461"/>
              </a:lnSpc>
              <a:spcBef>
                <a:spcPts val="0"/>
              </a:spcBef>
              <a:spcAft>
                <a:spcPts val="0"/>
              </a:spcAft>
              <a:buNone/>
            </a:pPr>
            <a:r>
              <a:rPr lang="en" sz="2400">
                <a:solidFill>
                  <a:srgbClr val="B6B6B6"/>
                </a:solidFill>
                <a:latin typeface="Arial"/>
                <a:ea typeface="Arial"/>
                <a:cs typeface="Arial"/>
                <a:sym typeface="Arial"/>
              </a:rPr>
              <a:t>AUTHOR: COLLIN CHIN</a:t>
            </a:r>
            <a:endParaRPr sz="2400">
              <a:latin typeface="Arial"/>
              <a:ea typeface="Arial"/>
              <a:cs typeface="Arial"/>
              <a:sym typeface="Arial"/>
            </a:endParaRPr>
          </a:p>
        </p:txBody>
      </p:sp>
      <p:sp>
        <p:nvSpPr>
          <p:cNvPr id="292" name="Google Shape;292;p34"/>
          <p:cNvSpPr txBox="1"/>
          <p:nvPr/>
        </p:nvSpPr>
        <p:spPr>
          <a:xfrm>
            <a:off x="619750" y="2914013"/>
            <a:ext cx="19094700" cy="845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b="1" sz="3000">
              <a:latin typeface="Verdana"/>
              <a:ea typeface="Verdana"/>
              <a:cs typeface="Verdana"/>
              <a:sym typeface="Verdana"/>
            </a:endParaRPr>
          </a:p>
          <a:p>
            <a:pPr indent="0" lvl="0" marL="0" rtl="0" algn="l">
              <a:spcBef>
                <a:spcPts val="0"/>
              </a:spcBef>
              <a:spcAft>
                <a:spcPts val="0"/>
              </a:spcAft>
              <a:buNone/>
            </a:pPr>
            <a:r>
              <a:t/>
            </a:r>
            <a:endParaRPr b="1" sz="3000">
              <a:latin typeface="Verdana"/>
              <a:ea typeface="Verdana"/>
              <a:cs typeface="Verdana"/>
              <a:sym typeface="Verdana"/>
            </a:endParaRPr>
          </a:p>
        </p:txBody>
      </p:sp>
      <p:sp>
        <p:nvSpPr>
          <p:cNvPr id="293" name="Google Shape;293;p34"/>
          <p:cNvSpPr txBox="1"/>
          <p:nvPr/>
        </p:nvSpPr>
        <p:spPr>
          <a:xfrm>
            <a:off x="2900700" y="3044125"/>
            <a:ext cx="13391700" cy="7422300"/>
          </a:xfrm>
          <a:prstGeom prst="rect">
            <a:avLst/>
          </a:prstGeom>
          <a:noFill/>
          <a:ln>
            <a:noFill/>
          </a:ln>
        </p:spPr>
        <p:txBody>
          <a:bodyPr anchorCtr="0" anchor="t" bIns="91425" lIns="91425" spcFirstLastPara="1" rIns="91425" wrap="square" tIns="91425">
            <a:noAutofit/>
          </a:bodyPr>
          <a:lstStyle/>
          <a:p>
            <a:pPr indent="-457200" lvl="0" marL="457200" rtl="0" algn="l">
              <a:lnSpc>
                <a:spcPct val="150000"/>
              </a:lnSpc>
              <a:spcBef>
                <a:spcPts val="0"/>
              </a:spcBef>
              <a:spcAft>
                <a:spcPts val="0"/>
              </a:spcAft>
              <a:buSzPts val="3600"/>
              <a:buFont typeface="Verdana"/>
              <a:buChar char="●"/>
            </a:pPr>
            <a:r>
              <a:rPr b="1" lang="en" sz="3600">
                <a:latin typeface="Verdana"/>
                <a:ea typeface="Verdana"/>
                <a:cs typeface="Verdana"/>
                <a:sym typeface="Verdana"/>
              </a:rPr>
              <a:t>event</a:t>
            </a:r>
            <a:r>
              <a:rPr lang="en" sz="3600">
                <a:latin typeface="Verdana"/>
                <a:ea typeface="Verdana"/>
                <a:cs typeface="Verdana"/>
                <a:sym typeface="Verdana"/>
              </a:rPr>
              <a:t> - publicize actions to external listeners</a:t>
            </a:r>
            <a:endParaRPr sz="3600">
              <a:latin typeface="Verdana"/>
              <a:ea typeface="Verdana"/>
              <a:cs typeface="Verdana"/>
              <a:sym typeface="Verdana"/>
            </a:endParaRPr>
          </a:p>
          <a:p>
            <a:pPr indent="-457200" lvl="0" marL="457200" rtl="0" algn="l">
              <a:lnSpc>
                <a:spcPct val="150000"/>
              </a:lnSpc>
              <a:spcBef>
                <a:spcPts val="0"/>
              </a:spcBef>
              <a:spcAft>
                <a:spcPts val="0"/>
              </a:spcAft>
              <a:buSzPts val="3600"/>
              <a:buFont typeface="Verdana"/>
              <a:buChar char="●"/>
            </a:pPr>
            <a:r>
              <a:rPr b="1" lang="en" sz="3600">
                <a:latin typeface="Verdana"/>
                <a:ea typeface="Verdana"/>
                <a:cs typeface="Verdana"/>
                <a:sym typeface="Verdana"/>
              </a:rPr>
              <a:t>Constructor</a:t>
            </a:r>
            <a:r>
              <a:rPr lang="en" sz="3600">
                <a:latin typeface="Verdana"/>
                <a:ea typeface="Verdana"/>
                <a:cs typeface="Verdana"/>
                <a:sym typeface="Verdana"/>
              </a:rPr>
              <a:t> - can receive one or many variables here; only one allowed</a:t>
            </a:r>
            <a:endParaRPr sz="3600">
              <a:latin typeface="Verdana"/>
              <a:ea typeface="Verdana"/>
              <a:cs typeface="Verdana"/>
              <a:sym typeface="Verdana"/>
            </a:endParaRPr>
          </a:p>
          <a:p>
            <a:pPr indent="-457200" lvl="0" marL="457200" rtl="0" algn="l">
              <a:lnSpc>
                <a:spcPct val="150000"/>
              </a:lnSpc>
              <a:spcBef>
                <a:spcPts val="0"/>
              </a:spcBef>
              <a:spcAft>
                <a:spcPts val="0"/>
              </a:spcAft>
              <a:buSzPts val="3600"/>
              <a:buFont typeface="Verdana"/>
              <a:buChar char="●"/>
            </a:pPr>
            <a:r>
              <a:rPr b="1" lang="en" sz="3600">
                <a:latin typeface="Verdana"/>
                <a:ea typeface="Verdana"/>
                <a:cs typeface="Verdana"/>
                <a:sym typeface="Verdana"/>
              </a:rPr>
              <a:t>msg</a:t>
            </a:r>
            <a:r>
              <a:rPr lang="en" sz="3600">
                <a:latin typeface="Verdana"/>
                <a:ea typeface="Verdana"/>
                <a:cs typeface="Verdana"/>
                <a:sym typeface="Verdana"/>
              </a:rPr>
              <a:t> provides details about the message that's sent to the contract</a:t>
            </a:r>
            <a:endParaRPr sz="3600">
              <a:latin typeface="Verdana"/>
              <a:ea typeface="Verdana"/>
              <a:cs typeface="Verdana"/>
              <a:sym typeface="Verdana"/>
            </a:endParaRPr>
          </a:p>
          <a:p>
            <a:pPr indent="-457200" lvl="1" marL="914400" rtl="0" algn="l">
              <a:lnSpc>
                <a:spcPct val="150000"/>
              </a:lnSpc>
              <a:spcBef>
                <a:spcPts val="0"/>
              </a:spcBef>
              <a:spcAft>
                <a:spcPts val="0"/>
              </a:spcAft>
              <a:buSzPts val="3600"/>
              <a:buFont typeface="Verdana"/>
              <a:buChar char="○"/>
            </a:pPr>
            <a:r>
              <a:rPr b="1" lang="en" sz="3600">
                <a:latin typeface="Verdana"/>
                <a:ea typeface="Verdana"/>
                <a:cs typeface="Verdana"/>
                <a:sym typeface="Verdana"/>
              </a:rPr>
              <a:t>msg.sender</a:t>
            </a:r>
            <a:r>
              <a:rPr lang="en" sz="3600">
                <a:latin typeface="Verdana"/>
                <a:ea typeface="Verdana"/>
                <a:cs typeface="Verdana"/>
                <a:sym typeface="Verdana"/>
              </a:rPr>
              <a:t> is contract caller (address of contract creator)</a:t>
            </a:r>
            <a:endParaRPr sz="3600">
              <a:latin typeface="Verdana"/>
              <a:ea typeface="Verdana"/>
              <a:cs typeface="Verdana"/>
              <a:sym typeface="Verdana"/>
            </a:endParaRPr>
          </a:p>
          <a:p>
            <a:pPr indent="0" lvl="0" marL="0" rtl="0" algn="l">
              <a:lnSpc>
                <a:spcPct val="150000"/>
              </a:lnSpc>
              <a:spcBef>
                <a:spcPts val="0"/>
              </a:spcBef>
              <a:spcAft>
                <a:spcPts val="0"/>
              </a:spcAft>
              <a:buClr>
                <a:schemeClr val="dk1"/>
              </a:buClr>
              <a:buSzPts val="1100"/>
              <a:buFont typeface="Arial"/>
              <a:buNone/>
            </a:pPr>
            <a:r>
              <a:t/>
            </a:r>
            <a:endParaRPr sz="3600">
              <a:latin typeface="Verdana"/>
              <a:ea typeface="Verdana"/>
              <a:cs typeface="Verdana"/>
              <a:sym typeface="Verdana"/>
            </a:endParaRPr>
          </a:p>
          <a:p>
            <a:pPr indent="0" lvl="0" marL="0" rtl="0" algn="l">
              <a:lnSpc>
                <a:spcPct val="150000"/>
              </a:lnSpc>
              <a:spcBef>
                <a:spcPts val="0"/>
              </a:spcBef>
              <a:spcAft>
                <a:spcPts val="0"/>
              </a:spcAft>
              <a:buNone/>
            </a:pPr>
            <a:r>
              <a:t/>
            </a:r>
            <a:endParaRPr sz="3600">
              <a:latin typeface="Verdana"/>
              <a:ea typeface="Verdana"/>
              <a:cs typeface="Verdana"/>
              <a:sym typeface="Verdana"/>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35"/>
          <p:cNvSpPr txBox="1"/>
          <p:nvPr/>
        </p:nvSpPr>
        <p:spPr>
          <a:xfrm>
            <a:off x="22347469" y="245652"/>
            <a:ext cx="293100" cy="351000"/>
          </a:xfrm>
          <a:prstGeom prst="rect">
            <a:avLst/>
          </a:prstGeom>
          <a:noFill/>
          <a:ln>
            <a:noFill/>
          </a:ln>
        </p:spPr>
        <p:txBody>
          <a:bodyPr anchorCtr="0" anchor="t" bIns="0" lIns="0" spcFirstLastPara="1" rIns="0" wrap="square" tIns="20000">
            <a:noAutofit/>
          </a:bodyPr>
          <a:lstStyle/>
          <a:p>
            <a:pPr indent="0" lvl="0" marL="12700" marR="0" rtl="0" algn="l">
              <a:lnSpc>
                <a:spcPct val="100000"/>
              </a:lnSpc>
              <a:spcBef>
                <a:spcPts val="0"/>
              </a:spcBef>
              <a:spcAft>
                <a:spcPts val="0"/>
              </a:spcAft>
              <a:buNone/>
            </a:pPr>
            <a:r>
              <a:rPr b="1" lang="en" sz="2100">
                <a:solidFill>
                  <a:srgbClr val="FFFFFF"/>
                </a:solidFill>
                <a:latin typeface="Verdana"/>
                <a:ea typeface="Verdana"/>
                <a:cs typeface="Verdana"/>
                <a:sym typeface="Verdana"/>
              </a:rPr>
              <a:t>12</a:t>
            </a:r>
            <a:endParaRPr sz="2100">
              <a:latin typeface="Verdana"/>
              <a:ea typeface="Verdana"/>
              <a:cs typeface="Verdana"/>
              <a:sym typeface="Verdana"/>
            </a:endParaRPr>
          </a:p>
        </p:txBody>
      </p:sp>
      <p:sp>
        <p:nvSpPr>
          <p:cNvPr id="299" name="Google Shape;299;p35"/>
          <p:cNvSpPr/>
          <p:nvPr/>
        </p:nvSpPr>
        <p:spPr>
          <a:xfrm>
            <a:off x="19715223" y="12041521"/>
            <a:ext cx="44832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00" name="Google Shape;300;p35"/>
          <p:cNvSpPr/>
          <p:nvPr/>
        </p:nvSpPr>
        <p:spPr>
          <a:xfrm>
            <a:off x="803108" y="237673"/>
            <a:ext cx="20976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01" name="Google Shape;301;p35"/>
          <p:cNvSpPr/>
          <p:nvPr/>
        </p:nvSpPr>
        <p:spPr>
          <a:xfrm>
            <a:off x="746089" y="11745789"/>
            <a:ext cx="2148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02" name="Google Shape;302;p35"/>
          <p:cNvSpPr/>
          <p:nvPr/>
        </p:nvSpPr>
        <p:spPr>
          <a:xfrm>
            <a:off x="416975"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03" name="Google Shape;303;p35"/>
          <p:cNvSpPr/>
          <p:nvPr/>
        </p:nvSpPr>
        <p:spPr>
          <a:xfrm>
            <a:off x="416975"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04" name="Google Shape;304;p35"/>
          <p:cNvSpPr/>
          <p:nvPr/>
        </p:nvSpPr>
        <p:spPr>
          <a:xfrm>
            <a:off x="1151652" y="12299102"/>
            <a:ext cx="2148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05" name="Google Shape;305;p35"/>
          <p:cNvSpPr/>
          <p:nvPr/>
        </p:nvSpPr>
        <p:spPr>
          <a:xfrm>
            <a:off x="283197"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06" name="Google Shape;306;p35"/>
          <p:cNvSpPr/>
          <p:nvPr/>
        </p:nvSpPr>
        <p:spPr>
          <a:xfrm>
            <a:off x="283197"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07" name="Google Shape;307;p35"/>
          <p:cNvSpPr/>
          <p:nvPr/>
        </p:nvSpPr>
        <p:spPr>
          <a:xfrm>
            <a:off x="619745"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08" name="Google Shape;308;p35"/>
          <p:cNvSpPr/>
          <p:nvPr/>
        </p:nvSpPr>
        <p:spPr>
          <a:xfrm>
            <a:off x="619745"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09" name="Google Shape;309;p35"/>
          <p:cNvSpPr/>
          <p:nvPr/>
        </p:nvSpPr>
        <p:spPr>
          <a:xfrm>
            <a:off x="1157043" y="11124735"/>
            <a:ext cx="2148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10" name="Google Shape;310;p35"/>
          <p:cNvSpPr/>
          <p:nvPr/>
        </p:nvSpPr>
        <p:spPr>
          <a:xfrm>
            <a:off x="680547" y="10946854"/>
            <a:ext cx="2148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11" name="Google Shape;311;p35"/>
          <p:cNvSpPr/>
          <p:nvPr/>
        </p:nvSpPr>
        <p:spPr>
          <a:xfrm>
            <a:off x="14962751" y="3449753"/>
            <a:ext cx="8727300" cy="4389300"/>
          </a:xfrm>
          <a:prstGeom prst="rect">
            <a:avLst/>
          </a:prstGeom>
          <a:blipFill rotWithShape="1">
            <a:blip r:embed="rId9">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12" name="Google Shape;312;p35"/>
          <p:cNvSpPr txBox="1"/>
          <p:nvPr>
            <p:ph type="title"/>
          </p:nvPr>
        </p:nvSpPr>
        <p:spPr>
          <a:xfrm>
            <a:off x="2994716" y="809250"/>
            <a:ext cx="17275800" cy="1790100"/>
          </a:xfrm>
          <a:prstGeom prst="rect">
            <a:avLst/>
          </a:prstGeom>
          <a:noFill/>
          <a:ln>
            <a:noFill/>
          </a:ln>
        </p:spPr>
        <p:txBody>
          <a:bodyPr anchorCtr="0" anchor="t" bIns="0" lIns="0" spcFirstLastPara="1" rIns="0" wrap="square" tIns="21550">
            <a:noAutofit/>
          </a:bodyPr>
          <a:lstStyle/>
          <a:p>
            <a:pPr indent="0" lvl="0" marL="12700" rtl="0" algn="l">
              <a:lnSpc>
                <a:spcPct val="118898"/>
              </a:lnSpc>
              <a:spcBef>
                <a:spcPts val="0"/>
              </a:spcBef>
              <a:spcAft>
                <a:spcPts val="0"/>
              </a:spcAft>
              <a:buNone/>
            </a:pPr>
            <a:r>
              <a:rPr lang="en" sz="7200">
                <a:latin typeface="Montserrat"/>
                <a:ea typeface="Montserrat"/>
                <a:cs typeface="Montserrat"/>
                <a:sym typeface="Montserrat"/>
              </a:rPr>
              <a:t>THE BANK CONTRACT</a:t>
            </a:r>
            <a:endParaRPr sz="7200">
              <a:latin typeface="Montserrat"/>
              <a:ea typeface="Montserrat"/>
              <a:cs typeface="Montserrat"/>
              <a:sym typeface="Montserrat"/>
            </a:endParaRPr>
          </a:p>
          <a:p>
            <a:pPr indent="0" lvl="0" marL="12700" rtl="0" algn="l">
              <a:lnSpc>
                <a:spcPct val="118243"/>
              </a:lnSpc>
              <a:spcBef>
                <a:spcPts val="0"/>
              </a:spcBef>
              <a:spcAft>
                <a:spcPts val="0"/>
              </a:spcAft>
              <a:buNone/>
            </a:pPr>
            <a:r>
              <a:rPr lang="en" sz="4500">
                <a:solidFill>
                  <a:srgbClr val="000000"/>
                </a:solidFill>
                <a:latin typeface="Montserrat"/>
                <a:ea typeface="Montserrat"/>
                <a:cs typeface="Montserrat"/>
                <a:sym typeface="Montserrat"/>
              </a:rPr>
              <a:t>LEARNING FAST</a:t>
            </a:r>
            <a:endParaRPr sz="4500">
              <a:solidFill>
                <a:srgbClr val="000000"/>
              </a:solidFill>
              <a:latin typeface="Montserrat"/>
              <a:ea typeface="Montserrat"/>
              <a:cs typeface="Montserrat"/>
              <a:sym typeface="Montserrat"/>
            </a:endParaRPr>
          </a:p>
        </p:txBody>
      </p:sp>
      <p:sp>
        <p:nvSpPr>
          <p:cNvPr id="313" name="Google Shape;313;p35"/>
          <p:cNvSpPr txBox="1"/>
          <p:nvPr/>
        </p:nvSpPr>
        <p:spPr>
          <a:xfrm>
            <a:off x="696099" y="12587900"/>
            <a:ext cx="3924900" cy="402600"/>
          </a:xfrm>
          <a:prstGeom prst="rect">
            <a:avLst/>
          </a:prstGeom>
          <a:noFill/>
          <a:ln>
            <a:noFill/>
          </a:ln>
        </p:spPr>
        <p:txBody>
          <a:bodyPr anchorCtr="0" anchor="t" bIns="0" lIns="0" spcFirstLastPara="1" rIns="0" wrap="square" tIns="0">
            <a:noAutofit/>
          </a:bodyPr>
          <a:lstStyle/>
          <a:p>
            <a:pPr indent="0" lvl="0" marL="12700" marR="0" rtl="0" algn="l">
              <a:lnSpc>
                <a:spcPct val="118461"/>
              </a:lnSpc>
              <a:spcBef>
                <a:spcPts val="0"/>
              </a:spcBef>
              <a:spcAft>
                <a:spcPts val="0"/>
              </a:spcAft>
              <a:buNone/>
            </a:pPr>
            <a:r>
              <a:rPr lang="en" sz="2400">
                <a:solidFill>
                  <a:srgbClr val="B6B6B6"/>
                </a:solidFill>
                <a:latin typeface="Arial"/>
                <a:ea typeface="Arial"/>
                <a:cs typeface="Arial"/>
                <a:sym typeface="Arial"/>
              </a:rPr>
              <a:t>AUTHOR: COLLIN CHIN</a:t>
            </a:r>
            <a:endParaRPr sz="2400">
              <a:latin typeface="Arial"/>
              <a:ea typeface="Arial"/>
              <a:cs typeface="Arial"/>
              <a:sym typeface="Arial"/>
            </a:endParaRPr>
          </a:p>
        </p:txBody>
      </p:sp>
      <p:sp>
        <p:nvSpPr>
          <p:cNvPr id="314" name="Google Shape;314;p35"/>
          <p:cNvSpPr txBox="1"/>
          <p:nvPr/>
        </p:nvSpPr>
        <p:spPr>
          <a:xfrm>
            <a:off x="619750" y="2903050"/>
            <a:ext cx="14343000" cy="8408100"/>
          </a:xfrm>
          <a:prstGeom prst="rect">
            <a:avLst/>
          </a:prstGeom>
          <a:noFill/>
          <a:ln>
            <a:noFill/>
          </a:ln>
        </p:spPr>
        <p:txBody>
          <a:bodyPr anchorCtr="0" anchor="t" bIns="91425" lIns="91425" spcFirstLastPara="1" rIns="91425" wrap="square" tIns="91425">
            <a:noAutofit/>
          </a:bodyPr>
          <a:lstStyle/>
          <a:p>
            <a:pPr indent="-457200" lvl="0" marL="457200" rtl="0" algn="l">
              <a:lnSpc>
                <a:spcPct val="150000"/>
              </a:lnSpc>
              <a:spcBef>
                <a:spcPts val="0"/>
              </a:spcBef>
              <a:spcAft>
                <a:spcPts val="0"/>
              </a:spcAft>
              <a:buSzPts val="3600"/>
              <a:buFont typeface="Verdana"/>
              <a:buChar char="●"/>
            </a:pPr>
            <a:r>
              <a:rPr b="1" lang="en" sz="3600">
                <a:latin typeface="Verdana"/>
                <a:ea typeface="Verdana"/>
                <a:cs typeface="Verdana"/>
                <a:sym typeface="Verdana"/>
              </a:rPr>
              <a:t>deposit()</a:t>
            </a:r>
            <a:endParaRPr b="1" sz="3600">
              <a:latin typeface="Verdana"/>
              <a:ea typeface="Verdana"/>
              <a:cs typeface="Verdana"/>
              <a:sym typeface="Verdana"/>
            </a:endParaRPr>
          </a:p>
          <a:p>
            <a:pPr indent="-457200" lvl="1" marL="914400" rtl="0" algn="l">
              <a:lnSpc>
                <a:spcPct val="150000"/>
              </a:lnSpc>
              <a:spcBef>
                <a:spcPts val="0"/>
              </a:spcBef>
              <a:spcAft>
                <a:spcPts val="0"/>
              </a:spcAft>
              <a:buSzPts val="3600"/>
              <a:buFont typeface="Verdana"/>
              <a:buChar char="○"/>
            </a:pPr>
            <a:r>
              <a:rPr lang="en" sz="3600">
                <a:latin typeface="Verdana"/>
                <a:ea typeface="Verdana"/>
                <a:cs typeface="Verdana"/>
                <a:sym typeface="Verdana"/>
              </a:rPr>
              <a:t>Takes no parameters, but we are still  sending Ether!	</a:t>
            </a:r>
            <a:endParaRPr sz="3600">
              <a:latin typeface="Verdana"/>
              <a:ea typeface="Verdana"/>
              <a:cs typeface="Verdana"/>
              <a:sym typeface="Verdana"/>
            </a:endParaRPr>
          </a:p>
          <a:p>
            <a:pPr indent="-457200" lvl="1" marL="914400" rtl="0" algn="l">
              <a:lnSpc>
                <a:spcPct val="150000"/>
              </a:lnSpc>
              <a:spcBef>
                <a:spcPts val="0"/>
              </a:spcBef>
              <a:spcAft>
                <a:spcPts val="0"/>
              </a:spcAft>
              <a:buSzPts val="3600"/>
              <a:buFont typeface="Verdana"/>
              <a:buChar char="○"/>
            </a:pPr>
            <a:r>
              <a:rPr lang="en" sz="3600">
                <a:latin typeface="Verdana"/>
                <a:ea typeface="Verdana"/>
                <a:cs typeface="Verdana"/>
                <a:sym typeface="Verdana"/>
              </a:rPr>
              <a:t>public makes externally readable  (not writeable) by users or contracts</a:t>
            </a:r>
            <a:endParaRPr sz="3600">
              <a:latin typeface="Verdana"/>
              <a:ea typeface="Verdana"/>
              <a:cs typeface="Verdana"/>
              <a:sym typeface="Verdana"/>
            </a:endParaRPr>
          </a:p>
          <a:p>
            <a:pPr indent="-457200" lvl="1" marL="914400" rtl="0" algn="l">
              <a:lnSpc>
                <a:spcPct val="150000"/>
              </a:lnSpc>
              <a:spcBef>
                <a:spcPts val="0"/>
              </a:spcBef>
              <a:spcAft>
                <a:spcPts val="0"/>
              </a:spcAft>
              <a:buSzPts val="3600"/>
              <a:buFont typeface="Verdana"/>
              <a:buChar char="○"/>
            </a:pPr>
            <a:r>
              <a:rPr lang="en" sz="3600">
                <a:latin typeface="Verdana"/>
                <a:ea typeface="Verdana"/>
                <a:cs typeface="Verdana"/>
                <a:sym typeface="Verdana"/>
              </a:rPr>
              <a:t>Returns user’s balance as an unsigned  integer (uint)</a:t>
            </a:r>
            <a:endParaRPr sz="3600">
              <a:latin typeface="Verdana"/>
              <a:ea typeface="Verdana"/>
              <a:cs typeface="Verdana"/>
              <a:sym typeface="Verdana"/>
            </a:endParaRPr>
          </a:p>
          <a:p>
            <a:pPr indent="-457200" lvl="0" marL="457200" rtl="0" algn="l">
              <a:lnSpc>
                <a:spcPct val="150000"/>
              </a:lnSpc>
              <a:spcBef>
                <a:spcPts val="0"/>
              </a:spcBef>
              <a:spcAft>
                <a:spcPts val="0"/>
              </a:spcAft>
              <a:buSzPts val="3600"/>
              <a:buFont typeface="Verdana"/>
              <a:buChar char="●"/>
            </a:pPr>
            <a:r>
              <a:rPr lang="en" sz="3600">
                <a:latin typeface="Verdana"/>
                <a:ea typeface="Verdana"/>
                <a:cs typeface="Verdana"/>
                <a:sym typeface="Verdana"/>
              </a:rPr>
              <a:t>balances[msg.sender], no this or self required with state variable</a:t>
            </a:r>
            <a:endParaRPr sz="3600">
              <a:latin typeface="Verdana"/>
              <a:ea typeface="Verdana"/>
              <a:cs typeface="Verdana"/>
              <a:sym typeface="Verdana"/>
            </a:endParaRPr>
          </a:p>
          <a:p>
            <a:pPr indent="-457200" lvl="0" marL="457200" rtl="0" algn="l">
              <a:lnSpc>
                <a:spcPct val="150000"/>
              </a:lnSpc>
              <a:spcBef>
                <a:spcPts val="0"/>
              </a:spcBef>
              <a:spcAft>
                <a:spcPts val="0"/>
              </a:spcAft>
              <a:buSzPts val="3600"/>
              <a:buFont typeface="Verdana"/>
              <a:buChar char="●"/>
            </a:pPr>
            <a:r>
              <a:rPr lang="en" sz="3600">
                <a:latin typeface="Verdana"/>
                <a:ea typeface="Verdana"/>
                <a:cs typeface="Verdana"/>
                <a:sym typeface="Verdana"/>
              </a:rPr>
              <a:t>LogDepositMade event fired</a:t>
            </a:r>
            <a:endParaRPr sz="3600">
              <a:latin typeface="Verdana"/>
              <a:ea typeface="Verdana"/>
              <a:cs typeface="Verdana"/>
              <a:sym typeface="Verdana"/>
            </a:endParaRPr>
          </a:p>
          <a:p>
            <a:pPr indent="0" lvl="0" marL="0" rtl="0" algn="l">
              <a:spcBef>
                <a:spcPts val="0"/>
              </a:spcBef>
              <a:spcAft>
                <a:spcPts val="0"/>
              </a:spcAft>
              <a:buNone/>
            </a:pPr>
            <a:r>
              <a:t/>
            </a:r>
            <a:endParaRPr sz="3600">
              <a:latin typeface="Verdana"/>
              <a:ea typeface="Verdana"/>
              <a:cs typeface="Verdana"/>
              <a:sym typeface="Verdana"/>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36"/>
          <p:cNvSpPr txBox="1"/>
          <p:nvPr/>
        </p:nvSpPr>
        <p:spPr>
          <a:xfrm>
            <a:off x="22347202" y="245652"/>
            <a:ext cx="293100" cy="351000"/>
          </a:xfrm>
          <a:prstGeom prst="rect">
            <a:avLst/>
          </a:prstGeom>
          <a:noFill/>
          <a:ln>
            <a:noFill/>
          </a:ln>
        </p:spPr>
        <p:txBody>
          <a:bodyPr anchorCtr="0" anchor="t" bIns="0" lIns="0" spcFirstLastPara="1" rIns="0" wrap="square" tIns="20000">
            <a:noAutofit/>
          </a:bodyPr>
          <a:lstStyle/>
          <a:p>
            <a:pPr indent="0" lvl="0" marL="12700" marR="0" rtl="0" algn="l">
              <a:lnSpc>
                <a:spcPct val="100000"/>
              </a:lnSpc>
              <a:spcBef>
                <a:spcPts val="0"/>
              </a:spcBef>
              <a:spcAft>
                <a:spcPts val="0"/>
              </a:spcAft>
              <a:buNone/>
            </a:pPr>
            <a:r>
              <a:rPr b="1" lang="en" sz="2100">
                <a:solidFill>
                  <a:srgbClr val="FFFFFF"/>
                </a:solidFill>
                <a:latin typeface="Verdana"/>
                <a:ea typeface="Verdana"/>
                <a:cs typeface="Verdana"/>
                <a:sym typeface="Verdana"/>
              </a:rPr>
              <a:t>13</a:t>
            </a:r>
            <a:endParaRPr sz="2100">
              <a:latin typeface="Verdana"/>
              <a:ea typeface="Verdana"/>
              <a:cs typeface="Verdana"/>
              <a:sym typeface="Verdana"/>
            </a:endParaRPr>
          </a:p>
        </p:txBody>
      </p:sp>
      <p:sp>
        <p:nvSpPr>
          <p:cNvPr id="320" name="Google Shape;320;p36"/>
          <p:cNvSpPr/>
          <p:nvPr/>
        </p:nvSpPr>
        <p:spPr>
          <a:xfrm>
            <a:off x="19715223" y="12041521"/>
            <a:ext cx="44832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21" name="Google Shape;321;p36"/>
          <p:cNvSpPr/>
          <p:nvPr/>
        </p:nvSpPr>
        <p:spPr>
          <a:xfrm>
            <a:off x="803108" y="237673"/>
            <a:ext cx="20976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22" name="Google Shape;322;p36"/>
          <p:cNvSpPr/>
          <p:nvPr/>
        </p:nvSpPr>
        <p:spPr>
          <a:xfrm>
            <a:off x="746089" y="11745789"/>
            <a:ext cx="2148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23" name="Google Shape;323;p36"/>
          <p:cNvSpPr/>
          <p:nvPr/>
        </p:nvSpPr>
        <p:spPr>
          <a:xfrm>
            <a:off x="416975"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24" name="Google Shape;324;p36"/>
          <p:cNvSpPr/>
          <p:nvPr/>
        </p:nvSpPr>
        <p:spPr>
          <a:xfrm>
            <a:off x="416975"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25" name="Google Shape;325;p36"/>
          <p:cNvSpPr/>
          <p:nvPr/>
        </p:nvSpPr>
        <p:spPr>
          <a:xfrm>
            <a:off x="1151652" y="12299102"/>
            <a:ext cx="2148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26" name="Google Shape;326;p36"/>
          <p:cNvSpPr/>
          <p:nvPr/>
        </p:nvSpPr>
        <p:spPr>
          <a:xfrm>
            <a:off x="283197"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27" name="Google Shape;327;p36"/>
          <p:cNvSpPr/>
          <p:nvPr/>
        </p:nvSpPr>
        <p:spPr>
          <a:xfrm>
            <a:off x="283197"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28" name="Google Shape;328;p36"/>
          <p:cNvSpPr/>
          <p:nvPr/>
        </p:nvSpPr>
        <p:spPr>
          <a:xfrm>
            <a:off x="619745"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29" name="Google Shape;329;p36"/>
          <p:cNvSpPr/>
          <p:nvPr/>
        </p:nvSpPr>
        <p:spPr>
          <a:xfrm>
            <a:off x="619745"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30" name="Google Shape;330;p36"/>
          <p:cNvSpPr/>
          <p:nvPr/>
        </p:nvSpPr>
        <p:spPr>
          <a:xfrm>
            <a:off x="1157043" y="11124735"/>
            <a:ext cx="2148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31" name="Google Shape;331;p36"/>
          <p:cNvSpPr/>
          <p:nvPr/>
        </p:nvSpPr>
        <p:spPr>
          <a:xfrm>
            <a:off x="680547" y="10946854"/>
            <a:ext cx="2148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32" name="Google Shape;332;p36"/>
          <p:cNvSpPr/>
          <p:nvPr/>
        </p:nvSpPr>
        <p:spPr>
          <a:xfrm>
            <a:off x="11743250" y="2092500"/>
            <a:ext cx="9108000" cy="4884300"/>
          </a:xfrm>
          <a:prstGeom prst="rect">
            <a:avLst/>
          </a:prstGeom>
          <a:blipFill rotWithShape="1">
            <a:blip r:embed="rId9">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33" name="Google Shape;333;p36"/>
          <p:cNvSpPr txBox="1"/>
          <p:nvPr>
            <p:ph type="title"/>
          </p:nvPr>
        </p:nvSpPr>
        <p:spPr>
          <a:xfrm>
            <a:off x="3053092" y="795675"/>
            <a:ext cx="16911600" cy="1790100"/>
          </a:xfrm>
          <a:prstGeom prst="rect">
            <a:avLst/>
          </a:prstGeom>
          <a:noFill/>
          <a:ln>
            <a:noFill/>
          </a:ln>
        </p:spPr>
        <p:txBody>
          <a:bodyPr anchorCtr="0" anchor="t" bIns="0" lIns="0" spcFirstLastPara="1" rIns="0" wrap="square" tIns="21550">
            <a:noAutofit/>
          </a:bodyPr>
          <a:lstStyle/>
          <a:p>
            <a:pPr indent="0" lvl="0" marL="12700" rtl="0" algn="l">
              <a:lnSpc>
                <a:spcPct val="118898"/>
              </a:lnSpc>
              <a:spcBef>
                <a:spcPts val="0"/>
              </a:spcBef>
              <a:spcAft>
                <a:spcPts val="0"/>
              </a:spcAft>
              <a:buNone/>
            </a:pPr>
            <a:r>
              <a:rPr lang="en" sz="7200">
                <a:latin typeface="Montserrat"/>
                <a:ea typeface="Montserrat"/>
                <a:cs typeface="Montserrat"/>
                <a:sym typeface="Montserrat"/>
              </a:rPr>
              <a:t>THE BANK CONTRACT</a:t>
            </a:r>
            <a:endParaRPr sz="7200">
              <a:latin typeface="Montserrat"/>
              <a:ea typeface="Montserrat"/>
              <a:cs typeface="Montserrat"/>
              <a:sym typeface="Montserrat"/>
            </a:endParaRPr>
          </a:p>
          <a:p>
            <a:pPr indent="0" lvl="0" marL="12700" rtl="0" algn="l">
              <a:lnSpc>
                <a:spcPct val="118243"/>
              </a:lnSpc>
              <a:spcBef>
                <a:spcPts val="0"/>
              </a:spcBef>
              <a:spcAft>
                <a:spcPts val="0"/>
              </a:spcAft>
              <a:buNone/>
            </a:pPr>
            <a:r>
              <a:rPr lang="en" sz="4500">
                <a:solidFill>
                  <a:srgbClr val="000000"/>
                </a:solidFill>
                <a:latin typeface="Montserrat"/>
                <a:ea typeface="Montserrat"/>
                <a:cs typeface="Montserrat"/>
                <a:sym typeface="Montserrat"/>
              </a:rPr>
              <a:t>LEARNING FAST</a:t>
            </a:r>
            <a:endParaRPr sz="4500">
              <a:solidFill>
                <a:srgbClr val="000000"/>
              </a:solidFill>
              <a:latin typeface="Montserrat"/>
              <a:ea typeface="Montserrat"/>
              <a:cs typeface="Montserrat"/>
              <a:sym typeface="Montserrat"/>
            </a:endParaRPr>
          </a:p>
        </p:txBody>
      </p:sp>
      <p:sp>
        <p:nvSpPr>
          <p:cNvPr id="334" name="Google Shape;334;p36"/>
          <p:cNvSpPr txBox="1"/>
          <p:nvPr/>
        </p:nvSpPr>
        <p:spPr>
          <a:xfrm>
            <a:off x="696097" y="12587900"/>
            <a:ext cx="5000700" cy="402600"/>
          </a:xfrm>
          <a:prstGeom prst="rect">
            <a:avLst/>
          </a:prstGeom>
          <a:noFill/>
          <a:ln>
            <a:noFill/>
          </a:ln>
        </p:spPr>
        <p:txBody>
          <a:bodyPr anchorCtr="0" anchor="t" bIns="0" lIns="0" spcFirstLastPara="1" rIns="0" wrap="square" tIns="0">
            <a:noAutofit/>
          </a:bodyPr>
          <a:lstStyle/>
          <a:p>
            <a:pPr indent="0" lvl="0" marL="12700" marR="0" rtl="0" algn="l">
              <a:lnSpc>
                <a:spcPct val="118461"/>
              </a:lnSpc>
              <a:spcBef>
                <a:spcPts val="0"/>
              </a:spcBef>
              <a:spcAft>
                <a:spcPts val="0"/>
              </a:spcAft>
              <a:buNone/>
            </a:pPr>
            <a:r>
              <a:rPr lang="en" sz="2400">
                <a:solidFill>
                  <a:srgbClr val="B6B6B6"/>
                </a:solidFill>
                <a:latin typeface="Arial"/>
                <a:ea typeface="Arial"/>
                <a:cs typeface="Arial"/>
                <a:sym typeface="Arial"/>
              </a:rPr>
              <a:t>AUTHOR: COLLIN CHIN</a:t>
            </a:r>
            <a:endParaRPr sz="2400">
              <a:latin typeface="Arial"/>
              <a:ea typeface="Arial"/>
              <a:cs typeface="Arial"/>
              <a:sym typeface="Arial"/>
            </a:endParaRPr>
          </a:p>
        </p:txBody>
      </p:sp>
      <p:sp>
        <p:nvSpPr>
          <p:cNvPr id="335" name="Google Shape;335;p36"/>
          <p:cNvSpPr txBox="1"/>
          <p:nvPr/>
        </p:nvSpPr>
        <p:spPr>
          <a:xfrm>
            <a:off x="1157050" y="4690688"/>
            <a:ext cx="21063000" cy="8299800"/>
          </a:xfrm>
          <a:prstGeom prst="rect">
            <a:avLst/>
          </a:prstGeom>
          <a:noFill/>
          <a:ln>
            <a:noFill/>
          </a:ln>
        </p:spPr>
        <p:txBody>
          <a:bodyPr anchorCtr="0" anchor="t" bIns="91425" lIns="91425" spcFirstLastPara="1" rIns="91425" wrap="square" tIns="91425">
            <a:noAutofit/>
          </a:bodyPr>
          <a:lstStyle/>
          <a:p>
            <a:pPr indent="-457200" lvl="0" marL="457200" rtl="0" algn="l">
              <a:lnSpc>
                <a:spcPct val="150000"/>
              </a:lnSpc>
              <a:spcBef>
                <a:spcPts val="0"/>
              </a:spcBef>
              <a:spcAft>
                <a:spcPts val="0"/>
              </a:spcAft>
              <a:buSzPts val="3600"/>
              <a:buFont typeface="Verdana"/>
              <a:buChar char="●"/>
            </a:pPr>
            <a:r>
              <a:rPr b="1" lang="en" sz="3600">
                <a:latin typeface="Verdana"/>
                <a:ea typeface="Verdana"/>
                <a:cs typeface="Verdana"/>
                <a:sym typeface="Verdana"/>
              </a:rPr>
              <a:t>Withdraw()</a:t>
            </a:r>
            <a:endParaRPr b="1" sz="3600">
              <a:latin typeface="Verdana"/>
              <a:ea typeface="Verdana"/>
              <a:cs typeface="Verdana"/>
              <a:sym typeface="Verdana"/>
            </a:endParaRPr>
          </a:p>
          <a:p>
            <a:pPr indent="-457200" lvl="1" marL="914400" rtl="0" algn="l">
              <a:lnSpc>
                <a:spcPct val="150000"/>
              </a:lnSpc>
              <a:spcBef>
                <a:spcPts val="0"/>
              </a:spcBef>
              <a:spcAft>
                <a:spcPts val="0"/>
              </a:spcAft>
              <a:buSzPts val="3600"/>
              <a:buFont typeface="Verdana"/>
              <a:buChar char="○"/>
            </a:pPr>
            <a:r>
              <a:rPr b="1" lang="en" sz="3600">
                <a:latin typeface="Verdana"/>
                <a:ea typeface="Verdana"/>
                <a:cs typeface="Verdana"/>
                <a:sym typeface="Verdana"/>
              </a:rPr>
              <a:t>withdrawAmount</a:t>
            </a:r>
            <a:r>
              <a:rPr lang="en" sz="3600">
                <a:latin typeface="Verdana"/>
                <a:ea typeface="Verdana"/>
                <a:cs typeface="Verdana"/>
                <a:sym typeface="Verdana"/>
              </a:rPr>
              <a:t> parameter</a:t>
            </a:r>
            <a:endParaRPr sz="3600">
              <a:latin typeface="Verdana"/>
              <a:ea typeface="Verdana"/>
              <a:cs typeface="Verdana"/>
              <a:sym typeface="Verdana"/>
            </a:endParaRPr>
          </a:p>
          <a:p>
            <a:pPr indent="-457200" lvl="1" marL="914400" rtl="0" algn="l">
              <a:lnSpc>
                <a:spcPct val="150000"/>
              </a:lnSpc>
              <a:spcBef>
                <a:spcPts val="0"/>
              </a:spcBef>
              <a:spcAft>
                <a:spcPts val="0"/>
              </a:spcAft>
              <a:buSzPts val="3600"/>
              <a:buFont typeface="Verdana"/>
              <a:buChar char="○"/>
            </a:pPr>
            <a:r>
              <a:rPr lang="en" sz="3600">
                <a:latin typeface="Verdana"/>
                <a:ea typeface="Verdana"/>
                <a:cs typeface="Verdana"/>
                <a:sym typeface="Verdana"/>
              </a:rPr>
              <a:t>Returns user’s balance</a:t>
            </a:r>
            <a:endParaRPr sz="3600">
              <a:latin typeface="Verdana"/>
              <a:ea typeface="Verdana"/>
              <a:cs typeface="Verdana"/>
              <a:sym typeface="Verdana"/>
            </a:endParaRPr>
          </a:p>
          <a:p>
            <a:pPr indent="-457200" lvl="0" marL="457200" rtl="0" algn="l">
              <a:lnSpc>
                <a:spcPct val="150000"/>
              </a:lnSpc>
              <a:spcBef>
                <a:spcPts val="0"/>
              </a:spcBef>
              <a:spcAft>
                <a:spcPts val="0"/>
              </a:spcAft>
              <a:buSzPts val="3600"/>
              <a:buFont typeface="Verdana"/>
              <a:buChar char="●"/>
            </a:pPr>
            <a:r>
              <a:rPr lang="en" sz="3600">
                <a:latin typeface="Verdana"/>
                <a:ea typeface="Verdana"/>
                <a:cs typeface="Verdana"/>
                <a:sym typeface="Verdana"/>
              </a:rPr>
              <a:t>Note the way we deduct the balance right away,  before sending</a:t>
            </a:r>
            <a:endParaRPr sz="3600">
              <a:latin typeface="Verdana"/>
              <a:ea typeface="Verdana"/>
              <a:cs typeface="Verdana"/>
              <a:sym typeface="Verdana"/>
            </a:endParaRPr>
          </a:p>
          <a:p>
            <a:pPr indent="-457200" lvl="1" marL="914400" rtl="0" algn="l">
              <a:lnSpc>
                <a:spcPct val="150000"/>
              </a:lnSpc>
              <a:spcBef>
                <a:spcPts val="0"/>
              </a:spcBef>
              <a:spcAft>
                <a:spcPts val="0"/>
              </a:spcAft>
              <a:buSzPts val="3600"/>
              <a:buFont typeface="Verdana"/>
              <a:buChar char="○"/>
            </a:pPr>
            <a:r>
              <a:rPr lang="en" sz="3600">
                <a:latin typeface="Verdana"/>
                <a:ea typeface="Verdana"/>
                <a:cs typeface="Verdana"/>
                <a:sym typeface="Verdana"/>
              </a:rPr>
              <a:t>We do this because of the risk of a recursive call that allows the caller to request an amount  greater than their balance</a:t>
            </a:r>
            <a:endParaRPr sz="3600">
              <a:latin typeface="Verdana"/>
              <a:ea typeface="Verdana"/>
              <a:cs typeface="Verdana"/>
              <a:sym typeface="Verdana"/>
            </a:endParaRPr>
          </a:p>
          <a:p>
            <a:pPr indent="-457200" lvl="0" marL="457200" rtl="0" algn="l">
              <a:lnSpc>
                <a:spcPct val="150000"/>
              </a:lnSpc>
              <a:spcBef>
                <a:spcPts val="0"/>
              </a:spcBef>
              <a:spcAft>
                <a:spcPts val="0"/>
              </a:spcAft>
              <a:buSzPts val="3600"/>
              <a:buFont typeface="Verdana"/>
              <a:buChar char="●"/>
            </a:pPr>
            <a:r>
              <a:rPr lang="en" sz="3600">
                <a:latin typeface="Verdana"/>
                <a:ea typeface="Verdana"/>
                <a:cs typeface="Verdana"/>
                <a:sym typeface="Verdana"/>
              </a:rPr>
              <a:t>Increment back only on fail, as may be sending to contract that has overridden 'send' on the receipt end</a:t>
            </a:r>
            <a:endParaRPr sz="3600">
              <a:latin typeface="Verdana"/>
              <a:ea typeface="Verdana"/>
              <a:cs typeface="Verdana"/>
              <a:sym typeface="Verdana"/>
            </a:endParaRPr>
          </a:p>
          <a:p>
            <a:pPr indent="0" lvl="0" marL="0" rtl="0" algn="l">
              <a:lnSpc>
                <a:spcPct val="150000"/>
              </a:lnSpc>
              <a:spcBef>
                <a:spcPts val="0"/>
              </a:spcBef>
              <a:spcAft>
                <a:spcPts val="0"/>
              </a:spcAft>
              <a:buClr>
                <a:schemeClr val="dk1"/>
              </a:buClr>
              <a:buSzPts val="1100"/>
              <a:buFont typeface="Arial"/>
              <a:buNone/>
            </a:pPr>
            <a:r>
              <a:t/>
            </a:r>
            <a:endParaRPr>
              <a:latin typeface="Verdana"/>
              <a:ea typeface="Verdana"/>
              <a:cs typeface="Verdana"/>
              <a:sym typeface="Verdana"/>
            </a:endParaRPr>
          </a:p>
          <a:p>
            <a:pPr indent="0" lvl="0" marL="0" rtl="0" algn="l">
              <a:spcBef>
                <a:spcPts val="0"/>
              </a:spcBef>
              <a:spcAft>
                <a:spcPts val="0"/>
              </a:spcAft>
              <a:buNone/>
            </a:pPr>
            <a:r>
              <a:t/>
            </a:r>
            <a:endParaRPr>
              <a:latin typeface="Verdana"/>
              <a:ea typeface="Verdana"/>
              <a:cs typeface="Verdana"/>
              <a:sym typeface="Verdana"/>
            </a:endParaRPr>
          </a:p>
        </p:txBody>
      </p:sp>
      <p:sp>
        <p:nvSpPr>
          <p:cNvPr id="336" name="Google Shape;336;p36"/>
          <p:cNvSpPr txBox="1"/>
          <p:nvPr/>
        </p:nvSpPr>
        <p:spPr>
          <a:xfrm>
            <a:off x="19209925" y="506175"/>
            <a:ext cx="1371600" cy="45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10"/>
              </a:rPr>
              <a:t>https://docs.google.com/presentation/d/1otq17RgWhZYzhsqy9qhp9xkwINnX01d1v71lMX7Y0HI/edit#slide=id.g33cf2d1187_1_85</a:t>
            </a:r>
            <a:endParaRPr>
              <a:latin typeface="Verdana"/>
              <a:ea typeface="Verdana"/>
              <a:cs typeface="Verdana"/>
              <a:sym typeface="Verdana"/>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37"/>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p>
            <a:pPr indent="0" lvl="0" marL="0" rtl="0" algn="ctr">
              <a:spcBef>
                <a:spcPts val="0"/>
              </a:spcBef>
              <a:spcAft>
                <a:spcPts val="0"/>
              </a:spcAft>
              <a:buNone/>
            </a:pPr>
            <a:r>
              <a:rPr lang="en"/>
              <a:t>GLOBAL VARIABLES</a:t>
            </a:r>
            <a:endParaRPr/>
          </a:p>
        </p:txBody>
      </p:sp>
      <p:sp>
        <p:nvSpPr>
          <p:cNvPr id="342" name="Google Shape;342;p37"/>
          <p:cNvSpPr txBox="1"/>
          <p:nvPr>
            <p:ph idx="1" type="subTitle"/>
          </p:nvPr>
        </p:nvSpPr>
        <p:spPr>
          <a:xfrm>
            <a:off x="3779650" y="4540000"/>
            <a:ext cx="45630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
              <a:t>2</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38"/>
          <p:cNvSpPr txBox="1"/>
          <p:nvPr/>
        </p:nvSpPr>
        <p:spPr>
          <a:xfrm>
            <a:off x="2923657" y="1762950"/>
            <a:ext cx="107625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348" name="Google Shape;348;p38"/>
          <p:cNvSpPr txBox="1"/>
          <p:nvPr/>
        </p:nvSpPr>
        <p:spPr>
          <a:xfrm>
            <a:off x="2923657" y="1079000"/>
            <a:ext cx="19457400" cy="1002900"/>
          </a:xfrm>
          <a:prstGeom prst="rect">
            <a:avLst/>
          </a:prstGeom>
          <a:noFill/>
          <a:ln>
            <a:noFill/>
          </a:ln>
        </p:spPr>
        <p:txBody>
          <a:bodyPr anchorCtr="0" anchor="ctr" bIns="45700" lIns="91425" spcFirstLastPara="1" rIns="91425" wrap="square" tIns="45700">
            <a:noAutofit/>
          </a:bodyPr>
          <a:lstStyle/>
          <a:p>
            <a:pPr indent="0" lvl="0" marL="0" rtl="0" algn="l">
              <a:lnSpc>
                <a:spcPct val="130740"/>
              </a:lnSpc>
              <a:spcBef>
                <a:spcPts val="0"/>
              </a:spcBef>
              <a:spcAft>
                <a:spcPts val="0"/>
              </a:spcAft>
              <a:buClr>
                <a:schemeClr val="dk2"/>
              </a:buClr>
              <a:buFont typeface="Montserrat"/>
              <a:buNone/>
            </a:pPr>
            <a:r>
              <a:rPr b="1" lang="en" sz="7200">
                <a:solidFill>
                  <a:schemeClr val="dk2"/>
                </a:solidFill>
                <a:latin typeface="Montserrat"/>
                <a:ea typeface="Montserrat"/>
                <a:cs typeface="Montserrat"/>
                <a:sym typeface="Montserrat"/>
              </a:rPr>
              <a:t>GLOBAL VARIABLES</a:t>
            </a:r>
            <a:endParaRPr b="1" sz="7200">
              <a:latin typeface="Montserrat"/>
              <a:ea typeface="Montserrat"/>
              <a:cs typeface="Montserrat"/>
              <a:sym typeface="Montserrat"/>
            </a:endParaRPr>
          </a:p>
        </p:txBody>
      </p:sp>
      <p:sp>
        <p:nvSpPr>
          <p:cNvPr id="349" name="Google Shape;349;p38"/>
          <p:cNvSpPr txBox="1"/>
          <p:nvPr/>
        </p:nvSpPr>
        <p:spPr>
          <a:xfrm>
            <a:off x="2923657" y="1762950"/>
            <a:ext cx="116781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 sz="4500">
                <a:latin typeface="Montserrat"/>
                <a:ea typeface="Montserrat"/>
                <a:cs typeface="Montserrat"/>
                <a:sym typeface="Montserrat"/>
              </a:rPr>
              <a:t>CURRENCY UNITS</a:t>
            </a:r>
            <a:endParaRPr b="1" sz="4500">
              <a:latin typeface="Montserrat"/>
              <a:ea typeface="Montserrat"/>
              <a:cs typeface="Montserrat"/>
              <a:sym typeface="Montserrat"/>
            </a:endParaRPr>
          </a:p>
        </p:txBody>
      </p:sp>
      <p:sp>
        <p:nvSpPr>
          <p:cNvPr id="350" name="Google Shape;350;p38"/>
          <p:cNvSpPr txBox="1"/>
          <p:nvPr/>
        </p:nvSpPr>
        <p:spPr>
          <a:xfrm>
            <a:off x="1599575" y="3290625"/>
            <a:ext cx="14096400" cy="83295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t/>
            </a:r>
            <a:endParaRPr b="1" sz="5200">
              <a:latin typeface="Proxima Nova"/>
              <a:ea typeface="Proxima Nova"/>
              <a:cs typeface="Proxima Nova"/>
              <a:sym typeface="Proxima Nova"/>
            </a:endParaRPr>
          </a:p>
          <a:p>
            <a:pPr indent="-558800" lvl="0" marL="914400" marR="0" rtl="0" algn="l">
              <a:lnSpc>
                <a:spcPct val="115000"/>
              </a:lnSpc>
              <a:spcBef>
                <a:spcPts val="0"/>
              </a:spcBef>
              <a:spcAft>
                <a:spcPts val="0"/>
              </a:spcAft>
              <a:buClr>
                <a:srgbClr val="000000"/>
              </a:buClr>
              <a:buSzPts val="5200"/>
              <a:buFont typeface="Proxima Nova"/>
              <a:buChar char="●"/>
            </a:pPr>
            <a:r>
              <a:rPr lang="en" sz="5200">
                <a:latin typeface="Proxima Nova"/>
                <a:ea typeface="Proxima Nova"/>
                <a:cs typeface="Proxima Nova"/>
                <a:sym typeface="Proxima Nova"/>
              </a:rPr>
              <a:t>In Solidity, currency units are tracked as </a:t>
            </a:r>
            <a:r>
              <a:rPr b="1" lang="en" sz="5200">
                <a:latin typeface="Proxima Nova"/>
                <a:ea typeface="Proxima Nova"/>
                <a:cs typeface="Proxima Nova"/>
                <a:sym typeface="Proxima Nova"/>
              </a:rPr>
              <a:t>uints</a:t>
            </a:r>
            <a:endParaRPr b="1" sz="5200">
              <a:latin typeface="Proxima Nova"/>
              <a:ea typeface="Proxima Nova"/>
              <a:cs typeface="Proxima Nova"/>
              <a:sym typeface="Proxima Nova"/>
            </a:endParaRPr>
          </a:p>
          <a:p>
            <a:pPr indent="0" lvl="0" marL="914400" marR="0" rtl="0" algn="l">
              <a:lnSpc>
                <a:spcPct val="115000"/>
              </a:lnSpc>
              <a:spcBef>
                <a:spcPts val="0"/>
              </a:spcBef>
              <a:spcAft>
                <a:spcPts val="0"/>
              </a:spcAft>
              <a:buNone/>
            </a:pPr>
            <a:r>
              <a:t/>
            </a:r>
            <a:endParaRPr b="1" sz="5200">
              <a:latin typeface="Proxima Nova"/>
              <a:ea typeface="Proxima Nova"/>
              <a:cs typeface="Proxima Nova"/>
              <a:sym typeface="Proxima Nova"/>
            </a:endParaRPr>
          </a:p>
          <a:p>
            <a:pPr indent="-558800" lvl="0" marL="914400" marR="0" rtl="0" algn="l">
              <a:lnSpc>
                <a:spcPct val="115000"/>
              </a:lnSpc>
              <a:spcBef>
                <a:spcPts val="0"/>
              </a:spcBef>
              <a:spcAft>
                <a:spcPts val="0"/>
              </a:spcAft>
              <a:buSzPts val="5200"/>
              <a:buFont typeface="Proxima Nova"/>
              <a:buChar char="●"/>
            </a:pPr>
            <a:r>
              <a:rPr lang="en" sz="5200">
                <a:latin typeface="Proxima Nova"/>
                <a:ea typeface="Proxima Nova"/>
                <a:cs typeface="Proxima Nova"/>
                <a:sym typeface="Proxima Nova"/>
              </a:rPr>
              <a:t>A number can take a postfix of </a:t>
            </a:r>
            <a:r>
              <a:rPr b="1" lang="en" sz="5200">
                <a:latin typeface="Proxima Nova"/>
                <a:ea typeface="Proxima Nova"/>
                <a:cs typeface="Proxima Nova"/>
                <a:sym typeface="Proxima Nova"/>
              </a:rPr>
              <a:t>wei</a:t>
            </a:r>
            <a:r>
              <a:rPr lang="en" sz="5200">
                <a:latin typeface="Proxima Nova"/>
                <a:ea typeface="Proxima Nova"/>
                <a:cs typeface="Proxima Nova"/>
                <a:sym typeface="Proxima Nova"/>
              </a:rPr>
              <a:t>, </a:t>
            </a:r>
            <a:r>
              <a:rPr b="1" lang="en" sz="5200">
                <a:latin typeface="Proxima Nova"/>
                <a:ea typeface="Proxima Nova"/>
                <a:cs typeface="Proxima Nova"/>
                <a:sym typeface="Proxima Nova"/>
              </a:rPr>
              <a:t>finney</a:t>
            </a:r>
            <a:r>
              <a:rPr lang="en" sz="5200">
                <a:latin typeface="Proxima Nova"/>
                <a:ea typeface="Proxima Nova"/>
                <a:cs typeface="Proxima Nova"/>
                <a:sym typeface="Proxima Nova"/>
              </a:rPr>
              <a:t>, </a:t>
            </a:r>
            <a:r>
              <a:rPr b="1" lang="en" sz="5200">
                <a:latin typeface="Proxima Nova"/>
                <a:ea typeface="Proxima Nova"/>
                <a:cs typeface="Proxima Nova"/>
                <a:sym typeface="Proxima Nova"/>
              </a:rPr>
              <a:t>szabo</a:t>
            </a:r>
            <a:r>
              <a:rPr lang="en" sz="5200">
                <a:latin typeface="Proxima Nova"/>
                <a:ea typeface="Proxima Nova"/>
                <a:cs typeface="Proxima Nova"/>
                <a:sym typeface="Proxima Nova"/>
              </a:rPr>
              <a:t> or </a:t>
            </a:r>
            <a:r>
              <a:rPr b="1" lang="en" sz="5200">
                <a:latin typeface="Proxima Nova"/>
                <a:ea typeface="Proxima Nova"/>
                <a:cs typeface="Proxima Nova"/>
                <a:sym typeface="Proxima Nova"/>
              </a:rPr>
              <a:t>ether</a:t>
            </a:r>
            <a:r>
              <a:rPr lang="en" sz="5200">
                <a:latin typeface="Proxima Nova"/>
                <a:ea typeface="Proxima Nova"/>
                <a:cs typeface="Proxima Nova"/>
                <a:sym typeface="Proxima Nova"/>
              </a:rPr>
              <a:t> to convert between denominations of Ether.</a:t>
            </a:r>
            <a:endParaRPr sz="5200">
              <a:latin typeface="Proxima Nova"/>
              <a:ea typeface="Proxima Nova"/>
              <a:cs typeface="Proxima Nova"/>
              <a:sym typeface="Proxima Nova"/>
            </a:endParaRPr>
          </a:p>
          <a:p>
            <a:pPr indent="0" lvl="0" marL="914400" marR="0" rtl="0" algn="l">
              <a:lnSpc>
                <a:spcPct val="115000"/>
              </a:lnSpc>
              <a:spcBef>
                <a:spcPts val="0"/>
              </a:spcBef>
              <a:spcAft>
                <a:spcPts val="0"/>
              </a:spcAft>
              <a:buNone/>
            </a:pPr>
            <a:r>
              <a:t/>
            </a:r>
            <a:endParaRPr sz="48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sz="4800">
              <a:latin typeface="Proxima Nova"/>
              <a:ea typeface="Proxima Nova"/>
              <a:cs typeface="Proxima Nova"/>
              <a:sym typeface="Proxima Nova"/>
            </a:endParaRPr>
          </a:p>
        </p:txBody>
      </p:sp>
      <p:sp>
        <p:nvSpPr>
          <p:cNvPr id="351" name="Google Shape;351;p38"/>
          <p:cNvSpPr txBox="1"/>
          <p:nvPr/>
        </p:nvSpPr>
        <p:spPr>
          <a:xfrm>
            <a:off x="625622" y="12144875"/>
            <a:ext cx="53613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 sz="2400">
                <a:solidFill>
                  <a:srgbClr val="B7B7B7"/>
                </a:solidFill>
                <a:latin typeface="Proxima Nova"/>
                <a:ea typeface="Proxima Nova"/>
                <a:cs typeface="Proxima Nova"/>
                <a:sym typeface="Proxima Nova"/>
              </a:rPr>
              <a:t>AUTHOR: TIM HUANG</a:t>
            </a:r>
            <a:endParaRPr sz="2400">
              <a:solidFill>
                <a:srgbClr val="B7B7B7"/>
              </a:solidFill>
              <a:latin typeface="Proxima Nova"/>
              <a:ea typeface="Proxima Nova"/>
              <a:cs typeface="Proxima Nova"/>
              <a:sym typeface="Proxima Nova"/>
            </a:endParaRPr>
          </a:p>
        </p:txBody>
      </p:sp>
      <p:pic>
        <p:nvPicPr>
          <p:cNvPr id="352" name="Google Shape;352;p38"/>
          <p:cNvPicPr preferRelativeResize="0"/>
          <p:nvPr/>
        </p:nvPicPr>
        <p:blipFill>
          <a:blip r:embed="rId3">
            <a:alphaModFix/>
          </a:blip>
          <a:stretch>
            <a:fillRect/>
          </a:stretch>
        </p:blipFill>
        <p:spPr>
          <a:xfrm>
            <a:off x="16875475" y="3847700"/>
            <a:ext cx="6020600" cy="60206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39"/>
          <p:cNvSpPr txBox="1"/>
          <p:nvPr/>
        </p:nvSpPr>
        <p:spPr>
          <a:xfrm>
            <a:off x="2923657" y="1762950"/>
            <a:ext cx="107625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358" name="Google Shape;358;p39"/>
          <p:cNvSpPr txBox="1"/>
          <p:nvPr/>
        </p:nvSpPr>
        <p:spPr>
          <a:xfrm>
            <a:off x="2923657" y="1079000"/>
            <a:ext cx="19457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 sz="7200">
                <a:latin typeface="Montserrat"/>
                <a:ea typeface="Montserrat"/>
                <a:cs typeface="Montserrat"/>
                <a:sym typeface="Montserrat"/>
              </a:rPr>
              <a:t>GLOBAL VARIABLES</a:t>
            </a:r>
            <a:endParaRPr b="1" sz="7200">
              <a:latin typeface="Montserrat"/>
              <a:ea typeface="Montserrat"/>
              <a:cs typeface="Montserrat"/>
              <a:sym typeface="Montserrat"/>
            </a:endParaRPr>
          </a:p>
        </p:txBody>
      </p:sp>
      <p:sp>
        <p:nvSpPr>
          <p:cNvPr id="359" name="Google Shape;359;p39"/>
          <p:cNvSpPr txBox="1"/>
          <p:nvPr/>
        </p:nvSpPr>
        <p:spPr>
          <a:xfrm>
            <a:off x="2923657" y="1762950"/>
            <a:ext cx="116781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 sz="4500">
                <a:latin typeface="Montserrat"/>
                <a:ea typeface="Montserrat"/>
                <a:cs typeface="Montserrat"/>
                <a:sym typeface="Montserrat"/>
              </a:rPr>
              <a:t>CURRENCY UNITS</a:t>
            </a:r>
            <a:endParaRPr b="1" sz="4500">
              <a:latin typeface="Montserrat"/>
              <a:ea typeface="Montserrat"/>
              <a:cs typeface="Montserrat"/>
              <a:sym typeface="Montserrat"/>
            </a:endParaRPr>
          </a:p>
        </p:txBody>
      </p:sp>
      <p:pic>
        <p:nvPicPr>
          <p:cNvPr id="360" name="Google Shape;360;p39"/>
          <p:cNvPicPr preferRelativeResize="0"/>
          <p:nvPr/>
        </p:nvPicPr>
        <p:blipFill>
          <a:blip r:embed="rId3">
            <a:alphaModFix/>
          </a:blip>
          <a:stretch>
            <a:fillRect/>
          </a:stretch>
        </p:blipFill>
        <p:spPr>
          <a:xfrm>
            <a:off x="2665400" y="4275500"/>
            <a:ext cx="18966424" cy="59110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40"/>
          <p:cNvSpPr txBox="1"/>
          <p:nvPr/>
        </p:nvSpPr>
        <p:spPr>
          <a:xfrm>
            <a:off x="2923657" y="1762950"/>
            <a:ext cx="107625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366" name="Google Shape;366;p40"/>
          <p:cNvSpPr txBox="1"/>
          <p:nvPr/>
        </p:nvSpPr>
        <p:spPr>
          <a:xfrm>
            <a:off x="2923657" y="1079000"/>
            <a:ext cx="19457400" cy="1002900"/>
          </a:xfrm>
          <a:prstGeom prst="rect">
            <a:avLst/>
          </a:prstGeom>
          <a:noFill/>
          <a:ln>
            <a:noFill/>
          </a:ln>
        </p:spPr>
        <p:txBody>
          <a:bodyPr anchorCtr="0" anchor="ctr" bIns="45700" lIns="91425" spcFirstLastPara="1" rIns="91425" wrap="square" tIns="45700">
            <a:noAutofit/>
          </a:bodyPr>
          <a:lstStyle/>
          <a:p>
            <a:pPr indent="0" lvl="0" marL="0" rtl="0" algn="l">
              <a:lnSpc>
                <a:spcPct val="130740"/>
              </a:lnSpc>
              <a:spcBef>
                <a:spcPts val="0"/>
              </a:spcBef>
              <a:spcAft>
                <a:spcPts val="0"/>
              </a:spcAft>
              <a:buClr>
                <a:schemeClr val="dk2"/>
              </a:buClr>
              <a:buFont typeface="Montserrat"/>
              <a:buNone/>
            </a:pPr>
            <a:r>
              <a:rPr b="1" lang="en" sz="7200">
                <a:solidFill>
                  <a:schemeClr val="dk2"/>
                </a:solidFill>
                <a:latin typeface="Montserrat"/>
                <a:ea typeface="Montserrat"/>
                <a:cs typeface="Montserrat"/>
                <a:sym typeface="Montserrat"/>
              </a:rPr>
              <a:t>GLOBAL VARIABLES</a:t>
            </a:r>
            <a:endParaRPr b="1" sz="7200">
              <a:latin typeface="Montserrat"/>
              <a:ea typeface="Montserrat"/>
              <a:cs typeface="Montserrat"/>
              <a:sym typeface="Montserrat"/>
            </a:endParaRPr>
          </a:p>
        </p:txBody>
      </p:sp>
      <p:sp>
        <p:nvSpPr>
          <p:cNvPr id="367" name="Google Shape;367;p40"/>
          <p:cNvSpPr txBox="1"/>
          <p:nvPr/>
        </p:nvSpPr>
        <p:spPr>
          <a:xfrm>
            <a:off x="2923657" y="1762950"/>
            <a:ext cx="116781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 sz="4500">
                <a:latin typeface="Montserrat"/>
                <a:ea typeface="Montserrat"/>
                <a:cs typeface="Montserrat"/>
                <a:sym typeface="Montserrat"/>
              </a:rPr>
              <a:t>TIME</a:t>
            </a:r>
            <a:endParaRPr b="1" sz="4500">
              <a:latin typeface="Montserrat"/>
              <a:ea typeface="Montserrat"/>
              <a:cs typeface="Montserrat"/>
              <a:sym typeface="Montserrat"/>
            </a:endParaRPr>
          </a:p>
        </p:txBody>
      </p:sp>
      <p:sp>
        <p:nvSpPr>
          <p:cNvPr id="368" name="Google Shape;368;p40"/>
          <p:cNvSpPr txBox="1"/>
          <p:nvPr/>
        </p:nvSpPr>
        <p:spPr>
          <a:xfrm>
            <a:off x="1456100" y="3577575"/>
            <a:ext cx="14096400" cy="8329500"/>
          </a:xfrm>
          <a:prstGeom prst="rect">
            <a:avLst/>
          </a:prstGeom>
          <a:noFill/>
          <a:ln>
            <a:noFill/>
          </a:ln>
        </p:spPr>
        <p:txBody>
          <a:bodyPr anchorCtr="0" anchor="t" bIns="91425" lIns="91425" spcFirstLastPara="1" rIns="91425" wrap="square" tIns="91425">
            <a:noAutofit/>
          </a:bodyPr>
          <a:lstStyle/>
          <a:p>
            <a:pPr indent="-533400" lvl="0" marL="914400" marR="0" rtl="0" algn="l">
              <a:lnSpc>
                <a:spcPct val="115000"/>
              </a:lnSpc>
              <a:spcBef>
                <a:spcPts val="0"/>
              </a:spcBef>
              <a:spcAft>
                <a:spcPts val="0"/>
              </a:spcAft>
              <a:buClr>
                <a:srgbClr val="000000"/>
              </a:buClr>
              <a:buSzPts val="4800"/>
              <a:buFont typeface="Proxima Nova"/>
              <a:buChar char="●"/>
            </a:pPr>
            <a:r>
              <a:rPr lang="en" sz="4800">
                <a:latin typeface="Proxima Nova"/>
                <a:ea typeface="Proxima Nova"/>
                <a:cs typeface="Proxima Nova"/>
                <a:sym typeface="Proxima Nova"/>
              </a:rPr>
              <a:t>Solidity tracks time as a </a:t>
            </a:r>
            <a:r>
              <a:rPr b="1" lang="en" sz="4800">
                <a:latin typeface="Proxima Nova"/>
                <a:ea typeface="Proxima Nova"/>
                <a:cs typeface="Proxima Nova"/>
                <a:sym typeface="Proxima Nova"/>
              </a:rPr>
              <a:t>Unix TimeStamp</a:t>
            </a:r>
            <a:r>
              <a:rPr lang="en" sz="4800">
                <a:latin typeface="Proxima Nova"/>
                <a:ea typeface="Proxima Nova"/>
                <a:cs typeface="Proxima Nova"/>
                <a:sym typeface="Proxima Nova"/>
              </a:rPr>
              <a:t>, stored as a </a:t>
            </a:r>
            <a:r>
              <a:rPr b="1" lang="en" sz="4800">
                <a:latin typeface="Proxima Nova"/>
                <a:ea typeface="Proxima Nova"/>
                <a:cs typeface="Proxima Nova"/>
                <a:sym typeface="Proxima Nova"/>
              </a:rPr>
              <a:t>uint</a:t>
            </a:r>
            <a:endParaRPr b="1" sz="4800">
              <a:latin typeface="Proxima Nova"/>
              <a:ea typeface="Proxima Nova"/>
              <a:cs typeface="Proxima Nova"/>
              <a:sym typeface="Proxima Nova"/>
            </a:endParaRPr>
          </a:p>
          <a:p>
            <a:pPr indent="-533400" lvl="1" marL="1371600" marR="0" rtl="0" algn="l">
              <a:lnSpc>
                <a:spcPct val="115000"/>
              </a:lnSpc>
              <a:spcBef>
                <a:spcPts val="0"/>
              </a:spcBef>
              <a:spcAft>
                <a:spcPts val="0"/>
              </a:spcAft>
              <a:buSzPts val="4800"/>
              <a:buFont typeface="Proxima Nova"/>
              <a:buChar char="○"/>
            </a:pPr>
            <a:r>
              <a:rPr lang="en" sz="4800">
                <a:latin typeface="Proxima Nova"/>
                <a:ea typeface="Proxima Nova"/>
                <a:cs typeface="Proxima Nova"/>
                <a:sym typeface="Proxima Nova"/>
              </a:rPr>
              <a:t>Find current timestamp: </a:t>
            </a:r>
            <a:r>
              <a:rPr lang="en" sz="4800">
                <a:highlight>
                  <a:schemeClr val="accent2"/>
                </a:highlight>
                <a:latin typeface="Proxima Nova"/>
                <a:ea typeface="Proxima Nova"/>
                <a:cs typeface="Proxima Nova"/>
                <a:sym typeface="Proxima Nova"/>
              </a:rPr>
              <a:t>https://www.unixtimestamp.com/index.php</a:t>
            </a:r>
            <a:endParaRPr sz="4800">
              <a:highlight>
                <a:schemeClr val="accent2"/>
              </a:highlight>
              <a:latin typeface="Proxima Nova"/>
              <a:ea typeface="Proxima Nova"/>
              <a:cs typeface="Proxima Nova"/>
              <a:sym typeface="Proxima Nova"/>
            </a:endParaRPr>
          </a:p>
          <a:p>
            <a:pPr indent="0" lvl="0" marL="1371600" marR="0" rtl="0" algn="l">
              <a:lnSpc>
                <a:spcPct val="115000"/>
              </a:lnSpc>
              <a:spcBef>
                <a:spcPts val="0"/>
              </a:spcBef>
              <a:spcAft>
                <a:spcPts val="0"/>
              </a:spcAft>
              <a:buNone/>
            </a:pPr>
            <a:r>
              <a:t/>
            </a:r>
            <a:endParaRPr sz="4800">
              <a:highlight>
                <a:schemeClr val="accent2"/>
              </a:highlight>
              <a:latin typeface="Proxima Nova"/>
              <a:ea typeface="Proxima Nova"/>
              <a:cs typeface="Proxima Nova"/>
              <a:sym typeface="Proxima Nova"/>
            </a:endParaRPr>
          </a:p>
          <a:p>
            <a:pPr indent="-533400" lvl="0" marL="914400" marR="0" rtl="0" algn="l">
              <a:lnSpc>
                <a:spcPct val="115000"/>
              </a:lnSpc>
              <a:spcBef>
                <a:spcPts val="0"/>
              </a:spcBef>
              <a:spcAft>
                <a:spcPts val="0"/>
              </a:spcAft>
              <a:buSzPts val="4800"/>
              <a:buFont typeface="Proxima Nova"/>
              <a:buChar char="●"/>
            </a:pPr>
            <a:r>
              <a:rPr lang="en" sz="4800">
                <a:latin typeface="Proxima Nova"/>
                <a:ea typeface="Proxima Nova"/>
                <a:cs typeface="Proxima Nova"/>
                <a:sym typeface="Proxima Nova"/>
              </a:rPr>
              <a:t>Similar to currency units, a number can take a postfix of </a:t>
            </a:r>
            <a:r>
              <a:rPr b="1" lang="en" sz="4800">
                <a:latin typeface="Proxima Nova"/>
                <a:ea typeface="Proxima Nova"/>
                <a:cs typeface="Proxima Nova"/>
                <a:sym typeface="Proxima Nova"/>
              </a:rPr>
              <a:t>seconds, minutes, hours,</a:t>
            </a:r>
            <a:r>
              <a:rPr lang="en" sz="4800">
                <a:latin typeface="Proxima Nova"/>
                <a:ea typeface="Proxima Nova"/>
                <a:cs typeface="Proxima Nova"/>
                <a:sym typeface="Proxima Nova"/>
              </a:rPr>
              <a:t> </a:t>
            </a:r>
            <a:r>
              <a:rPr b="1" lang="en" sz="4800">
                <a:latin typeface="Proxima Nova"/>
                <a:ea typeface="Proxima Nova"/>
                <a:cs typeface="Proxima Nova"/>
                <a:sym typeface="Proxima Nova"/>
              </a:rPr>
              <a:t>etc</a:t>
            </a:r>
            <a:r>
              <a:rPr lang="en" sz="4800">
                <a:latin typeface="Proxima Nova"/>
                <a:ea typeface="Proxima Nova"/>
                <a:cs typeface="Proxima Nova"/>
                <a:sym typeface="Proxima Nova"/>
              </a:rPr>
              <a:t>. to convert between time denominations</a:t>
            </a:r>
            <a:endParaRPr sz="4800">
              <a:latin typeface="Proxima Nova"/>
              <a:ea typeface="Proxima Nova"/>
              <a:cs typeface="Proxima Nova"/>
              <a:sym typeface="Proxima Nova"/>
            </a:endParaRPr>
          </a:p>
          <a:p>
            <a:pPr indent="0" lvl="0" marL="0" marR="0" rtl="0" algn="l">
              <a:lnSpc>
                <a:spcPct val="115000"/>
              </a:lnSpc>
              <a:spcBef>
                <a:spcPts val="0"/>
              </a:spcBef>
              <a:spcAft>
                <a:spcPts val="0"/>
              </a:spcAft>
              <a:buNone/>
            </a:pPr>
            <a:r>
              <a:t/>
            </a:r>
            <a:endParaRPr sz="48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sz="4800">
              <a:latin typeface="Proxima Nova"/>
              <a:ea typeface="Proxima Nova"/>
              <a:cs typeface="Proxima Nova"/>
              <a:sym typeface="Proxima Nova"/>
            </a:endParaRPr>
          </a:p>
        </p:txBody>
      </p:sp>
      <p:sp>
        <p:nvSpPr>
          <p:cNvPr id="369" name="Google Shape;369;p40"/>
          <p:cNvSpPr txBox="1"/>
          <p:nvPr/>
        </p:nvSpPr>
        <p:spPr>
          <a:xfrm>
            <a:off x="625622" y="12144875"/>
            <a:ext cx="53613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 sz="2400">
                <a:solidFill>
                  <a:srgbClr val="B7B7B7"/>
                </a:solidFill>
                <a:latin typeface="Proxima Nova"/>
                <a:ea typeface="Proxima Nova"/>
                <a:cs typeface="Proxima Nova"/>
                <a:sym typeface="Proxima Nova"/>
              </a:rPr>
              <a:t>AUTHOR: TIM HUANG</a:t>
            </a:r>
            <a:endParaRPr sz="2400">
              <a:solidFill>
                <a:srgbClr val="B7B7B7"/>
              </a:solidFill>
              <a:latin typeface="Proxima Nova"/>
              <a:ea typeface="Proxima Nova"/>
              <a:cs typeface="Proxima Nova"/>
              <a:sym typeface="Proxima Nova"/>
            </a:endParaRPr>
          </a:p>
        </p:txBody>
      </p:sp>
      <p:pic>
        <p:nvPicPr>
          <p:cNvPr id="370" name="Google Shape;370;p40"/>
          <p:cNvPicPr preferRelativeResize="0"/>
          <p:nvPr/>
        </p:nvPicPr>
        <p:blipFill>
          <a:blip r:embed="rId3">
            <a:alphaModFix/>
          </a:blip>
          <a:stretch>
            <a:fillRect/>
          </a:stretch>
        </p:blipFill>
        <p:spPr>
          <a:xfrm>
            <a:off x="16910075" y="3877463"/>
            <a:ext cx="5961074" cy="596107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41"/>
          <p:cNvSpPr txBox="1"/>
          <p:nvPr/>
        </p:nvSpPr>
        <p:spPr>
          <a:xfrm>
            <a:off x="2923657" y="1762950"/>
            <a:ext cx="107625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376" name="Google Shape;376;p41"/>
          <p:cNvSpPr txBox="1"/>
          <p:nvPr/>
        </p:nvSpPr>
        <p:spPr>
          <a:xfrm>
            <a:off x="2923657" y="1079000"/>
            <a:ext cx="19457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 sz="7200">
                <a:latin typeface="Montserrat"/>
                <a:ea typeface="Montserrat"/>
                <a:cs typeface="Montserrat"/>
                <a:sym typeface="Montserrat"/>
              </a:rPr>
              <a:t>GLOBAL VARIABLES</a:t>
            </a:r>
            <a:endParaRPr b="1" sz="7200">
              <a:latin typeface="Montserrat"/>
              <a:ea typeface="Montserrat"/>
              <a:cs typeface="Montserrat"/>
              <a:sym typeface="Montserrat"/>
            </a:endParaRPr>
          </a:p>
        </p:txBody>
      </p:sp>
      <p:sp>
        <p:nvSpPr>
          <p:cNvPr id="377" name="Google Shape;377;p41"/>
          <p:cNvSpPr txBox="1"/>
          <p:nvPr/>
        </p:nvSpPr>
        <p:spPr>
          <a:xfrm>
            <a:off x="2923657" y="1762950"/>
            <a:ext cx="116781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 sz="4500">
                <a:latin typeface="Montserrat"/>
                <a:ea typeface="Montserrat"/>
                <a:cs typeface="Montserrat"/>
                <a:sym typeface="Montserrat"/>
              </a:rPr>
              <a:t>TIME</a:t>
            </a:r>
            <a:endParaRPr b="1" sz="4500">
              <a:latin typeface="Montserrat"/>
              <a:ea typeface="Montserrat"/>
              <a:cs typeface="Montserrat"/>
              <a:sym typeface="Montserrat"/>
            </a:endParaRPr>
          </a:p>
        </p:txBody>
      </p:sp>
      <p:pic>
        <p:nvPicPr>
          <p:cNvPr id="378" name="Google Shape;378;p41"/>
          <p:cNvPicPr preferRelativeResize="0"/>
          <p:nvPr/>
        </p:nvPicPr>
        <p:blipFill>
          <a:blip r:embed="rId3">
            <a:alphaModFix/>
          </a:blip>
          <a:stretch>
            <a:fillRect/>
          </a:stretch>
        </p:blipFill>
        <p:spPr>
          <a:xfrm>
            <a:off x="2591425" y="3848675"/>
            <a:ext cx="18642549" cy="68167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42"/>
          <p:cNvSpPr txBox="1"/>
          <p:nvPr/>
        </p:nvSpPr>
        <p:spPr>
          <a:xfrm>
            <a:off x="2923657" y="1762950"/>
            <a:ext cx="107625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384" name="Google Shape;384;p42"/>
          <p:cNvSpPr txBox="1"/>
          <p:nvPr/>
        </p:nvSpPr>
        <p:spPr>
          <a:xfrm>
            <a:off x="2923657" y="1079000"/>
            <a:ext cx="19457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 sz="7200">
                <a:latin typeface="Montserrat"/>
                <a:ea typeface="Montserrat"/>
                <a:cs typeface="Montserrat"/>
                <a:sym typeface="Montserrat"/>
              </a:rPr>
              <a:t>GLOBAL VARIABLES</a:t>
            </a:r>
            <a:endParaRPr b="1" sz="7200">
              <a:latin typeface="Montserrat"/>
              <a:ea typeface="Montserrat"/>
              <a:cs typeface="Montserrat"/>
              <a:sym typeface="Montserrat"/>
            </a:endParaRPr>
          </a:p>
        </p:txBody>
      </p:sp>
      <p:sp>
        <p:nvSpPr>
          <p:cNvPr id="385" name="Google Shape;385;p42"/>
          <p:cNvSpPr txBox="1"/>
          <p:nvPr/>
        </p:nvSpPr>
        <p:spPr>
          <a:xfrm>
            <a:off x="2923657" y="1762950"/>
            <a:ext cx="116781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 sz="4500">
                <a:latin typeface="Montserrat"/>
                <a:ea typeface="Montserrat"/>
                <a:cs typeface="Montserrat"/>
                <a:sym typeface="Montserrat"/>
              </a:rPr>
              <a:t>THIS</a:t>
            </a:r>
            <a:endParaRPr b="1" sz="4500">
              <a:latin typeface="Montserrat"/>
              <a:ea typeface="Montserrat"/>
              <a:cs typeface="Montserrat"/>
              <a:sym typeface="Montserrat"/>
            </a:endParaRPr>
          </a:p>
        </p:txBody>
      </p:sp>
      <p:pic>
        <p:nvPicPr>
          <p:cNvPr id="386" name="Google Shape;386;p42"/>
          <p:cNvPicPr preferRelativeResize="0"/>
          <p:nvPr/>
        </p:nvPicPr>
        <p:blipFill>
          <a:blip r:embed="rId3">
            <a:alphaModFix/>
          </a:blip>
          <a:stretch>
            <a:fillRect/>
          </a:stretch>
        </p:blipFill>
        <p:spPr>
          <a:xfrm>
            <a:off x="1727250" y="5311363"/>
            <a:ext cx="21850202" cy="30932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43"/>
          <p:cNvSpPr txBox="1"/>
          <p:nvPr/>
        </p:nvSpPr>
        <p:spPr>
          <a:xfrm>
            <a:off x="2923657" y="1762950"/>
            <a:ext cx="107625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392" name="Google Shape;392;p43"/>
          <p:cNvSpPr txBox="1"/>
          <p:nvPr/>
        </p:nvSpPr>
        <p:spPr>
          <a:xfrm>
            <a:off x="2923657" y="1079000"/>
            <a:ext cx="19457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 sz="7200">
                <a:latin typeface="Montserrat"/>
                <a:ea typeface="Montserrat"/>
                <a:cs typeface="Montserrat"/>
                <a:sym typeface="Montserrat"/>
              </a:rPr>
              <a:t>GLOBAL VARIABLES</a:t>
            </a:r>
            <a:endParaRPr b="1" sz="7200">
              <a:latin typeface="Montserrat"/>
              <a:ea typeface="Montserrat"/>
              <a:cs typeface="Montserrat"/>
              <a:sym typeface="Montserrat"/>
            </a:endParaRPr>
          </a:p>
        </p:txBody>
      </p:sp>
      <p:sp>
        <p:nvSpPr>
          <p:cNvPr id="393" name="Google Shape;393;p43"/>
          <p:cNvSpPr txBox="1"/>
          <p:nvPr/>
        </p:nvSpPr>
        <p:spPr>
          <a:xfrm>
            <a:off x="2923657" y="1762950"/>
            <a:ext cx="116781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 sz="4500">
                <a:latin typeface="Montserrat"/>
                <a:ea typeface="Montserrat"/>
                <a:cs typeface="Montserrat"/>
                <a:sym typeface="Montserrat"/>
              </a:rPr>
              <a:t>MSG, TX</a:t>
            </a:r>
            <a:endParaRPr b="1" sz="4500">
              <a:latin typeface="Montserrat"/>
              <a:ea typeface="Montserrat"/>
              <a:cs typeface="Montserrat"/>
              <a:sym typeface="Montserrat"/>
            </a:endParaRPr>
          </a:p>
        </p:txBody>
      </p:sp>
      <p:pic>
        <p:nvPicPr>
          <p:cNvPr id="394" name="Google Shape;394;p43"/>
          <p:cNvPicPr preferRelativeResize="0"/>
          <p:nvPr/>
        </p:nvPicPr>
        <p:blipFill rotWithShape="1">
          <a:blip r:embed="rId3">
            <a:alphaModFix/>
          </a:blip>
          <a:srcRect b="57717" l="0" r="0" t="0"/>
          <a:stretch/>
        </p:blipFill>
        <p:spPr>
          <a:xfrm>
            <a:off x="1056838" y="3766656"/>
            <a:ext cx="22658524" cy="3047775"/>
          </a:xfrm>
          <a:prstGeom prst="rect">
            <a:avLst/>
          </a:prstGeom>
          <a:noFill/>
          <a:ln>
            <a:noFill/>
          </a:ln>
        </p:spPr>
      </p:pic>
      <p:pic>
        <p:nvPicPr>
          <p:cNvPr id="395" name="Google Shape;395;p43"/>
          <p:cNvPicPr preferRelativeResize="0"/>
          <p:nvPr/>
        </p:nvPicPr>
        <p:blipFill rotWithShape="1">
          <a:blip r:embed="rId3">
            <a:alphaModFix/>
          </a:blip>
          <a:srcRect b="27393" l="0" r="23839" t="41721"/>
          <a:stretch/>
        </p:blipFill>
        <p:spPr>
          <a:xfrm>
            <a:off x="1056850" y="7492750"/>
            <a:ext cx="19244424" cy="24825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44"/>
          <p:cNvSpPr txBox="1"/>
          <p:nvPr/>
        </p:nvSpPr>
        <p:spPr>
          <a:xfrm>
            <a:off x="2923657" y="1762950"/>
            <a:ext cx="107625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401" name="Google Shape;401;p44"/>
          <p:cNvSpPr txBox="1"/>
          <p:nvPr/>
        </p:nvSpPr>
        <p:spPr>
          <a:xfrm>
            <a:off x="2923657" y="1079000"/>
            <a:ext cx="19457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 sz="7200">
                <a:latin typeface="Montserrat"/>
                <a:ea typeface="Montserrat"/>
                <a:cs typeface="Montserrat"/>
                <a:sym typeface="Montserrat"/>
              </a:rPr>
              <a:t>GLOBAL VARIABLES</a:t>
            </a:r>
            <a:endParaRPr b="1" sz="7200">
              <a:latin typeface="Montserrat"/>
              <a:ea typeface="Montserrat"/>
              <a:cs typeface="Montserrat"/>
              <a:sym typeface="Montserrat"/>
            </a:endParaRPr>
          </a:p>
        </p:txBody>
      </p:sp>
      <p:sp>
        <p:nvSpPr>
          <p:cNvPr id="402" name="Google Shape;402;p44"/>
          <p:cNvSpPr txBox="1"/>
          <p:nvPr/>
        </p:nvSpPr>
        <p:spPr>
          <a:xfrm>
            <a:off x="2923657" y="1762950"/>
            <a:ext cx="116781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 sz="4500">
                <a:latin typeface="Montserrat"/>
                <a:ea typeface="Montserrat"/>
                <a:cs typeface="Montserrat"/>
                <a:sym typeface="Montserrat"/>
              </a:rPr>
              <a:t>MSG.SENDER VS TX.ORIGIN</a:t>
            </a:r>
            <a:endParaRPr b="1" sz="4500">
              <a:latin typeface="Montserrat"/>
              <a:ea typeface="Montserrat"/>
              <a:cs typeface="Montserrat"/>
              <a:sym typeface="Montserrat"/>
            </a:endParaRPr>
          </a:p>
        </p:txBody>
      </p:sp>
      <p:pic>
        <p:nvPicPr>
          <p:cNvPr id="403" name="Google Shape;403;p44"/>
          <p:cNvPicPr preferRelativeResize="0"/>
          <p:nvPr/>
        </p:nvPicPr>
        <p:blipFill>
          <a:blip r:embed="rId3">
            <a:alphaModFix/>
          </a:blip>
          <a:stretch>
            <a:fillRect/>
          </a:stretch>
        </p:blipFill>
        <p:spPr>
          <a:xfrm>
            <a:off x="1066775" y="3373598"/>
            <a:ext cx="5008400" cy="5008400"/>
          </a:xfrm>
          <a:prstGeom prst="rect">
            <a:avLst/>
          </a:prstGeom>
          <a:noFill/>
          <a:ln>
            <a:noFill/>
          </a:ln>
        </p:spPr>
      </p:pic>
      <p:pic>
        <p:nvPicPr>
          <p:cNvPr id="404" name="Google Shape;404;p44"/>
          <p:cNvPicPr preferRelativeResize="0"/>
          <p:nvPr/>
        </p:nvPicPr>
        <p:blipFill rotWithShape="1">
          <a:blip r:embed="rId4">
            <a:alphaModFix/>
          </a:blip>
          <a:srcRect b="0" l="70293" r="0" t="0"/>
          <a:stretch/>
        </p:blipFill>
        <p:spPr>
          <a:xfrm>
            <a:off x="9840037" y="2721763"/>
            <a:ext cx="4300723" cy="5397675"/>
          </a:xfrm>
          <a:prstGeom prst="rect">
            <a:avLst/>
          </a:prstGeom>
          <a:noFill/>
          <a:ln>
            <a:noFill/>
          </a:ln>
        </p:spPr>
      </p:pic>
      <p:pic>
        <p:nvPicPr>
          <p:cNvPr id="405" name="Google Shape;405;p44"/>
          <p:cNvPicPr preferRelativeResize="0"/>
          <p:nvPr/>
        </p:nvPicPr>
        <p:blipFill rotWithShape="1">
          <a:blip r:embed="rId4">
            <a:alphaModFix/>
          </a:blip>
          <a:srcRect b="0" l="70293" r="0" t="0"/>
          <a:stretch/>
        </p:blipFill>
        <p:spPr>
          <a:xfrm>
            <a:off x="17293762" y="2721750"/>
            <a:ext cx="4300723" cy="5397675"/>
          </a:xfrm>
          <a:prstGeom prst="rect">
            <a:avLst/>
          </a:prstGeom>
          <a:noFill/>
          <a:ln>
            <a:noFill/>
          </a:ln>
        </p:spPr>
      </p:pic>
      <p:pic>
        <p:nvPicPr>
          <p:cNvPr id="406" name="Google Shape;406;p44"/>
          <p:cNvPicPr preferRelativeResize="0"/>
          <p:nvPr/>
        </p:nvPicPr>
        <p:blipFill>
          <a:blip r:embed="rId5">
            <a:alphaModFix/>
          </a:blip>
          <a:stretch>
            <a:fillRect/>
          </a:stretch>
        </p:blipFill>
        <p:spPr>
          <a:xfrm>
            <a:off x="6357400" y="5534511"/>
            <a:ext cx="3200400" cy="1296150"/>
          </a:xfrm>
          <a:prstGeom prst="rect">
            <a:avLst/>
          </a:prstGeom>
          <a:noFill/>
          <a:ln>
            <a:noFill/>
          </a:ln>
        </p:spPr>
      </p:pic>
      <p:pic>
        <p:nvPicPr>
          <p:cNvPr id="407" name="Google Shape;407;p44"/>
          <p:cNvPicPr preferRelativeResize="0"/>
          <p:nvPr/>
        </p:nvPicPr>
        <p:blipFill>
          <a:blip r:embed="rId5">
            <a:alphaModFix/>
          </a:blip>
          <a:stretch>
            <a:fillRect/>
          </a:stretch>
        </p:blipFill>
        <p:spPr>
          <a:xfrm>
            <a:off x="14140750" y="5686949"/>
            <a:ext cx="3200400" cy="1296150"/>
          </a:xfrm>
          <a:prstGeom prst="rect">
            <a:avLst/>
          </a:prstGeom>
          <a:noFill/>
          <a:ln>
            <a:noFill/>
          </a:ln>
        </p:spPr>
      </p:pic>
      <p:sp>
        <p:nvSpPr>
          <p:cNvPr id="408" name="Google Shape;408;p44"/>
          <p:cNvSpPr txBox="1"/>
          <p:nvPr/>
        </p:nvSpPr>
        <p:spPr>
          <a:xfrm>
            <a:off x="1420575" y="7793850"/>
            <a:ext cx="4654500" cy="2509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b="1" lang="en" sz="3600">
                <a:latin typeface="Proxima Nova"/>
                <a:ea typeface="Proxima Nova"/>
                <a:cs typeface="Proxima Nova"/>
                <a:sym typeface="Proxima Nova"/>
              </a:rPr>
              <a:t>Externally owned account at address A</a:t>
            </a:r>
            <a:endParaRPr b="1" sz="36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b="1" sz="3600">
              <a:latin typeface="Proxima Nova"/>
              <a:ea typeface="Proxima Nova"/>
              <a:cs typeface="Proxima Nova"/>
              <a:sym typeface="Proxima Nova"/>
            </a:endParaRPr>
          </a:p>
        </p:txBody>
      </p:sp>
      <p:sp>
        <p:nvSpPr>
          <p:cNvPr id="409" name="Google Shape;409;p44"/>
          <p:cNvSpPr txBox="1"/>
          <p:nvPr/>
        </p:nvSpPr>
        <p:spPr>
          <a:xfrm>
            <a:off x="9857125" y="8070950"/>
            <a:ext cx="4744500" cy="1296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b="1" lang="en" sz="3600">
                <a:latin typeface="Proxima Nova"/>
                <a:ea typeface="Proxima Nova"/>
                <a:cs typeface="Proxima Nova"/>
                <a:sym typeface="Proxima Nova"/>
              </a:rPr>
              <a:t>Contract at</a:t>
            </a:r>
            <a:r>
              <a:rPr b="1" lang="en" sz="3600">
                <a:latin typeface="Proxima Nova"/>
                <a:ea typeface="Proxima Nova"/>
                <a:cs typeface="Proxima Nova"/>
                <a:sym typeface="Proxima Nova"/>
              </a:rPr>
              <a:t> address B</a:t>
            </a:r>
            <a:endParaRPr b="1" sz="36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b="1" sz="3600">
              <a:latin typeface="Proxima Nova"/>
              <a:ea typeface="Proxima Nova"/>
              <a:cs typeface="Proxima Nova"/>
              <a:sym typeface="Proxima Nova"/>
            </a:endParaRPr>
          </a:p>
        </p:txBody>
      </p:sp>
      <p:sp>
        <p:nvSpPr>
          <p:cNvPr id="410" name="Google Shape;410;p44"/>
          <p:cNvSpPr txBox="1"/>
          <p:nvPr/>
        </p:nvSpPr>
        <p:spPr>
          <a:xfrm>
            <a:off x="17293750" y="8070950"/>
            <a:ext cx="5008500" cy="1296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b="1" lang="en" sz="3600">
                <a:latin typeface="Proxima Nova"/>
                <a:ea typeface="Proxima Nova"/>
                <a:cs typeface="Proxima Nova"/>
                <a:sym typeface="Proxima Nova"/>
              </a:rPr>
              <a:t>Contract at address C</a:t>
            </a:r>
            <a:endParaRPr b="1" sz="36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b="1" sz="3600">
              <a:latin typeface="Proxima Nova"/>
              <a:ea typeface="Proxima Nova"/>
              <a:cs typeface="Proxima Nova"/>
              <a:sym typeface="Proxima Nova"/>
            </a:endParaRPr>
          </a:p>
        </p:txBody>
      </p:sp>
      <p:sp>
        <p:nvSpPr>
          <p:cNvPr id="411" name="Google Shape;411;p44"/>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 sz="2400">
                <a:solidFill>
                  <a:srgbClr val="B7B7B7"/>
                </a:solidFill>
                <a:latin typeface="Proxima Nova"/>
                <a:ea typeface="Proxima Nova"/>
                <a:cs typeface="Proxima Nova"/>
                <a:sym typeface="Proxima Nova"/>
              </a:rPr>
              <a:t>AUTHOR: TIM HUANG</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45"/>
          <p:cNvSpPr txBox="1"/>
          <p:nvPr/>
        </p:nvSpPr>
        <p:spPr>
          <a:xfrm>
            <a:off x="2923657" y="1762950"/>
            <a:ext cx="107625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417" name="Google Shape;417;p45"/>
          <p:cNvSpPr txBox="1"/>
          <p:nvPr/>
        </p:nvSpPr>
        <p:spPr>
          <a:xfrm>
            <a:off x="2923657" y="1079000"/>
            <a:ext cx="19457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 sz="7200">
                <a:latin typeface="Montserrat"/>
                <a:ea typeface="Montserrat"/>
                <a:cs typeface="Montserrat"/>
                <a:sym typeface="Montserrat"/>
              </a:rPr>
              <a:t>GLOBAL VARIABLES</a:t>
            </a:r>
            <a:endParaRPr b="1" sz="7200">
              <a:latin typeface="Montserrat"/>
              <a:ea typeface="Montserrat"/>
              <a:cs typeface="Montserrat"/>
              <a:sym typeface="Montserrat"/>
            </a:endParaRPr>
          </a:p>
        </p:txBody>
      </p:sp>
      <p:sp>
        <p:nvSpPr>
          <p:cNvPr id="418" name="Google Shape;418;p45"/>
          <p:cNvSpPr txBox="1"/>
          <p:nvPr/>
        </p:nvSpPr>
        <p:spPr>
          <a:xfrm>
            <a:off x="2923657" y="1762950"/>
            <a:ext cx="116781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 sz="4500">
                <a:latin typeface="Montserrat"/>
                <a:ea typeface="Montserrat"/>
                <a:cs typeface="Montserrat"/>
                <a:sym typeface="Montserrat"/>
              </a:rPr>
              <a:t>MSG.SENDER VS TX.ORIGIN</a:t>
            </a:r>
            <a:endParaRPr b="1" sz="4500">
              <a:latin typeface="Montserrat"/>
              <a:ea typeface="Montserrat"/>
              <a:cs typeface="Montserrat"/>
              <a:sym typeface="Montserrat"/>
            </a:endParaRPr>
          </a:p>
        </p:txBody>
      </p:sp>
      <p:pic>
        <p:nvPicPr>
          <p:cNvPr id="419" name="Google Shape;419;p45"/>
          <p:cNvPicPr preferRelativeResize="0"/>
          <p:nvPr/>
        </p:nvPicPr>
        <p:blipFill>
          <a:blip r:embed="rId3">
            <a:alphaModFix/>
          </a:blip>
          <a:stretch>
            <a:fillRect/>
          </a:stretch>
        </p:blipFill>
        <p:spPr>
          <a:xfrm>
            <a:off x="1066775" y="3373598"/>
            <a:ext cx="5008400" cy="5008400"/>
          </a:xfrm>
          <a:prstGeom prst="rect">
            <a:avLst/>
          </a:prstGeom>
          <a:noFill/>
          <a:ln>
            <a:noFill/>
          </a:ln>
        </p:spPr>
      </p:pic>
      <p:pic>
        <p:nvPicPr>
          <p:cNvPr id="420" name="Google Shape;420;p45"/>
          <p:cNvPicPr preferRelativeResize="0"/>
          <p:nvPr/>
        </p:nvPicPr>
        <p:blipFill rotWithShape="1">
          <a:blip r:embed="rId4">
            <a:alphaModFix/>
          </a:blip>
          <a:srcRect b="0" l="70293" r="0" t="0"/>
          <a:stretch/>
        </p:blipFill>
        <p:spPr>
          <a:xfrm>
            <a:off x="9840037" y="2721763"/>
            <a:ext cx="4300723" cy="5397675"/>
          </a:xfrm>
          <a:prstGeom prst="rect">
            <a:avLst/>
          </a:prstGeom>
          <a:noFill/>
          <a:ln>
            <a:noFill/>
          </a:ln>
        </p:spPr>
      </p:pic>
      <p:pic>
        <p:nvPicPr>
          <p:cNvPr id="421" name="Google Shape;421;p45"/>
          <p:cNvPicPr preferRelativeResize="0"/>
          <p:nvPr/>
        </p:nvPicPr>
        <p:blipFill rotWithShape="1">
          <a:blip r:embed="rId4">
            <a:alphaModFix/>
          </a:blip>
          <a:srcRect b="0" l="70293" r="0" t="0"/>
          <a:stretch/>
        </p:blipFill>
        <p:spPr>
          <a:xfrm>
            <a:off x="17293762" y="2721750"/>
            <a:ext cx="4300723" cy="5397675"/>
          </a:xfrm>
          <a:prstGeom prst="rect">
            <a:avLst/>
          </a:prstGeom>
          <a:noFill/>
          <a:ln>
            <a:noFill/>
          </a:ln>
        </p:spPr>
      </p:pic>
      <p:pic>
        <p:nvPicPr>
          <p:cNvPr id="422" name="Google Shape;422;p45"/>
          <p:cNvPicPr preferRelativeResize="0"/>
          <p:nvPr/>
        </p:nvPicPr>
        <p:blipFill>
          <a:blip r:embed="rId5">
            <a:alphaModFix/>
          </a:blip>
          <a:stretch>
            <a:fillRect/>
          </a:stretch>
        </p:blipFill>
        <p:spPr>
          <a:xfrm>
            <a:off x="6357400" y="5534511"/>
            <a:ext cx="3200400" cy="1296150"/>
          </a:xfrm>
          <a:prstGeom prst="rect">
            <a:avLst/>
          </a:prstGeom>
          <a:noFill/>
          <a:ln>
            <a:noFill/>
          </a:ln>
        </p:spPr>
      </p:pic>
      <p:pic>
        <p:nvPicPr>
          <p:cNvPr id="423" name="Google Shape;423;p45"/>
          <p:cNvPicPr preferRelativeResize="0"/>
          <p:nvPr/>
        </p:nvPicPr>
        <p:blipFill>
          <a:blip r:embed="rId5">
            <a:alphaModFix/>
          </a:blip>
          <a:stretch>
            <a:fillRect/>
          </a:stretch>
        </p:blipFill>
        <p:spPr>
          <a:xfrm>
            <a:off x="14140750" y="5686949"/>
            <a:ext cx="3200400" cy="1296150"/>
          </a:xfrm>
          <a:prstGeom prst="rect">
            <a:avLst/>
          </a:prstGeom>
          <a:noFill/>
          <a:ln>
            <a:noFill/>
          </a:ln>
        </p:spPr>
      </p:pic>
      <p:sp>
        <p:nvSpPr>
          <p:cNvPr id="424" name="Google Shape;424;p45"/>
          <p:cNvSpPr txBox="1"/>
          <p:nvPr/>
        </p:nvSpPr>
        <p:spPr>
          <a:xfrm>
            <a:off x="1420575" y="7793850"/>
            <a:ext cx="4654500" cy="2509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b="1" lang="en" sz="3600">
                <a:latin typeface="Proxima Nova"/>
                <a:ea typeface="Proxima Nova"/>
                <a:cs typeface="Proxima Nova"/>
                <a:sym typeface="Proxima Nova"/>
              </a:rPr>
              <a:t>Externally owned account at address A</a:t>
            </a:r>
            <a:endParaRPr b="1" sz="36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b="1" sz="3600">
              <a:latin typeface="Proxima Nova"/>
              <a:ea typeface="Proxima Nova"/>
              <a:cs typeface="Proxima Nova"/>
              <a:sym typeface="Proxima Nova"/>
            </a:endParaRPr>
          </a:p>
        </p:txBody>
      </p:sp>
      <p:sp>
        <p:nvSpPr>
          <p:cNvPr id="425" name="Google Shape;425;p45"/>
          <p:cNvSpPr txBox="1"/>
          <p:nvPr/>
        </p:nvSpPr>
        <p:spPr>
          <a:xfrm>
            <a:off x="9857125" y="8070950"/>
            <a:ext cx="4744500" cy="1296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b="1" lang="en" sz="3600">
                <a:latin typeface="Proxima Nova"/>
                <a:ea typeface="Proxima Nova"/>
                <a:cs typeface="Proxima Nova"/>
                <a:sym typeface="Proxima Nova"/>
              </a:rPr>
              <a:t>Contract at address B</a:t>
            </a:r>
            <a:endParaRPr b="1" sz="36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b="1" sz="3600">
              <a:latin typeface="Proxima Nova"/>
              <a:ea typeface="Proxima Nova"/>
              <a:cs typeface="Proxima Nova"/>
              <a:sym typeface="Proxima Nova"/>
            </a:endParaRPr>
          </a:p>
        </p:txBody>
      </p:sp>
      <p:sp>
        <p:nvSpPr>
          <p:cNvPr id="426" name="Google Shape;426;p45"/>
          <p:cNvSpPr txBox="1"/>
          <p:nvPr/>
        </p:nvSpPr>
        <p:spPr>
          <a:xfrm>
            <a:off x="17293750" y="8070950"/>
            <a:ext cx="5008500" cy="1296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b="1" lang="en" sz="3600">
                <a:latin typeface="Proxima Nova"/>
                <a:ea typeface="Proxima Nova"/>
                <a:cs typeface="Proxima Nova"/>
                <a:sym typeface="Proxima Nova"/>
              </a:rPr>
              <a:t>Contract at address C</a:t>
            </a:r>
            <a:endParaRPr b="1" sz="36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b="1" sz="3600">
              <a:latin typeface="Proxima Nova"/>
              <a:ea typeface="Proxima Nova"/>
              <a:cs typeface="Proxima Nova"/>
              <a:sym typeface="Proxima Nova"/>
            </a:endParaRPr>
          </a:p>
        </p:txBody>
      </p:sp>
      <p:sp>
        <p:nvSpPr>
          <p:cNvPr id="427" name="Google Shape;427;p45"/>
          <p:cNvSpPr txBox="1"/>
          <p:nvPr/>
        </p:nvSpPr>
        <p:spPr>
          <a:xfrm>
            <a:off x="9786400" y="9678075"/>
            <a:ext cx="5196300" cy="3181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t/>
            </a:r>
            <a:endParaRPr b="1" sz="3600">
              <a:latin typeface="Proxima Nova"/>
              <a:ea typeface="Proxima Nova"/>
              <a:cs typeface="Proxima Nova"/>
              <a:sym typeface="Proxima Nova"/>
            </a:endParaRPr>
          </a:p>
          <a:p>
            <a:pPr indent="0" lvl="0" marL="0" marR="0" rtl="0" algn="l">
              <a:lnSpc>
                <a:spcPct val="115000"/>
              </a:lnSpc>
              <a:spcBef>
                <a:spcPts val="0"/>
              </a:spcBef>
              <a:spcAft>
                <a:spcPts val="0"/>
              </a:spcAft>
              <a:buNone/>
            </a:pPr>
            <a:r>
              <a:rPr b="1" lang="en" sz="3600">
                <a:latin typeface="Proxima Nova"/>
                <a:ea typeface="Proxima Nova"/>
                <a:cs typeface="Proxima Nova"/>
                <a:sym typeface="Proxima Nova"/>
              </a:rPr>
              <a:t>Msg.sender: </a:t>
            </a:r>
            <a:r>
              <a:rPr lang="en" sz="3600">
                <a:latin typeface="Proxima Nova"/>
                <a:ea typeface="Proxima Nova"/>
                <a:cs typeface="Proxima Nova"/>
                <a:sym typeface="Proxima Nova"/>
              </a:rPr>
              <a:t>address</a:t>
            </a:r>
            <a:r>
              <a:rPr b="1" lang="en" sz="3600">
                <a:latin typeface="Proxima Nova"/>
                <a:ea typeface="Proxima Nova"/>
                <a:cs typeface="Proxima Nova"/>
                <a:sym typeface="Proxima Nova"/>
              </a:rPr>
              <a:t> </a:t>
            </a:r>
            <a:r>
              <a:rPr lang="en" sz="3600">
                <a:latin typeface="Proxima Nova"/>
                <a:ea typeface="Proxima Nova"/>
                <a:cs typeface="Proxima Nova"/>
                <a:sym typeface="Proxima Nova"/>
              </a:rPr>
              <a:t>A</a:t>
            </a:r>
            <a:endParaRPr sz="3600">
              <a:latin typeface="Proxima Nova"/>
              <a:ea typeface="Proxima Nova"/>
              <a:cs typeface="Proxima Nova"/>
              <a:sym typeface="Proxima Nova"/>
            </a:endParaRPr>
          </a:p>
          <a:p>
            <a:pPr indent="0" lvl="0" marL="0" marR="0" rtl="0" algn="l">
              <a:lnSpc>
                <a:spcPct val="115000"/>
              </a:lnSpc>
              <a:spcBef>
                <a:spcPts val="0"/>
              </a:spcBef>
              <a:spcAft>
                <a:spcPts val="0"/>
              </a:spcAft>
              <a:buNone/>
            </a:pPr>
            <a:r>
              <a:rPr b="1" lang="en" sz="3600">
                <a:latin typeface="Proxima Nova"/>
                <a:ea typeface="Proxima Nova"/>
                <a:cs typeface="Proxima Nova"/>
                <a:sym typeface="Proxima Nova"/>
              </a:rPr>
              <a:t>Tx.origin: </a:t>
            </a:r>
            <a:r>
              <a:rPr lang="en" sz="3600">
                <a:latin typeface="Proxima Nova"/>
                <a:ea typeface="Proxima Nova"/>
                <a:cs typeface="Proxima Nova"/>
                <a:sym typeface="Proxima Nova"/>
              </a:rPr>
              <a:t>address A</a:t>
            </a:r>
            <a:endParaRPr sz="36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b="1" sz="3600">
              <a:latin typeface="Proxima Nova"/>
              <a:ea typeface="Proxima Nova"/>
              <a:cs typeface="Proxima Nova"/>
              <a:sym typeface="Proxima Nova"/>
            </a:endParaRPr>
          </a:p>
        </p:txBody>
      </p:sp>
      <p:sp>
        <p:nvSpPr>
          <p:cNvPr id="428" name="Google Shape;428;p45"/>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 sz="2400">
                <a:solidFill>
                  <a:srgbClr val="B7B7B7"/>
                </a:solidFill>
                <a:latin typeface="Proxima Nova"/>
                <a:ea typeface="Proxima Nova"/>
                <a:cs typeface="Proxima Nova"/>
                <a:sym typeface="Proxima Nova"/>
              </a:rPr>
              <a:t>AUTHOR: TIM HUANG</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46"/>
          <p:cNvSpPr txBox="1"/>
          <p:nvPr/>
        </p:nvSpPr>
        <p:spPr>
          <a:xfrm>
            <a:off x="2923657" y="1762950"/>
            <a:ext cx="107625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434" name="Google Shape;434;p46"/>
          <p:cNvSpPr txBox="1"/>
          <p:nvPr/>
        </p:nvSpPr>
        <p:spPr>
          <a:xfrm>
            <a:off x="2923657" y="1079000"/>
            <a:ext cx="19457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 sz="7200">
                <a:latin typeface="Montserrat"/>
                <a:ea typeface="Montserrat"/>
                <a:cs typeface="Montserrat"/>
                <a:sym typeface="Montserrat"/>
              </a:rPr>
              <a:t>GLOBAL VARIABLES</a:t>
            </a:r>
            <a:endParaRPr b="1" sz="7200">
              <a:latin typeface="Montserrat"/>
              <a:ea typeface="Montserrat"/>
              <a:cs typeface="Montserrat"/>
              <a:sym typeface="Montserrat"/>
            </a:endParaRPr>
          </a:p>
        </p:txBody>
      </p:sp>
      <p:sp>
        <p:nvSpPr>
          <p:cNvPr id="435" name="Google Shape;435;p46"/>
          <p:cNvSpPr txBox="1"/>
          <p:nvPr/>
        </p:nvSpPr>
        <p:spPr>
          <a:xfrm>
            <a:off x="2923657" y="1762950"/>
            <a:ext cx="116781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 sz="4500">
                <a:latin typeface="Montserrat"/>
                <a:ea typeface="Montserrat"/>
                <a:cs typeface="Montserrat"/>
                <a:sym typeface="Montserrat"/>
              </a:rPr>
              <a:t>MSG.SENDER VS TX.ORIGIN</a:t>
            </a:r>
            <a:endParaRPr b="1" sz="4500">
              <a:latin typeface="Montserrat"/>
              <a:ea typeface="Montserrat"/>
              <a:cs typeface="Montserrat"/>
              <a:sym typeface="Montserrat"/>
            </a:endParaRPr>
          </a:p>
        </p:txBody>
      </p:sp>
      <p:pic>
        <p:nvPicPr>
          <p:cNvPr id="436" name="Google Shape;436;p46"/>
          <p:cNvPicPr preferRelativeResize="0"/>
          <p:nvPr/>
        </p:nvPicPr>
        <p:blipFill>
          <a:blip r:embed="rId3">
            <a:alphaModFix/>
          </a:blip>
          <a:stretch>
            <a:fillRect/>
          </a:stretch>
        </p:blipFill>
        <p:spPr>
          <a:xfrm>
            <a:off x="1066775" y="3373598"/>
            <a:ext cx="5008400" cy="5008400"/>
          </a:xfrm>
          <a:prstGeom prst="rect">
            <a:avLst/>
          </a:prstGeom>
          <a:noFill/>
          <a:ln>
            <a:noFill/>
          </a:ln>
        </p:spPr>
      </p:pic>
      <p:pic>
        <p:nvPicPr>
          <p:cNvPr id="437" name="Google Shape;437;p46"/>
          <p:cNvPicPr preferRelativeResize="0"/>
          <p:nvPr/>
        </p:nvPicPr>
        <p:blipFill rotWithShape="1">
          <a:blip r:embed="rId4">
            <a:alphaModFix/>
          </a:blip>
          <a:srcRect b="0" l="70293" r="0" t="0"/>
          <a:stretch/>
        </p:blipFill>
        <p:spPr>
          <a:xfrm>
            <a:off x="9840037" y="2721763"/>
            <a:ext cx="4300723" cy="5397675"/>
          </a:xfrm>
          <a:prstGeom prst="rect">
            <a:avLst/>
          </a:prstGeom>
          <a:noFill/>
          <a:ln>
            <a:noFill/>
          </a:ln>
        </p:spPr>
      </p:pic>
      <p:pic>
        <p:nvPicPr>
          <p:cNvPr id="438" name="Google Shape;438;p46"/>
          <p:cNvPicPr preferRelativeResize="0"/>
          <p:nvPr/>
        </p:nvPicPr>
        <p:blipFill rotWithShape="1">
          <a:blip r:embed="rId4">
            <a:alphaModFix/>
          </a:blip>
          <a:srcRect b="0" l="70293" r="0" t="0"/>
          <a:stretch/>
        </p:blipFill>
        <p:spPr>
          <a:xfrm>
            <a:off x="17293762" y="2721750"/>
            <a:ext cx="4300723" cy="5397675"/>
          </a:xfrm>
          <a:prstGeom prst="rect">
            <a:avLst/>
          </a:prstGeom>
          <a:noFill/>
          <a:ln>
            <a:noFill/>
          </a:ln>
        </p:spPr>
      </p:pic>
      <p:pic>
        <p:nvPicPr>
          <p:cNvPr id="439" name="Google Shape;439;p46"/>
          <p:cNvPicPr preferRelativeResize="0"/>
          <p:nvPr/>
        </p:nvPicPr>
        <p:blipFill>
          <a:blip r:embed="rId5">
            <a:alphaModFix/>
          </a:blip>
          <a:stretch>
            <a:fillRect/>
          </a:stretch>
        </p:blipFill>
        <p:spPr>
          <a:xfrm>
            <a:off x="6357400" y="5534511"/>
            <a:ext cx="3200400" cy="1296150"/>
          </a:xfrm>
          <a:prstGeom prst="rect">
            <a:avLst/>
          </a:prstGeom>
          <a:noFill/>
          <a:ln>
            <a:noFill/>
          </a:ln>
        </p:spPr>
      </p:pic>
      <p:pic>
        <p:nvPicPr>
          <p:cNvPr id="440" name="Google Shape;440;p46"/>
          <p:cNvPicPr preferRelativeResize="0"/>
          <p:nvPr/>
        </p:nvPicPr>
        <p:blipFill>
          <a:blip r:embed="rId5">
            <a:alphaModFix/>
          </a:blip>
          <a:stretch>
            <a:fillRect/>
          </a:stretch>
        </p:blipFill>
        <p:spPr>
          <a:xfrm>
            <a:off x="14140750" y="5686949"/>
            <a:ext cx="3200400" cy="1296150"/>
          </a:xfrm>
          <a:prstGeom prst="rect">
            <a:avLst/>
          </a:prstGeom>
          <a:noFill/>
          <a:ln>
            <a:noFill/>
          </a:ln>
        </p:spPr>
      </p:pic>
      <p:sp>
        <p:nvSpPr>
          <p:cNvPr id="441" name="Google Shape;441;p46"/>
          <p:cNvSpPr txBox="1"/>
          <p:nvPr/>
        </p:nvSpPr>
        <p:spPr>
          <a:xfrm>
            <a:off x="1420575" y="7793850"/>
            <a:ext cx="4654500" cy="2509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b="1" lang="en" sz="3600">
                <a:latin typeface="Proxima Nova"/>
                <a:ea typeface="Proxima Nova"/>
                <a:cs typeface="Proxima Nova"/>
                <a:sym typeface="Proxima Nova"/>
              </a:rPr>
              <a:t>Externally owned account at address A</a:t>
            </a:r>
            <a:endParaRPr b="1" sz="36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b="1" sz="3600">
              <a:latin typeface="Proxima Nova"/>
              <a:ea typeface="Proxima Nova"/>
              <a:cs typeface="Proxima Nova"/>
              <a:sym typeface="Proxima Nova"/>
            </a:endParaRPr>
          </a:p>
        </p:txBody>
      </p:sp>
      <p:sp>
        <p:nvSpPr>
          <p:cNvPr id="442" name="Google Shape;442;p46"/>
          <p:cNvSpPr txBox="1"/>
          <p:nvPr/>
        </p:nvSpPr>
        <p:spPr>
          <a:xfrm>
            <a:off x="9857125" y="8070950"/>
            <a:ext cx="4744500" cy="1296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b="1" lang="en" sz="3600">
                <a:latin typeface="Proxima Nova"/>
                <a:ea typeface="Proxima Nova"/>
                <a:cs typeface="Proxima Nova"/>
                <a:sym typeface="Proxima Nova"/>
              </a:rPr>
              <a:t>Contract at address B</a:t>
            </a:r>
            <a:endParaRPr b="1" sz="36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b="1" sz="3600">
              <a:latin typeface="Proxima Nova"/>
              <a:ea typeface="Proxima Nova"/>
              <a:cs typeface="Proxima Nova"/>
              <a:sym typeface="Proxima Nova"/>
            </a:endParaRPr>
          </a:p>
        </p:txBody>
      </p:sp>
      <p:sp>
        <p:nvSpPr>
          <p:cNvPr id="443" name="Google Shape;443;p46"/>
          <p:cNvSpPr txBox="1"/>
          <p:nvPr/>
        </p:nvSpPr>
        <p:spPr>
          <a:xfrm>
            <a:off x="17293750" y="8070950"/>
            <a:ext cx="5008500" cy="1296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b="1" lang="en" sz="3600">
                <a:latin typeface="Proxima Nova"/>
                <a:ea typeface="Proxima Nova"/>
                <a:cs typeface="Proxima Nova"/>
                <a:sym typeface="Proxima Nova"/>
              </a:rPr>
              <a:t>Contract at address C</a:t>
            </a:r>
            <a:endParaRPr b="1" sz="36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b="1" sz="3600">
              <a:latin typeface="Proxima Nova"/>
              <a:ea typeface="Proxima Nova"/>
              <a:cs typeface="Proxima Nova"/>
              <a:sym typeface="Proxima Nova"/>
            </a:endParaRPr>
          </a:p>
        </p:txBody>
      </p:sp>
      <p:sp>
        <p:nvSpPr>
          <p:cNvPr id="444" name="Google Shape;444;p46"/>
          <p:cNvSpPr txBox="1"/>
          <p:nvPr/>
        </p:nvSpPr>
        <p:spPr>
          <a:xfrm>
            <a:off x="9786400" y="9678075"/>
            <a:ext cx="5196300" cy="3181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t/>
            </a:r>
            <a:endParaRPr b="1" sz="3600">
              <a:latin typeface="Proxima Nova"/>
              <a:ea typeface="Proxima Nova"/>
              <a:cs typeface="Proxima Nova"/>
              <a:sym typeface="Proxima Nova"/>
            </a:endParaRPr>
          </a:p>
          <a:p>
            <a:pPr indent="0" lvl="0" marL="0" marR="0" rtl="0" algn="l">
              <a:lnSpc>
                <a:spcPct val="115000"/>
              </a:lnSpc>
              <a:spcBef>
                <a:spcPts val="0"/>
              </a:spcBef>
              <a:spcAft>
                <a:spcPts val="0"/>
              </a:spcAft>
              <a:buNone/>
            </a:pPr>
            <a:r>
              <a:rPr b="1" lang="en" sz="3600">
                <a:latin typeface="Proxima Nova"/>
                <a:ea typeface="Proxima Nova"/>
                <a:cs typeface="Proxima Nova"/>
                <a:sym typeface="Proxima Nova"/>
              </a:rPr>
              <a:t>Msg.sender: </a:t>
            </a:r>
            <a:r>
              <a:rPr lang="en" sz="3600">
                <a:latin typeface="Proxima Nova"/>
                <a:ea typeface="Proxima Nova"/>
                <a:cs typeface="Proxima Nova"/>
                <a:sym typeface="Proxima Nova"/>
              </a:rPr>
              <a:t>address</a:t>
            </a:r>
            <a:r>
              <a:rPr b="1" lang="en" sz="3600">
                <a:latin typeface="Proxima Nova"/>
                <a:ea typeface="Proxima Nova"/>
                <a:cs typeface="Proxima Nova"/>
                <a:sym typeface="Proxima Nova"/>
              </a:rPr>
              <a:t> </a:t>
            </a:r>
            <a:r>
              <a:rPr lang="en" sz="3600">
                <a:latin typeface="Proxima Nova"/>
                <a:ea typeface="Proxima Nova"/>
                <a:cs typeface="Proxima Nova"/>
                <a:sym typeface="Proxima Nova"/>
              </a:rPr>
              <a:t>A</a:t>
            </a:r>
            <a:endParaRPr sz="3600">
              <a:latin typeface="Proxima Nova"/>
              <a:ea typeface="Proxima Nova"/>
              <a:cs typeface="Proxima Nova"/>
              <a:sym typeface="Proxima Nova"/>
            </a:endParaRPr>
          </a:p>
          <a:p>
            <a:pPr indent="0" lvl="0" marL="0" marR="0" rtl="0" algn="l">
              <a:lnSpc>
                <a:spcPct val="115000"/>
              </a:lnSpc>
              <a:spcBef>
                <a:spcPts val="0"/>
              </a:spcBef>
              <a:spcAft>
                <a:spcPts val="0"/>
              </a:spcAft>
              <a:buNone/>
            </a:pPr>
            <a:r>
              <a:rPr b="1" lang="en" sz="3600">
                <a:latin typeface="Proxima Nova"/>
                <a:ea typeface="Proxima Nova"/>
                <a:cs typeface="Proxima Nova"/>
                <a:sym typeface="Proxima Nova"/>
              </a:rPr>
              <a:t>Tx.origin: </a:t>
            </a:r>
            <a:r>
              <a:rPr lang="en" sz="3600">
                <a:latin typeface="Proxima Nova"/>
                <a:ea typeface="Proxima Nova"/>
                <a:cs typeface="Proxima Nova"/>
                <a:sym typeface="Proxima Nova"/>
              </a:rPr>
              <a:t>address A</a:t>
            </a:r>
            <a:endParaRPr sz="36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b="1" sz="3600">
              <a:latin typeface="Proxima Nova"/>
              <a:ea typeface="Proxima Nova"/>
              <a:cs typeface="Proxima Nova"/>
              <a:sym typeface="Proxima Nova"/>
            </a:endParaRPr>
          </a:p>
        </p:txBody>
      </p:sp>
      <p:sp>
        <p:nvSpPr>
          <p:cNvPr id="445" name="Google Shape;445;p46"/>
          <p:cNvSpPr txBox="1"/>
          <p:nvPr/>
        </p:nvSpPr>
        <p:spPr>
          <a:xfrm>
            <a:off x="17276050" y="9678075"/>
            <a:ext cx="5196300" cy="3181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t/>
            </a:r>
            <a:endParaRPr b="1" sz="3600">
              <a:latin typeface="Proxima Nova"/>
              <a:ea typeface="Proxima Nova"/>
              <a:cs typeface="Proxima Nova"/>
              <a:sym typeface="Proxima Nova"/>
            </a:endParaRPr>
          </a:p>
          <a:p>
            <a:pPr indent="0" lvl="0" marL="0" marR="0" rtl="0" algn="l">
              <a:lnSpc>
                <a:spcPct val="115000"/>
              </a:lnSpc>
              <a:spcBef>
                <a:spcPts val="0"/>
              </a:spcBef>
              <a:spcAft>
                <a:spcPts val="0"/>
              </a:spcAft>
              <a:buNone/>
            </a:pPr>
            <a:r>
              <a:rPr b="1" lang="en" sz="3600">
                <a:latin typeface="Proxima Nova"/>
                <a:ea typeface="Proxima Nova"/>
                <a:cs typeface="Proxima Nova"/>
                <a:sym typeface="Proxima Nova"/>
              </a:rPr>
              <a:t>Msg.sender: </a:t>
            </a:r>
            <a:r>
              <a:rPr lang="en" sz="3600">
                <a:latin typeface="Proxima Nova"/>
                <a:ea typeface="Proxima Nova"/>
                <a:cs typeface="Proxima Nova"/>
                <a:sym typeface="Proxima Nova"/>
              </a:rPr>
              <a:t>address</a:t>
            </a:r>
            <a:r>
              <a:rPr b="1" lang="en" sz="3600">
                <a:latin typeface="Proxima Nova"/>
                <a:ea typeface="Proxima Nova"/>
                <a:cs typeface="Proxima Nova"/>
                <a:sym typeface="Proxima Nova"/>
              </a:rPr>
              <a:t> </a:t>
            </a:r>
            <a:r>
              <a:rPr lang="en" sz="3600">
                <a:latin typeface="Proxima Nova"/>
                <a:ea typeface="Proxima Nova"/>
                <a:cs typeface="Proxima Nova"/>
                <a:sym typeface="Proxima Nova"/>
              </a:rPr>
              <a:t>B</a:t>
            </a:r>
            <a:endParaRPr sz="3600">
              <a:latin typeface="Proxima Nova"/>
              <a:ea typeface="Proxima Nova"/>
              <a:cs typeface="Proxima Nova"/>
              <a:sym typeface="Proxima Nova"/>
            </a:endParaRPr>
          </a:p>
          <a:p>
            <a:pPr indent="0" lvl="0" marL="0" marR="0" rtl="0" algn="l">
              <a:lnSpc>
                <a:spcPct val="115000"/>
              </a:lnSpc>
              <a:spcBef>
                <a:spcPts val="0"/>
              </a:spcBef>
              <a:spcAft>
                <a:spcPts val="0"/>
              </a:spcAft>
              <a:buNone/>
            </a:pPr>
            <a:r>
              <a:rPr b="1" lang="en" sz="3600">
                <a:latin typeface="Proxima Nova"/>
                <a:ea typeface="Proxima Nova"/>
                <a:cs typeface="Proxima Nova"/>
                <a:sym typeface="Proxima Nova"/>
              </a:rPr>
              <a:t>Tx.origin: </a:t>
            </a:r>
            <a:r>
              <a:rPr lang="en" sz="3600">
                <a:latin typeface="Proxima Nova"/>
                <a:ea typeface="Proxima Nova"/>
                <a:cs typeface="Proxima Nova"/>
                <a:sym typeface="Proxima Nova"/>
              </a:rPr>
              <a:t>address A</a:t>
            </a:r>
            <a:endParaRPr sz="36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b="1" sz="3600">
              <a:latin typeface="Proxima Nova"/>
              <a:ea typeface="Proxima Nova"/>
              <a:cs typeface="Proxima Nova"/>
              <a:sym typeface="Proxima Nova"/>
            </a:endParaRPr>
          </a:p>
        </p:txBody>
      </p:sp>
      <p:sp>
        <p:nvSpPr>
          <p:cNvPr id="446" name="Google Shape;446;p46"/>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 sz="2400">
                <a:solidFill>
                  <a:srgbClr val="B7B7B7"/>
                </a:solidFill>
                <a:latin typeface="Proxima Nova"/>
                <a:ea typeface="Proxima Nova"/>
                <a:cs typeface="Proxima Nova"/>
                <a:sym typeface="Proxima Nova"/>
              </a:rPr>
              <a:t>AUTHOR: TIM HUANG</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47"/>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p>
            <a:pPr indent="0" lvl="0" marL="0" rtl="0" algn="ctr">
              <a:spcBef>
                <a:spcPts val="0"/>
              </a:spcBef>
              <a:spcAft>
                <a:spcPts val="0"/>
              </a:spcAft>
              <a:buNone/>
            </a:pPr>
            <a:r>
              <a:rPr lang="en"/>
              <a:t>EXTERNAL CONTRACTS</a:t>
            </a:r>
            <a:endParaRPr/>
          </a:p>
        </p:txBody>
      </p:sp>
      <p:sp>
        <p:nvSpPr>
          <p:cNvPr id="452" name="Google Shape;452;p47"/>
          <p:cNvSpPr txBox="1"/>
          <p:nvPr>
            <p:ph idx="1" type="subTitle"/>
          </p:nvPr>
        </p:nvSpPr>
        <p:spPr>
          <a:xfrm>
            <a:off x="3779650" y="4540000"/>
            <a:ext cx="45630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
              <a:t>3</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48"/>
          <p:cNvSpPr txBox="1"/>
          <p:nvPr/>
        </p:nvSpPr>
        <p:spPr>
          <a:xfrm>
            <a:off x="2923657" y="1762950"/>
            <a:ext cx="107625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458" name="Google Shape;458;p48"/>
          <p:cNvSpPr txBox="1"/>
          <p:nvPr/>
        </p:nvSpPr>
        <p:spPr>
          <a:xfrm>
            <a:off x="2923657" y="1079000"/>
            <a:ext cx="19457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 sz="7200">
                <a:latin typeface="Montserrat"/>
                <a:ea typeface="Montserrat"/>
                <a:cs typeface="Montserrat"/>
                <a:sym typeface="Montserrat"/>
              </a:rPr>
              <a:t>EXTERNAL CONTRACTS</a:t>
            </a:r>
            <a:endParaRPr b="1" sz="7200">
              <a:latin typeface="Montserrat"/>
              <a:ea typeface="Montserrat"/>
              <a:cs typeface="Montserrat"/>
              <a:sym typeface="Montserrat"/>
            </a:endParaRPr>
          </a:p>
        </p:txBody>
      </p:sp>
      <p:sp>
        <p:nvSpPr>
          <p:cNvPr id="459" name="Google Shape;459;p48"/>
          <p:cNvSpPr txBox="1"/>
          <p:nvPr/>
        </p:nvSpPr>
        <p:spPr>
          <a:xfrm>
            <a:off x="2923657" y="1762950"/>
            <a:ext cx="116781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 sz="4500">
                <a:latin typeface="Montserrat"/>
                <a:ea typeface="Montserrat"/>
                <a:cs typeface="Montserrat"/>
                <a:sym typeface="Montserrat"/>
              </a:rPr>
              <a:t>EXTERNAL CONTRACTS</a:t>
            </a:r>
            <a:endParaRPr b="1" sz="4500">
              <a:latin typeface="Montserrat"/>
              <a:ea typeface="Montserrat"/>
              <a:cs typeface="Montserrat"/>
              <a:sym typeface="Montserrat"/>
            </a:endParaRPr>
          </a:p>
        </p:txBody>
      </p:sp>
      <p:pic>
        <p:nvPicPr>
          <p:cNvPr id="460" name="Google Shape;460;p48"/>
          <p:cNvPicPr preferRelativeResize="0"/>
          <p:nvPr/>
        </p:nvPicPr>
        <p:blipFill>
          <a:blip r:embed="rId3">
            <a:alphaModFix/>
          </a:blip>
          <a:stretch>
            <a:fillRect/>
          </a:stretch>
        </p:blipFill>
        <p:spPr>
          <a:xfrm>
            <a:off x="841075" y="4854650"/>
            <a:ext cx="10034175" cy="33807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49"/>
          <p:cNvSpPr txBox="1"/>
          <p:nvPr/>
        </p:nvSpPr>
        <p:spPr>
          <a:xfrm>
            <a:off x="2923657" y="1762950"/>
            <a:ext cx="107625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466" name="Google Shape;466;p49"/>
          <p:cNvSpPr txBox="1"/>
          <p:nvPr/>
        </p:nvSpPr>
        <p:spPr>
          <a:xfrm>
            <a:off x="2923657" y="1079000"/>
            <a:ext cx="19457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 sz="7200">
                <a:latin typeface="Montserrat"/>
                <a:ea typeface="Montserrat"/>
                <a:cs typeface="Montserrat"/>
                <a:sym typeface="Montserrat"/>
              </a:rPr>
              <a:t>EXTERNAL CONTRACTS</a:t>
            </a:r>
            <a:endParaRPr b="1" sz="7200">
              <a:latin typeface="Montserrat"/>
              <a:ea typeface="Montserrat"/>
              <a:cs typeface="Montserrat"/>
              <a:sym typeface="Montserrat"/>
            </a:endParaRPr>
          </a:p>
        </p:txBody>
      </p:sp>
      <p:sp>
        <p:nvSpPr>
          <p:cNvPr id="467" name="Google Shape;467;p49"/>
          <p:cNvSpPr txBox="1"/>
          <p:nvPr/>
        </p:nvSpPr>
        <p:spPr>
          <a:xfrm>
            <a:off x="2923657" y="1762950"/>
            <a:ext cx="116781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 sz="4500">
                <a:latin typeface="Montserrat"/>
                <a:ea typeface="Montserrat"/>
                <a:cs typeface="Montserrat"/>
                <a:sym typeface="Montserrat"/>
              </a:rPr>
              <a:t>EXTERNAL CONTRACTS</a:t>
            </a:r>
            <a:endParaRPr b="1" sz="4500">
              <a:latin typeface="Montserrat"/>
              <a:ea typeface="Montserrat"/>
              <a:cs typeface="Montserrat"/>
              <a:sym typeface="Montserrat"/>
            </a:endParaRPr>
          </a:p>
        </p:txBody>
      </p:sp>
      <p:pic>
        <p:nvPicPr>
          <p:cNvPr id="468" name="Google Shape;468;p49"/>
          <p:cNvPicPr preferRelativeResize="0"/>
          <p:nvPr/>
        </p:nvPicPr>
        <p:blipFill>
          <a:blip r:embed="rId3">
            <a:alphaModFix/>
          </a:blip>
          <a:stretch>
            <a:fillRect/>
          </a:stretch>
        </p:blipFill>
        <p:spPr>
          <a:xfrm>
            <a:off x="841075" y="4854650"/>
            <a:ext cx="10034175" cy="3380700"/>
          </a:xfrm>
          <a:prstGeom prst="rect">
            <a:avLst/>
          </a:prstGeom>
          <a:noFill/>
          <a:ln>
            <a:noFill/>
          </a:ln>
        </p:spPr>
      </p:pic>
      <p:pic>
        <p:nvPicPr>
          <p:cNvPr id="469" name="Google Shape;469;p49"/>
          <p:cNvPicPr preferRelativeResize="0"/>
          <p:nvPr/>
        </p:nvPicPr>
        <p:blipFill>
          <a:blip r:embed="rId4">
            <a:alphaModFix/>
          </a:blip>
          <a:stretch>
            <a:fillRect/>
          </a:stretch>
        </p:blipFill>
        <p:spPr>
          <a:xfrm>
            <a:off x="11151350" y="2564975"/>
            <a:ext cx="11540876" cy="9687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50"/>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p>
            <a:pPr indent="0" lvl="0" marL="0" rtl="0" algn="ctr">
              <a:spcBef>
                <a:spcPts val="0"/>
              </a:spcBef>
              <a:spcAft>
                <a:spcPts val="0"/>
              </a:spcAft>
              <a:buNone/>
            </a:pPr>
            <a:r>
              <a:rPr lang="en"/>
              <a:t>MODIFIERS</a:t>
            </a:r>
            <a:endParaRPr/>
          </a:p>
        </p:txBody>
      </p:sp>
      <p:sp>
        <p:nvSpPr>
          <p:cNvPr id="475" name="Google Shape;475;p50"/>
          <p:cNvSpPr txBox="1"/>
          <p:nvPr>
            <p:ph idx="1" type="subTitle"/>
          </p:nvPr>
        </p:nvSpPr>
        <p:spPr>
          <a:xfrm>
            <a:off x="3779650" y="4540000"/>
            <a:ext cx="45630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
              <a:t>4</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51"/>
          <p:cNvSpPr txBox="1"/>
          <p:nvPr/>
        </p:nvSpPr>
        <p:spPr>
          <a:xfrm>
            <a:off x="2923657" y="1762950"/>
            <a:ext cx="107625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481" name="Google Shape;481;p51"/>
          <p:cNvSpPr txBox="1"/>
          <p:nvPr/>
        </p:nvSpPr>
        <p:spPr>
          <a:xfrm>
            <a:off x="2923657" y="1079000"/>
            <a:ext cx="19457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 sz="7200">
                <a:latin typeface="Montserrat"/>
                <a:ea typeface="Montserrat"/>
                <a:cs typeface="Montserrat"/>
                <a:sym typeface="Montserrat"/>
              </a:rPr>
              <a:t>MODIFIERS</a:t>
            </a:r>
            <a:endParaRPr b="1" sz="7200">
              <a:latin typeface="Montserrat"/>
              <a:ea typeface="Montserrat"/>
              <a:cs typeface="Montserrat"/>
              <a:sym typeface="Montserrat"/>
            </a:endParaRPr>
          </a:p>
        </p:txBody>
      </p:sp>
      <p:sp>
        <p:nvSpPr>
          <p:cNvPr id="482" name="Google Shape;482;p51"/>
          <p:cNvSpPr txBox="1"/>
          <p:nvPr/>
        </p:nvSpPr>
        <p:spPr>
          <a:xfrm>
            <a:off x="2923657" y="1762950"/>
            <a:ext cx="116781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 sz="4500">
                <a:latin typeface="Montserrat"/>
                <a:ea typeface="Montserrat"/>
                <a:cs typeface="Montserrat"/>
                <a:sym typeface="Montserrat"/>
              </a:rPr>
              <a:t>MODIFIERS</a:t>
            </a:r>
            <a:endParaRPr b="1" sz="4500">
              <a:latin typeface="Montserrat"/>
              <a:ea typeface="Montserrat"/>
              <a:cs typeface="Montserrat"/>
              <a:sym typeface="Montserrat"/>
            </a:endParaRPr>
          </a:p>
        </p:txBody>
      </p:sp>
      <p:pic>
        <p:nvPicPr>
          <p:cNvPr id="483" name="Google Shape;483;p51"/>
          <p:cNvPicPr preferRelativeResize="0"/>
          <p:nvPr/>
        </p:nvPicPr>
        <p:blipFill>
          <a:blip r:embed="rId3">
            <a:alphaModFix/>
          </a:blip>
          <a:stretch>
            <a:fillRect/>
          </a:stretch>
        </p:blipFill>
        <p:spPr>
          <a:xfrm>
            <a:off x="2156063" y="4398200"/>
            <a:ext cx="20056624" cy="40586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52"/>
          <p:cNvSpPr txBox="1"/>
          <p:nvPr/>
        </p:nvSpPr>
        <p:spPr>
          <a:xfrm>
            <a:off x="2923657" y="1762950"/>
            <a:ext cx="107625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489" name="Google Shape;489;p52"/>
          <p:cNvSpPr txBox="1"/>
          <p:nvPr/>
        </p:nvSpPr>
        <p:spPr>
          <a:xfrm>
            <a:off x="2923657" y="1079000"/>
            <a:ext cx="19457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 sz="7200">
                <a:latin typeface="Montserrat"/>
                <a:ea typeface="Montserrat"/>
                <a:cs typeface="Montserrat"/>
                <a:sym typeface="Montserrat"/>
              </a:rPr>
              <a:t>MODIFIERS</a:t>
            </a:r>
            <a:endParaRPr b="1" sz="7200">
              <a:latin typeface="Montserrat"/>
              <a:ea typeface="Montserrat"/>
              <a:cs typeface="Montserrat"/>
              <a:sym typeface="Montserrat"/>
            </a:endParaRPr>
          </a:p>
        </p:txBody>
      </p:sp>
      <p:sp>
        <p:nvSpPr>
          <p:cNvPr id="490" name="Google Shape;490;p52"/>
          <p:cNvSpPr txBox="1"/>
          <p:nvPr/>
        </p:nvSpPr>
        <p:spPr>
          <a:xfrm>
            <a:off x="2923657" y="1762950"/>
            <a:ext cx="116781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 sz="4500">
                <a:latin typeface="Montserrat"/>
                <a:ea typeface="Montserrat"/>
                <a:cs typeface="Montserrat"/>
                <a:sym typeface="Montserrat"/>
              </a:rPr>
              <a:t>MODIFIERS</a:t>
            </a:r>
            <a:endParaRPr b="1" sz="4500">
              <a:latin typeface="Montserrat"/>
              <a:ea typeface="Montserrat"/>
              <a:cs typeface="Montserrat"/>
              <a:sym typeface="Montserrat"/>
            </a:endParaRPr>
          </a:p>
        </p:txBody>
      </p:sp>
      <p:pic>
        <p:nvPicPr>
          <p:cNvPr id="491" name="Google Shape;491;p52"/>
          <p:cNvPicPr preferRelativeResize="0"/>
          <p:nvPr/>
        </p:nvPicPr>
        <p:blipFill>
          <a:blip r:embed="rId3">
            <a:alphaModFix/>
          </a:blip>
          <a:stretch>
            <a:fillRect/>
          </a:stretch>
        </p:blipFill>
        <p:spPr>
          <a:xfrm>
            <a:off x="2372325" y="3765125"/>
            <a:ext cx="18407475" cy="68852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53"/>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p>
            <a:pPr indent="0" lvl="0" marL="0" rtl="0" algn="ctr">
              <a:spcBef>
                <a:spcPts val="0"/>
              </a:spcBef>
              <a:spcAft>
                <a:spcPts val="0"/>
              </a:spcAft>
              <a:buNone/>
            </a:pPr>
            <a:r>
              <a:rPr lang="en"/>
              <a:t>Events</a:t>
            </a:r>
            <a:endParaRPr/>
          </a:p>
        </p:txBody>
      </p:sp>
      <p:sp>
        <p:nvSpPr>
          <p:cNvPr id="497" name="Google Shape;497;p53"/>
          <p:cNvSpPr txBox="1"/>
          <p:nvPr>
            <p:ph idx="1" type="subTitle"/>
          </p:nvPr>
        </p:nvSpPr>
        <p:spPr>
          <a:xfrm>
            <a:off x="3779650" y="4540000"/>
            <a:ext cx="45630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
              <a:t>5</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54"/>
          <p:cNvSpPr txBox="1"/>
          <p:nvPr/>
        </p:nvSpPr>
        <p:spPr>
          <a:xfrm>
            <a:off x="2923657" y="1762950"/>
            <a:ext cx="107625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503" name="Google Shape;503;p54"/>
          <p:cNvSpPr txBox="1"/>
          <p:nvPr/>
        </p:nvSpPr>
        <p:spPr>
          <a:xfrm>
            <a:off x="2923657" y="1079000"/>
            <a:ext cx="19457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 sz="7200">
                <a:latin typeface="Montserrat"/>
                <a:ea typeface="Montserrat"/>
                <a:cs typeface="Montserrat"/>
                <a:sym typeface="Montserrat"/>
              </a:rPr>
              <a:t>Events</a:t>
            </a:r>
            <a:endParaRPr b="1" sz="7200">
              <a:latin typeface="Montserrat"/>
              <a:ea typeface="Montserrat"/>
              <a:cs typeface="Montserrat"/>
              <a:sym typeface="Montserrat"/>
            </a:endParaRPr>
          </a:p>
        </p:txBody>
      </p:sp>
      <p:sp>
        <p:nvSpPr>
          <p:cNvPr id="504" name="Google Shape;504;p54"/>
          <p:cNvSpPr txBox="1"/>
          <p:nvPr/>
        </p:nvSpPr>
        <p:spPr>
          <a:xfrm>
            <a:off x="2923657" y="1762950"/>
            <a:ext cx="116781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 sz="4500">
                <a:latin typeface="Montserrat"/>
                <a:ea typeface="Montserrat"/>
                <a:cs typeface="Montserrat"/>
                <a:sym typeface="Montserrat"/>
              </a:rPr>
              <a:t>What are events?</a:t>
            </a:r>
            <a:endParaRPr b="1" sz="4500">
              <a:latin typeface="Montserrat"/>
              <a:ea typeface="Montserrat"/>
              <a:cs typeface="Montserrat"/>
              <a:sym typeface="Montserrat"/>
            </a:endParaRPr>
          </a:p>
        </p:txBody>
      </p:sp>
      <p:sp>
        <p:nvSpPr>
          <p:cNvPr id="505" name="Google Shape;505;p54"/>
          <p:cNvSpPr txBox="1"/>
          <p:nvPr/>
        </p:nvSpPr>
        <p:spPr>
          <a:xfrm>
            <a:off x="1599575" y="2765850"/>
            <a:ext cx="14096400" cy="83295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t/>
            </a:r>
            <a:endParaRPr b="1" sz="5200">
              <a:latin typeface="Proxima Nova"/>
              <a:ea typeface="Proxima Nova"/>
              <a:cs typeface="Proxima Nova"/>
              <a:sym typeface="Proxima Nova"/>
            </a:endParaRPr>
          </a:p>
          <a:p>
            <a:pPr indent="0" lvl="0" marL="0" marR="0" rtl="0" algn="l">
              <a:lnSpc>
                <a:spcPct val="115000"/>
              </a:lnSpc>
              <a:spcBef>
                <a:spcPts val="0"/>
              </a:spcBef>
              <a:spcAft>
                <a:spcPts val="0"/>
              </a:spcAft>
              <a:buNone/>
            </a:pPr>
            <a:r>
              <a:t/>
            </a:r>
            <a:endParaRPr b="1" sz="5200">
              <a:latin typeface="Proxima Nova"/>
              <a:ea typeface="Proxima Nova"/>
              <a:cs typeface="Proxima Nova"/>
              <a:sym typeface="Proxima Nova"/>
            </a:endParaRPr>
          </a:p>
          <a:p>
            <a:pPr indent="-558800" lvl="0" marL="914400" marR="0" rtl="0" algn="l">
              <a:lnSpc>
                <a:spcPct val="115000"/>
              </a:lnSpc>
              <a:spcBef>
                <a:spcPts val="0"/>
              </a:spcBef>
              <a:spcAft>
                <a:spcPts val="0"/>
              </a:spcAft>
              <a:buSzPts val="5200"/>
              <a:buFont typeface="Proxima Nova"/>
              <a:buChar char="●"/>
            </a:pPr>
            <a:r>
              <a:rPr lang="en" sz="5200">
                <a:latin typeface="Proxima Nova"/>
                <a:ea typeface="Proxima Nova"/>
                <a:cs typeface="Proxima Nova"/>
                <a:sym typeface="Proxima Nova"/>
              </a:rPr>
              <a:t>Logging mechanism to EVM</a:t>
            </a:r>
            <a:endParaRPr sz="5200">
              <a:latin typeface="Proxima Nova"/>
              <a:ea typeface="Proxima Nova"/>
              <a:cs typeface="Proxima Nova"/>
              <a:sym typeface="Proxima Nova"/>
            </a:endParaRPr>
          </a:p>
          <a:p>
            <a:pPr indent="-558800" lvl="0" marL="914400" marR="0" rtl="0" algn="l">
              <a:lnSpc>
                <a:spcPct val="115000"/>
              </a:lnSpc>
              <a:spcBef>
                <a:spcPts val="0"/>
              </a:spcBef>
              <a:spcAft>
                <a:spcPts val="0"/>
              </a:spcAft>
              <a:buSzPts val="5200"/>
              <a:buFont typeface="Proxima Nova"/>
              <a:buChar char="●"/>
            </a:pPr>
            <a:r>
              <a:rPr lang="en" sz="5200">
                <a:latin typeface="Proxima Nova"/>
                <a:ea typeface="Proxima Nova"/>
                <a:cs typeface="Proxima Nova"/>
                <a:sym typeface="Proxima Nova"/>
              </a:rPr>
              <a:t>Notifies others about important occurrences</a:t>
            </a:r>
            <a:endParaRPr sz="5200">
              <a:latin typeface="Proxima Nova"/>
              <a:ea typeface="Proxima Nova"/>
              <a:cs typeface="Proxima Nova"/>
              <a:sym typeface="Proxima Nova"/>
            </a:endParaRPr>
          </a:p>
          <a:p>
            <a:pPr indent="0" lvl="0" marL="914400" marR="0" rtl="0" algn="l">
              <a:lnSpc>
                <a:spcPct val="100000"/>
              </a:lnSpc>
              <a:spcBef>
                <a:spcPts val="0"/>
              </a:spcBef>
              <a:spcAft>
                <a:spcPts val="0"/>
              </a:spcAft>
              <a:buNone/>
            </a:pPr>
            <a:r>
              <a:t/>
            </a:r>
            <a:endParaRPr sz="48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sz="4800">
              <a:latin typeface="Proxima Nova"/>
              <a:ea typeface="Proxima Nova"/>
              <a:cs typeface="Proxima Nova"/>
              <a:sym typeface="Proxima Nova"/>
            </a:endParaRPr>
          </a:p>
        </p:txBody>
      </p:sp>
      <p:pic>
        <p:nvPicPr>
          <p:cNvPr id="506" name="Google Shape;506;p54"/>
          <p:cNvPicPr preferRelativeResize="0"/>
          <p:nvPr/>
        </p:nvPicPr>
        <p:blipFill>
          <a:blip r:embed="rId3">
            <a:alphaModFix/>
          </a:blip>
          <a:stretch>
            <a:fillRect/>
          </a:stretch>
        </p:blipFill>
        <p:spPr>
          <a:xfrm>
            <a:off x="16867125" y="5117125"/>
            <a:ext cx="5048250" cy="2152650"/>
          </a:xfrm>
          <a:prstGeom prst="rect">
            <a:avLst/>
          </a:prstGeom>
          <a:noFill/>
          <a:ln>
            <a:noFill/>
          </a:ln>
        </p:spPr>
      </p:pic>
      <p:sp>
        <p:nvSpPr>
          <p:cNvPr id="507" name="Google Shape;507;p54"/>
          <p:cNvSpPr txBox="1"/>
          <p:nvPr/>
        </p:nvSpPr>
        <p:spPr>
          <a:xfrm>
            <a:off x="16515300" y="3964219"/>
            <a:ext cx="5751900" cy="11529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b="1" lang="en" sz="5200">
                <a:latin typeface="Proxima Nova"/>
                <a:ea typeface="Proxima Nova"/>
                <a:cs typeface="Proxima Nova"/>
                <a:sym typeface="Proxima Nova"/>
              </a:rPr>
              <a:t>Event declaration</a:t>
            </a:r>
            <a:endParaRPr b="1" sz="5200">
              <a:latin typeface="Proxima Nova"/>
              <a:ea typeface="Proxima Nova"/>
              <a:cs typeface="Proxima Nova"/>
              <a:sym typeface="Proxima Nova"/>
            </a:endParaRPr>
          </a:p>
          <a:p>
            <a:pPr indent="0" lvl="0" marL="0" marR="0" rtl="0" algn="l">
              <a:lnSpc>
                <a:spcPct val="115000"/>
              </a:lnSpc>
              <a:spcBef>
                <a:spcPts val="0"/>
              </a:spcBef>
              <a:spcAft>
                <a:spcPts val="0"/>
              </a:spcAft>
              <a:buNone/>
            </a:pPr>
            <a:r>
              <a:t/>
            </a:r>
            <a:endParaRPr sz="48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sz="4800">
              <a:latin typeface="Proxima Nova"/>
              <a:ea typeface="Proxima Nova"/>
              <a:cs typeface="Proxima Nova"/>
              <a:sym typeface="Proxima Nova"/>
            </a:endParaRPr>
          </a:p>
        </p:txBody>
      </p:sp>
      <p:pic>
        <p:nvPicPr>
          <p:cNvPr id="508" name="Google Shape;508;p54"/>
          <p:cNvPicPr preferRelativeResize="0"/>
          <p:nvPr/>
        </p:nvPicPr>
        <p:blipFill>
          <a:blip r:embed="rId4">
            <a:alphaModFix/>
          </a:blip>
          <a:stretch>
            <a:fillRect/>
          </a:stretch>
        </p:blipFill>
        <p:spPr>
          <a:xfrm>
            <a:off x="14606300" y="9243300"/>
            <a:ext cx="9569910" cy="2315850"/>
          </a:xfrm>
          <a:prstGeom prst="rect">
            <a:avLst/>
          </a:prstGeom>
          <a:noFill/>
          <a:ln>
            <a:noFill/>
          </a:ln>
        </p:spPr>
      </p:pic>
      <p:sp>
        <p:nvSpPr>
          <p:cNvPr id="509" name="Google Shape;509;p54"/>
          <p:cNvSpPr txBox="1"/>
          <p:nvPr/>
        </p:nvSpPr>
        <p:spPr>
          <a:xfrm>
            <a:off x="16515300" y="7832744"/>
            <a:ext cx="5751900" cy="11529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b="1" lang="en" sz="5200">
                <a:latin typeface="Proxima Nova"/>
                <a:ea typeface="Proxima Nova"/>
                <a:cs typeface="Proxima Nova"/>
                <a:sym typeface="Proxima Nova"/>
              </a:rPr>
              <a:t>Emitting</a:t>
            </a:r>
            <a:r>
              <a:rPr b="1" lang="en" sz="5200">
                <a:latin typeface="Proxima Nova"/>
                <a:ea typeface="Proxima Nova"/>
                <a:cs typeface="Proxima Nova"/>
                <a:sym typeface="Proxima Nova"/>
              </a:rPr>
              <a:t> an event</a:t>
            </a:r>
            <a:endParaRPr b="1" sz="5200">
              <a:latin typeface="Proxima Nova"/>
              <a:ea typeface="Proxima Nova"/>
              <a:cs typeface="Proxima Nova"/>
              <a:sym typeface="Proxima Nova"/>
            </a:endParaRPr>
          </a:p>
          <a:p>
            <a:pPr indent="0" lvl="0" marL="0" marR="0" rtl="0" algn="l">
              <a:lnSpc>
                <a:spcPct val="115000"/>
              </a:lnSpc>
              <a:spcBef>
                <a:spcPts val="0"/>
              </a:spcBef>
              <a:spcAft>
                <a:spcPts val="0"/>
              </a:spcAft>
              <a:buNone/>
            </a:pPr>
            <a:r>
              <a:t/>
            </a:r>
            <a:endParaRPr sz="48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sz="4800">
              <a:latin typeface="Proxima Nova"/>
              <a:ea typeface="Proxima Nova"/>
              <a:cs typeface="Proxima Nova"/>
              <a:sym typeface="Proxima Nova"/>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55"/>
          <p:cNvSpPr txBox="1"/>
          <p:nvPr/>
        </p:nvSpPr>
        <p:spPr>
          <a:xfrm>
            <a:off x="2923657" y="1762950"/>
            <a:ext cx="107625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515" name="Google Shape;515;p55"/>
          <p:cNvSpPr txBox="1"/>
          <p:nvPr/>
        </p:nvSpPr>
        <p:spPr>
          <a:xfrm>
            <a:off x="2923657" y="1079000"/>
            <a:ext cx="19457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 sz="7200">
                <a:latin typeface="Montserrat"/>
                <a:ea typeface="Montserrat"/>
                <a:cs typeface="Montserrat"/>
                <a:sym typeface="Montserrat"/>
              </a:rPr>
              <a:t>Events</a:t>
            </a:r>
            <a:endParaRPr b="1" sz="7200">
              <a:latin typeface="Montserrat"/>
              <a:ea typeface="Montserrat"/>
              <a:cs typeface="Montserrat"/>
              <a:sym typeface="Montserrat"/>
            </a:endParaRPr>
          </a:p>
        </p:txBody>
      </p:sp>
      <p:sp>
        <p:nvSpPr>
          <p:cNvPr id="516" name="Google Shape;516;p55"/>
          <p:cNvSpPr txBox="1"/>
          <p:nvPr/>
        </p:nvSpPr>
        <p:spPr>
          <a:xfrm>
            <a:off x="2923657" y="1762950"/>
            <a:ext cx="116781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 sz="4500">
                <a:latin typeface="Montserrat"/>
                <a:ea typeface="Montserrat"/>
                <a:cs typeface="Montserrat"/>
                <a:sym typeface="Montserrat"/>
              </a:rPr>
              <a:t>Why use events?</a:t>
            </a:r>
            <a:endParaRPr b="1" sz="4500">
              <a:latin typeface="Montserrat"/>
              <a:ea typeface="Montserrat"/>
              <a:cs typeface="Montserrat"/>
              <a:sym typeface="Montserrat"/>
            </a:endParaRPr>
          </a:p>
        </p:txBody>
      </p:sp>
      <p:sp>
        <p:nvSpPr>
          <p:cNvPr id="517" name="Google Shape;517;p55"/>
          <p:cNvSpPr txBox="1"/>
          <p:nvPr/>
        </p:nvSpPr>
        <p:spPr>
          <a:xfrm>
            <a:off x="1599575" y="2765850"/>
            <a:ext cx="14548800" cy="83295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t/>
            </a:r>
            <a:endParaRPr b="1" sz="5200">
              <a:latin typeface="Proxima Nova"/>
              <a:ea typeface="Proxima Nova"/>
              <a:cs typeface="Proxima Nova"/>
              <a:sym typeface="Proxima Nova"/>
            </a:endParaRPr>
          </a:p>
          <a:p>
            <a:pPr indent="0" lvl="0" marL="0" marR="0" rtl="0" algn="l">
              <a:lnSpc>
                <a:spcPct val="115000"/>
              </a:lnSpc>
              <a:spcBef>
                <a:spcPts val="0"/>
              </a:spcBef>
              <a:spcAft>
                <a:spcPts val="0"/>
              </a:spcAft>
              <a:buNone/>
            </a:pPr>
            <a:r>
              <a:t/>
            </a:r>
            <a:endParaRPr b="1" sz="5200">
              <a:latin typeface="Proxima Nova"/>
              <a:ea typeface="Proxima Nova"/>
              <a:cs typeface="Proxima Nova"/>
              <a:sym typeface="Proxima Nova"/>
            </a:endParaRPr>
          </a:p>
          <a:p>
            <a:pPr indent="-558800" lvl="0" marL="914400" marR="0" rtl="0" algn="l">
              <a:lnSpc>
                <a:spcPct val="115000"/>
              </a:lnSpc>
              <a:spcBef>
                <a:spcPts val="0"/>
              </a:spcBef>
              <a:spcAft>
                <a:spcPts val="0"/>
              </a:spcAft>
              <a:buSzPts val="5200"/>
              <a:buFont typeface="Proxima Nova"/>
              <a:buChar char="●"/>
            </a:pPr>
            <a:r>
              <a:rPr lang="en" sz="5200">
                <a:latin typeface="Proxima Nova"/>
                <a:ea typeface="Proxima Nova"/>
                <a:cs typeface="Proxima Nova"/>
                <a:sym typeface="Proxima Nova"/>
              </a:rPr>
              <a:t>Efficiently read blockchain activity</a:t>
            </a:r>
            <a:endParaRPr sz="5200">
              <a:latin typeface="Proxima Nova"/>
              <a:ea typeface="Proxima Nova"/>
              <a:cs typeface="Proxima Nova"/>
              <a:sym typeface="Proxima Nova"/>
            </a:endParaRPr>
          </a:p>
          <a:p>
            <a:pPr indent="-558800" lvl="0" marL="914400" marR="0" rtl="0" algn="l">
              <a:lnSpc>
                <a:spcPct val="115000"/>
              </a:lnSpc>
              <a:spcBef>
                <a:spcPts val="0"/>
              </a:spcBef>
              <a:spcAft>
                <a:spcPts val="0"/>
              </a:spcAft>
              <a:buSzPts val="5200"/>
              <a:buFont typeface="Proxima Nova"/>
              <a:buChar char="●"/>
            </a:pPr>
            <a:r>
              <a:rPr lang="en" sz="5200">
                <a:latin typeface="Proxima Nova"/>
                <a:ea typeface="Proxima Nova"/>
                <a:cs typeface="Proxima Nova"/>
                <a:sym typeface="Proxima Nova"/>
              </a:rPr>
              <a:t>Interface between smart contracts and dApps</a:t>
            </a:r>
            <a:endParaRPr sz="5200">
              <a:latin typeface="Proxima Nova"/>
              <a:ea typeface="Proxima Nova"/>
              <a:cs typeface="Proxima Nova"/>
              <a:sym typeface="Proxima Nova"/>
            </a:endParaRPr>
          </a:p>
          <a:p>
            <a:pPr indent="-558800" lvl="0" marL="914400" marR="0" rtl="0" algn="l">
              <a:lnSpc>
                <a:spcPct val="115000"/>
              </a:lnSpc>
              <a:spcBef>
                <a:spcPts val="0"/>
              </a:spcBef>
              <a:spcAft>
                <a:spcPts val="0"/>
              </a:spcAft>
              <a:buSzPts val="5200"/>
              <a:buFont typeface="Proxima Nova"/>
              <a:buChar char="●"/>
            </a:pPr>
            <a:r>
              <a:rPr lang="en" sz="5200">
                <a:latin typeface="Proxima Nova"/>
                <a:ea typeface="Proxima Nova"/>
                <a:cs typeface="Proxima Nova"/>
                <a:sym typeface="Proxima Nova"/>
              </a:rPr>
              <a:t>External system compatibility</a:t>
            </a:r>
            <a:endParaRPr sz="5200">
              <a:latin typeface="Proxima Nova"/>
              <a:ea typeface="Proxima Nova"/>
              <a:cs typeface="Proxima Nova"/>
              <a:sym typeface="Proxima Nova"/>
            </a:endParaRPr>
          </a:p>
          <a:p>
            <a:pPr indent="-558800" lvl="0" marL="914400" marR="0" rtl="0" algn="l">
              <a:lnSpc>
                <a:spcPct val="115000"/>
              </a:lnSpc>
              <a:spcBef>
                <a:spcPts val="0"/>
              </a:spcBef>
              <a:spcAft>
                <a:spcPts val="0"/>
              </a:spcAft>
              <a:buSzPts val="5200"/>
              <a:buFont typeface="Proxima Nova"/>
              <a:buChar char="●"/>
            </a:pPr>
            <a:r>
              <a:rPr lang="en" sz="5200">
                <a:latin typeface="Proxima Nova"/>
                <a:ea typeface="Proxima Nova"/>
                <a:cs typeface="Proxima Nova"/>
                <a:sym typeface="Proxima Nova"/>
              </a:rPr>
              <a:t>Ex. MEV bot listening for event on Uniswap liquidity pool</a:t>
            </a:r>
            <a:endParaRPr sz="52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sz="4800">
              <a:latin typeface="Proxima Nova"/>
              <a:ea typeface="Proxima Nova"/>
              <a:cs typeface="Proxima Nova"/>
              <a:sym typeface="Proxima Nova"/>
            </a:endParaRPr>
          </a:p>
        </p:txBody>
      </p:sp>
      <p:sp>
        <p:nvSpPr>
          <p:cNvPr id="518" name="Google Shape;518;p55"/>
          <p:cNvSpPr txBox="1"/>
          <p:nvPr/>
        </p:nvSpPr>
        <p:spPr>
          <a:xfrm>
            <a:off x="10396475" y="8553444"/>
            <a:ext cx="5751900" cy="11529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b="1" lang="en" sz="5200">
                <a:latin typeface="Proxima Nova"/>
                <a:ea typeface="Proxima Nova"/>
                <a:cs typeface="Proxima Nova"/>
                <a:sym typeface="Proxima Nova"/>
              </a:rPr>
              <a:t>Uniswap </a:t>
            </a:r>
            <a:r>
              <a:rPr b="1" lang="en" sz="5200">
                <a:latin typeface="Proxima Nova"/>
                <a:ea typeface="Proxima Nova"/>
                <a:cs typeface="Proxima Nova"/>
                <a:sym typeface="Proxima Nova"/>
              </a:rPr>
              <a:t>event</a:t>
            </a:r>
            <a:endParaRPr b="1" sz="5200">
              <a:latin typeface="Proxima Nova"/>
              <a:ea typeface="Proxima Nova"/>
              <a:cs typeface="Proxima Nova"/>
              <a:sym typeface="Proxima Nova"/>
            </a:endParaRPr>
          </a:p>
          <a:p>
            <a:pPr indent="0" lvl="0" marL="0" marR="0" rtl="0" algn="l">
              <a:lnSpc>
                <a:spcPct val="115000"/>
              </a:lnSpc>
              <a:spcBef>
                <a:spcPts val="0"/>
              </a:spcBef>
              <a:spcAft>
                <a:spcPts val="0"/>
              </a:spcAft>
              <a:buNone/>
            </a:pPr>
            <a:r>
              <a:t/>
            </a:r>
            <a:endParaRPr sz="4800">
              <a:latin typeface="Proxima Nova"/>
              <a:ea typeface="Proxima Nova"/>
              <a:cs typeface="Proxima Nova"/>
              <a:sym typeface="Proxima Nova"/>
            </a:endParaRPr>
          </a:p>
          <a:p>
            <a:pPr indent="0" lvl="0" marL="0" marR="0" rtl="0" algn="l">
              <a:lnSpc>
                <a:spcPct val="115000"/>
              </a:lnSpc>
              <a:spcBef>
                <a:spcPts val="0"/>
              </a:spcBef>
              <a:spcAft>
                <a:spcPts val="0"/>
              </a:spcAft>
              <a:buNone/>
            </a:pPr>
            <a:r>
              <a:t/>
            </a:r>
            <a:endParaRPr sz="4800">
              <a:latin typeface="Proxima Nova"/>
              <a:ea typeface="Proxima Nova"/>
              <a:cs typeface="Proxima Nova"/>
              <a:sym typeface="Proxima Nova"/>
            </a:endParaRPr>
          </a:p>
        </p:txBody>
      </p:sp>
      <p:pic>
        <p:nvPicPr>
          <p:cNvPr id="519" name="Google Shape;519;p55"/>
          <p:cNvPicPr preferRelativeResize="0"/>
          <p:nvPr/>
        </p:nvPicPr>
        <p:blipFill>
          <a:blip r:embed="rId3">
            <a:alphaModFix/>
          </a:blip>
          <a:stretch>
            <a:fillRect/>
          </a:stretch>
        </p:blipFill>
        <p:spPr>
          <a:xfrm>
            <a:off x="6649238" y="9706350"/>
            <a:ext cx="12554413" cy="35869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sp>
        <p:nvSpPr>
          <p:cNvPr id="524" name="Google Shape;524;p56"/>
          <p:cNvSpPr txBox="1"/>
          <p:nvPr/>
        </p:nvSpPr>
        <p:spPr>
          <a:xfrm>
            <a:off x="2923657" y="1762950"/>
            <a:ext cx="107625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525" name="Google Shape;525;p56"/>
          <p:cNvSpPr txBox="1"/>
          <p:nvPr/>
        </p:nvSpPr>
        <p:spPr>
          <a:xfrm>
            <a:off x="2923657" y="1079000"/>
            <a:ext cx="19457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 sz="7200">
                <a:latin typeface="Montserrat"/>
                <a:ea typeface="Montserrat"/>
                <a:cs typeface="Montserrat"/>
                <a:sym typeface="Montserrat"/>
              </a:rPr>
              <a:t>Events</a:t>
            </a:r>
            <a:endParaRPr b="1" sz="7200">
              <a:latin typeface="Montserrat"/>
              <a:ea typeface="Montserrat"/>
              <a:cs typeface="Montserrat"/>
              <a:sym typeface="Montserrat"/>
            </a:endParaRPr>
          </a:p>
        </p:txBody>
      </p:sp>
      <p:sp>
        <p:nvSpPr>
          <p:cNvPr id="526" name="Google Shape;526;p56"/>
          <p:cNvSpPr txBox="1"/>
          <p:nvPr/>
        </p:nvSpPr>
        <p:spPr>
          <a:xfrm>
            <a:off x="2923657" y="1762950"/>
            <a:ext cx="116781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 sz="4500">
                <a:latin typeface="Montserrat"/>
                <a:ea typeface="Montserrat"/>
                <a:cs typeface="Montserrat"/>
                <a:sym typeface="Montserrat"/>
              </a:rPr>
              <a:t>Looking at a log</a:t>
            </a:r>
            <a:endParaRPr b="1" sz="4500">
              <a:latin typeface="Montserrat"/>
              <a:ea typeface="Montserrat"/>
              <a:cs typeface="Montserrat"/>
              <a:sym typeface="Montserrat"/>
            </a:endParaRPr>
          </a:p>
        </p:txBody>
      </p:sp>
      <p:sp>
        <p:nvSpPr>
          <p:cNvPr id="527" name="Google Shape;527;p56"/>
          <p:cNvSpPr txBox="1"/>
          <p:nvPr/>
        </p:nvSpPr>
        <p:spPr>
          <a:xfrm>
            <a:off x="3541200" y="3299056"/>
            <a:ext cx="5751900" cy="11529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b="1" lang="en" sz="5200">
                <a:latin typeface="Proxima Nova"/>
                <a:ea typeface="Proxima Nova"/>
                <a:cs typeface="Proxima Nova"/>
                <a:sym typeface="Proxima Nova"/>
              </a:rPr>
              <a:t>Event declaration</a:t>
            </a:r>
            <a:endParaRPr b="1" sz="5200">
              <a:latin typeface="Proxima Nova"/>
              <a:ea typeface="Proxima Nova"/>
              <a:cs typeface="Proxima Nova"/>
              <a:sym typeface="Proxima Nova"/>
            </a:endParaRPr>
          </a:p>
          <a:p>
            <a:pPr indent="0" lvl="0" marL="0" marR="0" rtl="0" algn="l">
              <a:lnSpc>
                <a:spcPct val="115000"/>
              </a:lnSpc>
              <a:spcBef>
                <a:spcPts val="0"/>
              </a:spcBef>
              <a:spcAft>
                <a:spcPts val="0"/>
              </a:spcAft>
              <a:buNone/>
            </a:pPr>
            <a:r>
              <a:t/>
            </a:r>
            <a:endParaRPr sz="48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sz="4800">
              <a:latin typeface="Proxima Nova"/>
              <a:ea typeface="Proxima Nova"/>
              <a:cs typeface="Proxima Nova"/>
              <a:sym typeface="Proxima Nova"/>
            </a:endParaRPr>
          </a:p>
        </p:txBody>
      </p:sp>
      <p:pic>
        <p:nvPicPr>
          <p:cNvPr id="528" name="Google Shape;528;p56"/>
          <p:cNvPicPr preferRelativeResize="0"/>
          <p:nvPr/>
        </p:nvPicPr>
        <p:blipFill>
          <a:blip r:embed="rId3">
            <a:alphaModFix/>
          </a:blip>
          <a:stretch>
            <a:fillRect/>
          </a:stretch>
        </p:blipFill>
        <p:spPr>
          <a:xfrm>
            <a:off x="3039299" y="7927806"/>
            <a:ext cx="15096075" cy="5304575"/>
          </a:xfrm>
          <a:prstGeom prst="rect">
            <a:avLst/>
          </a:prstGeom>
          <a:noFill/>
          <a:ln>
            <a:noFill/>
          </a:ln>
        </p:spPr>
      </p:pic>
      <p:pic>
        <p:nvPicPr>
          <p:cNvPr id="529" name="Google Shape;529;p56"/>
          <p:cNvPicPr preferRelativeResize="0"/>
          <p:nvPr/>
        </p:nvPicPr>
        <p:blipFill>
          <a:blip r:embed="rId4">
            <a:alphaModFix/>
          </a:blip>
          <a:stretch>
            <a:fillRect/>
          </a:stretch>
        </p:blipFill>
        <p:spPr>
          <a:xfrm>
            <a:off x="4188300" y="4341938"/>
            <a:ext cx="4457700" cy="1962150"/>
          </a:xfrm>
          <a:prstGeom prst="rect">
            <a:avLst/>
          </a:prstGeom>
          <a:noFill/>
          <a:ln>
            <a:noFill/>
          </a:ln>
        </p:spPr>
      </p:pic>
      <p:sp>
        <p:nvSpPr>
          <p:cNvPr id="530" name="Google Shape;530;p56"/>
          <p:cNvSpPr txBox="1"/>
          <p:nvPr/>
        </p:nvSpPr>
        <p:spPr>
          <a:xfrm>
            <a:off x="11080875" y="3189031"/>
            <a:ext cx="5751900" cy="11529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b="1" lang="en" sz="5200">
                <a:latin typeface="Proxima Nova"/>
                <a:ea typeface="Proxima Nova"/>
                <a:cs typeface="Proxima Nova"/>
                <a:sym typeface="Proxima Nova"/>
              </a:rPr>
              <a:t>Event emission</a:t>
            </a:r>
            <a:endParaRPr b="1" sz="5200">
              <a:latin typeface="Proxima Nova"/>
              <a:ea typeface="Proxima Nova"/>
              <a:cs typeface="Proxima Nova"/>
              <a:sym typeface="Proxima Nova"/>
            </a:endParaRPr>
          </a:p>
          <a:p>
            <a:pPr indent="0" lvl="0" marL="0" marR="0" rtl="0" algn="l">
              <a:lnSpc>
                <a:spcPct val="115000"/>
              </a:lnSpc>
              <a:spcBef>
                <a:spcPts val="0"/>
              </a:spcBef>
              <a:spcAft>
                <a:spcPts val="0"/>
              </a:spcAft>
              <a:buNone/>
            </a:pPr>
            <a:r>
              <a:t/>
            </a:r>
            <a:endParaRPr sz="48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sz="4800">
              <a:latin typeface="Proxima Nova"/>
              <a:ea typeface="Proxima Nova"/>
              <a:cs typeface="Proxima Nova"/>
              <a:sym typeface="Proxima Nova"/>
            </a:endParaRPr>
          </a:p>
        </p:txBody>
      </p:sp>
      <p:pic>
        <p:nvPicPr>
          <p:cNvPr id="531" name="Google Shape;531;p56"/>
          <p:cNvPicPr preferRelativeResize="0"/>
          <p:nvPr/>
        </p:nvPicPr>
        <p:blipFill>
          <a:blip r:embed="rId5">
            <a:alphaModFix/>
          </a:blip>
          <a:stretch>
            <a:fillRect/>
          </a:stretch>
        </p:blipFill>
        <p:spPr>
          <a:xfrm>
            <a:off x="10280174" y="4294313"/>
            <a:ext cx="7353300" cy="2057400"/>
          </a:xfrm>
          <a:prstGeom prst="rect">
            <a:avLst/>
          </a:prstGeom>
          <a:noFill/>
          <a:ln>
            <a:noFill/>
          </a:ln>
        </p:spPr>
      </p:pic>
      <p:sp>
        <p:nvSpPr>
          <p:cNvPr id="532" name="Google Shape;532;p56"/>
          <p:cNvSpPr txBox="1"/>
          <p:nvPr/>
        </p:nvSpPr>
        <p:spPr>
          <a:xfrm>
            <a:off x="7711387" y="6774906"/>
            <a:ext cx="5751900" cy="11529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None/>
            </a:pPr>
            <a:r>
              <a:rPr b="1" lang="en" sz="5200">
                <a:latin typeface="Proxima Nova"/>
                <a:ea typeface="Proxima Nova"/>
                <a:cs typeface="Proxima Nova"/>
                <a:sym typeface="Proxima Nova"/>
              </a:rPr>
              <a:t>Logged output</a:t>
            </a:r>
            <a:endParaRPr b="1" sz="5200">
              <a:latin typeface="Proxima Nova"/>
              <a:ea typeface="Proxima Nova"/>
              <a:cs typeface="Proxima Nova"/>
              <a:sym typeface="Proxima Nova"/>
            </a:endParaRPr>
          </a:p>
          <a:p>
            <a:pPr indent="0" lvl="0" marL="0" marR="0" rtl="0" algn="l">
              <a:lnSpc>
                <a:spcPct val="115000"/>
              </a:lnSpc>
              <a:spcBef>
                <a:spcPts val="0"/>
              </a:spcBef>
              <a:spcAft>
                <a:spcPts val="0"/>
              </a:spcAft>
              <a:buNone/>
            </a:pPr>
            <a:r>
              <a:t/>
            </a:r>
            <a:endParaRPr sz="48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sz="4800">
              <a:latin typeface="Proxima Nova"/>
              <a:ea typeface="Proxima Nova"/>
              <a:cs typeface="Proxima Nova"/>
              <a:sym typeface="Proxima Nova"/>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36" name="Shape 536"/>
        <p:cNvGrpSpPr/>
        <p:nvPr/>
      </p:nvGrpSpPr>
      <p:grpSpPr>
        <a:xfrm>
          <a:off x="0" y="0"/>
          <a:ext cx="0" cy="0"/>
          <a:chOff x="0" y="0"/>
          <a:chExt cx="0" cy="0"/>
        </a:xfrm>
      </p:grpSpPr>
      <p:sp>
        <p:nvSpPr>
          <p:cNvPr id="537" name="Google Shape;537;p57"/>
          <p:cNvSpPr txBox="1"/>
          <p:nvPr/>
        </p:nvSpPr>
        <p:spPr>
          <a:xfrm>
            <a:off x="2923657" y="1762950"/>
            <a:ext cx="107625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538" name="Google Shape;538;p57"/>
          <p:cNvSpPr txBox="1"/>
          <p:nvPr/>
        </p:nvSpPr>
        <p:spPr>
          <a:xfrm>
            <a:off x="2923657" y="1079000"/>
            <a:ext cx="19457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 sz="7200">
                <a:latin typeface="Montserrat"/>
                <a:ea typeface="Montserrat"/>
                <a:cs typeface="Montserrat"/>
                <a:sym typeface="Montserrat"/>
              </a:rPr>
              <a:t>Events</a:t>
            </a:r>
            <a:endParaRPr b="1" sz="7200">
              <a:latin typeface="Montserrat"/>
              <a:ea typeface="Montserrat"/>
              <a:cs typeface="Montserrat"/>
              <a:sym typeface="Montserrat"/>
            </a:endParaRPr>
          </a:p>
        </p:txBody>
      </p:sp>
      <p:sp>
        <p:nvSpPr>
          <p:cNvPr id="539" name="Google Shape;539;p57"/>
          <p:cNvSpPr txBox="1"/>
          <p:nvPr/>
        </p:nvSpPr>
        <p:spPr>
          <a:xfrm>
            <a:off x="2923657" y="1762950"/>
            <a:ext cx="116781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 sz="4500">
                <a:latin typeface="Montserrat"/>
                <a:ea typeface="Montserrat"/>
                <a:cs typeface="Montserrat"/>
                <a:sym typeface="Montserrat"/>
              </a:rPr>
              <a:t>Working with a log</a:t>
            </a:r>
            <a:endParaRPr b="1" sz="4500">
              <a:latin typeface="Montserrat"/>
              <a:ea typeface="Montserrat"/>
              <a:cs typeface="Montserrat"/>
              <a:sym typeface="Montserrat"/>
            </a:endParaRPr>
          </a:p>
        </p:txBody>
      </p:sp>
      <p:pic>
        <p:nvPicPr>
          <p:cNvPr id="540" name="Google Shape;540;p57"/>
          <p:cNvPicPr preferRelativeResize="0"/>
          <p:nvPr/>
        </p:nvPicPr>
        <p:blipFill rotWithShape="1">
          <a:blip r:embed="rId3">
            <a:alphaModFix/>
          </a:blip>
          <a:srcRect b="15509" l="0" r="0" t="47129"/>
          <a:stretch/>
        </p:blipFill>
        <p:spPr>
          <a:xfrm>
            <a:off x="4636338" y="5726026"/>
            <a:ext cx="15096075" cy="1981950"/>
          </a:xfrm>
          <a:prstGeom prst="rect">
            <a:avLst/>
          </a:prstGeom>
          <a:noFill/>
          <a:ln>
            <a:noFill/>
          </a:ln>
        </p:spPr>
      </p:pic>
      <p:sp>
        <p:nvSpPr>
          <p:cNvPr id="541" name="Google Shape;541;p57"/>
          <p:cNvSpPr txBox="1"/>
          <p:nvPr/>
        </p:nvSpPr>
        <p:spPr>
          <a:xfrm>
            <a:off x="1591750" y="1079000"/>
            <a:ext cx="14286300" cy="49569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t/>
            </a:r>
            <a:endParaRPr b="1" sz="5200">
              <a:latin typeface="Proxima Nova"/>
              <a:ea typeface="Proxima Nova"/>
              <a:cs typeface="Proxima Nova"/>
              <a:sym typeface="Proxima Nova"/>
            </a:endParaRPr>
          </a:p>
          <a:p>
            <a:pPr indent="0" lvl="0" marL="0" marR="0" rtl="0" algn="l">
              <a:lnSpc>
                <a:spcPct val="115000"/>
              </a:lnSpc>
              <a:spcBef>
                <a:spcPts val="0"/>
              </a:spcBef>
              <a:spcAft>
                <a:spcPts val="0"/>
              </a:spcAft>
              <a:buNone/>
            </a:pPr>
            <a:r>
              <a:t/>
            </a:r>
            <a:endParaRPr b="1" sz="5200">
              <a:latin typeface="Proxima Nova"/>
              <a:ea typeface="Proxima Nova"/>
              <a:cs typeface="Proxima Nova"/>
              <a:sym typeface="Proxima Nova"/>
            </a:endParaRPr>
          </a:p>
          <a:p>
            <a:pPr indent="-558800" lvl="0" marL="914400" marR="0" rtl="0" algn="l">
              <a:lnSpc>
                <a:spcPct val="115000"/>
              </a:lnSpc>
              <a:spcBef>
                <a:spcPts val="0"/>
              </a:spcBef>
              <a:spcAft>
                <a:spcPts val="0"/>
              </a:spcAft>
              <a:buSzPts val="5200"/>
              <a:buFont typeface="Proxima Nova"/>
              <a:buChar char="●"/>
            </a:pPr>
            <a:r>
              <a:rPr lang="en" sz="5200">
                <a:latin typeface="Proxima Nova"/>
                <a:ea typeface="Proxima Nova"/>
                <a:cs typeface="Proxima Nova"/>
                <a:sym typeface="Proxima Nova"/>
              </a:rPr>
              <a:t>Decode `data` and `topics` field using ABI (Application Binary Interface) of the contract</a:t>
            </a:r>
            <a:endParaRPr sz="5200">
              <a:latin typeface="Proxima Nova"/>
              <a:ea typeface="Proxima Nova"/>
              <a:cs typeface="Proxima Nova"/>
              <a:sym typeface="Proxima Nova"/>
            </a:endParaRPr>
          </a:p>
          <a:p>
            <a:pPr indent="-558800" lvl="1" marL="1371600" marR="0" rtl="0" algn="l">
              <a:lnSpc>
                <a:spcPct val="115000"/>
              </a:lnSpc>
              <a:spcBef>
                <a:spcPts val="0"/>
              </a:spcBef>
              <a:spcAft>
                <a:spcPts val="0"/>
              </a:spcAft>
              <a:buSzPts val="5200"/>
              <a:buFont typeface="Proxima Nova"/>
              <a:buChar char="○"/>
            </a:pPr>
            <a:r>
              <a:rPr lang="en" sz="5200">
                <a:latin typeface="Proxima Nova"/>
                <a:ea typeface="Proxima Nova"/>
                <a:cs typeface="Proxima Nova"/>
                <a:sym typeface="Proxima Nova"/>
              </a:rPr>
              <a:t>ABI converts bytecode</a:t>
            </a:r>
            <a:endParaRPr sz="5200">
              <a:latin typeface="Proxima Nova"/>
              <a:ea typeface="Proxima Nova"/>
              <a:cs typeface="Proxima Nova"/>
              <a:sym typeface="Proxima Nova"/>
            </a:endParaRPr>
          </a:p>
          <a:p>
            <a:pPr indent="0" lvl="0" marL="914400" marR="0" rtl="0" algn="l">
              <a:lnSpc>
                <a:spcPct val="115000"/>
              </a:lnSpc>
              <a:spcBef>
                <a:spcPts val="0"/>
              </a:spcBef>
              <a:spcAft>
                <a:spcPts val="0"/>
              </a:spcAft>
              <a:buNone/>
            </a:pPr>
            <a:r>
              <a:t/>
            </a:r>
            <a:endParaRPr sz="52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sz="4800">
              <a:latin typeface="Proxima Nova"/>
              <a:ea typeface="Proxima Nova"/>
              <a:cs typeface="Proxima Nova"/>
              <a:sym typeface="Proxima Nova"/>
            </a:endParaRPr>
          </a:p>
        </p:txBody>
      </p:sp>
      <p:pic>
        <p:nvPicPr>
          <p:cNvPr id="542" name="Google Shape;542;p57"/>
          <p:cNvPicPr preferRelativeResize="0"/>
          <p:nvPr/>
        </p:nvPicPr>
        <p:blipFill>
          <a:blip r:embed="rId4">
            <a:alphaModFix/>
          </a:blip>
          <a:stretch>
            <a:fillRect/>
          </a:stretch>
        </p:blipFill>
        <p:spPr>
          <a:xfrm>
            <a:off x="6803137" y="7707968"/>
            <a:ext cx="10762500" cy="6152557"/>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58"/>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p>
            <a:pPr indent="0" lvl="0" marL="0" rtl="0" algn="ctr">
              <a:spcBef>
                <a:spcPts val="0"/>
              </a:spcBef>
              <a:spcAft>
                <a:spcPts val="0"/>
              </a:spcAft>
              <a:buNone/>
            </a:pPr>
            <a:r>
              <a:rPr lang="en"/>
              <a:t>Storage</a:t>
            </a:r>
            <a:endParaRPr/>
          </a:p>
        </p:txBody>
      </p:sp>
      <p:sp>
        <p:nvSpPr>
          <p:cNvPr id="548" name="Google Shape;548;p58"/>
          <p:cNvSpPr txBox="1"/>
          <p:nvPr>
            <p:ph idx="1" type="subTitle"/>
          </p:nvPr>
        </p:nvSpPr>
        <p:spPr>
          <a:xfrm>
            <a:off x="3779650" y="4540000"/>
            <a:ext cx="45630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
              <a:t>6</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59"/>
          <p:cNvSpPr txBox="1"/>
          <p:nvPr>
            <p:ph type="title"/>
          </p:nvPr>
        </p:nvSpPr>
        <p:spPr>
          <a:xfrm>
            <a:off x="830730" y="540692"/>
            <a:ext cx="22707300" cy="2216700"/>
          </a:xfrm>
          <a:prstGeom prst="rect">
            <a:avLst/>
          </a:prstGeom>
        </p:spPr>
        <p:txBody>
          <a:bodyPr anchorCtr="0" anchor="ctr" bIns="243750" lIns="243750" spcFirstLastPara="1" rIns="243750" wrap="square" tIns="243750">
            <a:noAutofit/>
          </a:bodyPr>
          <a:lstStyle/>
          <a:p>
            <a:pPr indent="0" lvl="0" marL="0" rtl="0" algn="l">
              <a:lnSpc>
                <a:spcPct val="130740"/>
              </a:lnSpc>
              <a:spcBef>
                <a:spcPts val="0"/>
              </a:spcBef>
              <a:spcAft>
                <a:spcPts val="0"/>
              </a:spcAft>
              <a:buNone/>
            </a:pPr>
            <a:r>
              <a:rPr b="1" lang="en" sz="7200">
                <a:solidFill>
                  <a:schemeClr val="dk2"/>
                </a:solidFill>
                <a:latin typeface="Montserrat"/>
                <a:ea typeface="Montserrat"/>
                <a:cs typeface="Montserrat"/>
                <a:sym typeface="Montserrat"/>
              </a:rPr>
              <a:t>Types of Memory</a:t>
            </a:r>
            <a:endParaRPr/>
          </a:p>
        </p:txBody>
      </p:sp>
      <p:sp>
        <p:nvSpPr>
          <p:cNvPr id="554" name="Google Shape;554;p59"/>
          <p:cNvSpPr txBox="1"/>
          <p:nvPr>
            <p:ph idx="1" type="body"/>
          </p:nvPr>
        </p:nvSpPr>
        <p:spPr>
          <a:xfrm>
            <a:off x="830675" y="3267275"/>
            <a:ext cx="9630900" cy="8943900"/>
          </a:xfrm>
          <a:prstGeom prst="rect">
            <a:avLst/>
          </a:prstGeom>
          <a:noFill/>
        </p:spPr>
        <p:txBody>
          <a:bodyPr anchorCtr="0" anchor="ctr" bIns="243750" lIns="243750" spcFirstLastPara="1" rIns="243750" wrap="square" tIns="243750">
            <a:noAutofit/>
          </a:bodyPr>
          <a:lstStyle/>
          <a:p>
            <a:pPr indent="0" lvl="0" marL="0" rtl="0" algn="l">
              <a:lnSpc>
                <a:spcPct val="115000"/>
              </a:lnSpc>
              <a:spcBef>
                <a:spcPts val="0"/>
              </a:spcBef>
              <a:spcAft>
                <a:spcPts val="0"/>
              </a:spcAft>
              <a:buNone/>
            </a:pPr>
            <a:r>
              <a:t/>
            </a:r>
            <a:endParaRPr sz="1200">
              <a:solidFill>
                <a:srgbClr val="374151"/>
              </a:solidFill>
              <a:highlight>
                <a:srgbClr val="F7F7F8"/>
              </a:highlight>
              <a:latin typeface="Roboto"/>
              <a:ea typeface="Roboto"/>
              <a:cs typeface="Roboto"/>
              <a:sym typeface="Roboto"/>
            </a:endParaRPr>
          </a:p>
          <a:p>
            <a:pPr indent="-374650" lvl="0" marL="457200" rtl="0" algn="l">
              <a:lnSpc>
                <a:spcPct val="115000"/>
              </a:lnSpc>
              <a:spcBef>
                <a:spcPts val="1500"/>
              </a:spcBef>
              <a:spcAft>
                <a:spcPts val="0"/>
              </a:spcAft>
              <a:buClr>
                <a:srgbClr val="181818"/>
              </a:buClr>
              <a:buSzPts val="2300"/>
              <a:buFont typeface="Arial"/>
              <a:buChar char="●"/>
            </a:pPr>
            <a:r>
              <a:rPr lang="en" sz="2300">
                <a:solidFill>
                  <a:srgbClr val="181818"/>
                </a:solidFill>
              </a:rPr>
              <a:t>Memory</a:t>
            </a:r>
            <a:endParaRPr sz="2300">
              <a:solidFill>
                <a:srgbClr val="181818"/>
              </a:solidFill>
            </a:endParaRPr>
          </a:p>
          <a:p>
            <a:pPr indent="-374650" lvl="1" marL="914400" rtl="0" algn="l">
              <a:lnSpc>
                <a:spcPct val="115000"/>
              </a:lnSpc>
              <a:spcBef>
                <a:spcPts val="0"/>
              </a:spcBef>
              <a:spcAft>
                <a:spcPts val="0"/>
              </a:spcAft>
              <a:buClr>
                <a:srgbClr val="181818"/>
              </a:buClr>
              <a:buSzPts val="2300"/>
              <a:buFont typeface="Arial"/>
              <a:buChar char="●"/>
            </a:pPr>
            <a:r>
              <a:rPr lang="en" sz="2300">
                <a:solidFill>
                  <a:srgbClr val="181818"/>
                </a:solidFill>
              </a:rPr>
              <a:t>Used for variables and parameters within functions.</a:t>
            </a:r>
            <a:endParaRPr sz="2300">
              <a:solidFill>
                <a:srgbClr val="181818"/>
              </a:solidFill>
            </a:endParaRPr>
          </a:p>
          <a:p>
            <a:pPr indent="-374650" lvl="1" marL="914400" rtl="0" algn="l">
              <a:lnSpc>
                <a:spcPct val="115000"/>
              </a:lnSpc>
              <a:spcBef>
                <a:spcPts val="0"/>
              </a:spcBef>
              <a:spcAft>
                <a:spcPts val="0"/>
              </a:spcAft>
              <a:buClr>
                <a:srgbClr val="181818"/>
              </a:buClr>
              <a:buSzPts val="2300"/>
              <a:buFont typeface="Arial"/>
              <a:buChar char="●"/>
            </a:pPr>
            <a:r>
              <a:rPr lang="en" sz="2300">
                <a:solidFill>
                  <a:srgbClr val="181818"/>
                </a:solidFill>
              </a:rPr>
              <a:t>Exists only during the lifetime of a function.</a:t>
            </a:r>
            <a:endParaRPr sz="2300">
              <a:solidFill>
                <a:srgbClr val="181818"/>
              </a:solidFill>
            </a:endParaRPr>
          </a:p>
          <a:p>
            <a:pPr indent="-374650" lvl="1" marL="914400" rtl="0" algn="l">
              <a:lnSpc>
                <a:spcPct val="115000"/>
              </a:lnSpc>
              <a:spcBef>
                <a:spcPts val="0"/>
              </a:spcBef>
              <a:spcAft>
                <a:spcPts val="0"/>
              </a:spcAft>
              <a:buClr>
                <a:srgbClr val="181818"/>
              </a:buClr>
              <a:buSzPts val="2300"/>
              <a:buFont typeface="Arial"/>
              <a:buChar char="●"/>
            </a:pPr>
            <a:r>
              <a:rPr lang="en" sz="2300">
                <a:solidFill>
                  <a:srgbClr val="181818"/>
                </a:solidFill>
              </a:rPr>
              <a:t>Variables disappear after function execution.</a:t>
            </a:r>
            <a:endParaRPr sz="2300">
              <a:solidFill>
                <a:srgbClr val="181818"/>
              </a:solidFill>
            </a:endParaRPr>
          </a:p>
          <a:p>
            <a:pPr indent="-374650" lvl="1" marL="914400" rtl="0" algn="l">
              <a:lnSpc>
                <a:spcPct val="115000"/>
              </a:lnSpc>
              <a:spcBef>
                <a:spcPts val="0"/>
              </a:spcBef>
              <a:spcAft>
                <a:spcPts val="0"/>
              </a:spcAft>
              <a:buClr>
                <a:srgbClr val="181818"/>
              </a:buClr>
              <a:buSzPts val="2300"/>
              <a:buFont typeface="Arial"/>
              <a:buChar char="●"/>
            </a:pPr>
            <a:r>
              <a:rPr lang="en" sz="2300">
                <a:solidFill>
                  <a:srgbClr val="181818"/>
                </a:solidFill>
              </a:rPr>
              <a:t>Commonly understood memory type for those with programming backgrounds.</a:t>
            </a:r>
            <a:endParaRPr sz="2300">
              <a:solidFill>
                <a:srgbClr val="181818"/>
              </a:solidFill>
            </a:endParaRPr>
          </a:p>
          <a:p>
            <a:pPr indent="-374650" lvl="0" marL="457200" rtl="0" algn="l">
              <a:lnSpc>
                <a:spcPct val="115000"/>
              </a:lnSpc>
              <a:spcBef>
                <a:spcPts val="0"/>
              </a:spcBef>
              <a:spcAft>
                <a:spcPts val="0"/>
              </a:spcAft>
              <a:buClr>
                <a:srgbClr val="181818"/>
              </a:buClr>
              <a:buSzPts val="2300"/>
              <a:buFont typeface="Arial"/>
              <a:buChar char="●"/>
            </a:pPr>
            <a:r>
              <a:rPr lang="en" sz="2300">
                <a:solidFill>
                  <a:srgbClr val="181818"/>
                </a:solidFill>
              </a:rPr>
              <a:t>Calldata</a:t>
            </a:r>
            <a:endParaRPr sz="2300">
              <a:solidFill>
                <a:srgbClr val="181818"/>
              </a:solidFill>
            </a:endParaRPr>
          </a:p>
          <a:p>
            <a:pPr indent="-374650" lvl="1" marL="914400" rtl="0" algn="l">
              <a:lnSpc>
                <a:spcPct val="115000"/>
              </a:lnSpc>
              <a:spcBef>
                <a:spcPts val="0"/>
              </a:spcBef>
              <a:spcAft>
                <a:spcPts val="0"/>
              </a:spcAft>
              <a:buClr>
                <a:srgbClr val="181818"/>
              </a:buClr>
              <a:buSzPts val="2300"/>
              <a:buFont typeface="Arial"/>
              <a:buChar char="●"/>
            </a:pPr>
            <a:r>
              <a:rPr lang="en" sz="2300">
                <a:solidFill>
                  <a:srgbClr val="181818"/>
                </a:solidFill>
              </a:rPr>
              <a:t>Used for external function’s</a:t>
            </a:r>
            <a:endParaRPr sz="2300">
              <a:solidFill>
                <a:srgbClr val="181818"/>
              </a:solidFill>
            </a:endParaRPr>
          </a:p>
          <a:p>
            <a:pPr indent="-374650" lvl="1" marL="914400" rtl="0" algn="l">
              <a:lnSpc>
                <a:spcPct val="115000"/>
              </a:lnSpc>
              <a:spcBef>
                <a:spcPts val="0"/>
              </a:spcBef>
              <a:spcAft>
                <a:spcPts val="0"/>
              </a:spcAft>
              <a:buClr>
                <a:srgbClr val="181818"/>
              </a:buClr>
              <a:buSzPts val="2300"/>
              <a:buFont typeface="Arial"/>
              <a:buChar char="●"/>
            </a:pPr>
            <a:r>
              <a:rPr lang="en" sz="2300">
                <a:solidFill>
                  <a:srgbClr val="181818"/>
                </a:solidFill>
              </a:rPr>
              <a:t>Similar to memory but is read-only.</a:t>
            </a:r>
            <a:endParaRPr sz="2300">
              <a:solidFill>
                <a:srgbClr val="181818"/>
              </a:solidFill>
            </a:endParaRPr>
          </a:p>
          <a:p>
            <a:pPr indent="-374650" lvl="1" marL="914400" rtl="0" algn="l">
              <a:lnSpc>
                <a:spcPct val="115000"/>
              </a:lnSpc>
              <a:spcBef>
                <a:spcPts val="0"/>
              </a:spcBef>
              <a:spcAft>
                <a:spcPts val="0"/>
              </a:spcAft>
              <a:buClr>
                <a:srgbClr val="181818"/>
              </a:buClr>
              <a:buSzPts val="2300"/>
              <a:buFont typeface="Arial"/>
              <a:buChar char="●"/>
            </a:pPr>
            <a:r>
              <a:rPr lang="en" sz="2300">
                <a:solidFill>
                  <a:srgbClr val="181818"/>
                </a:solidFill>
              </a:rPr>
              <a:t>References a specific area of memory.</a:t>
            </a:r>
            <a:endParaRPr sz="2300">
              <a:solidFill>
                <a:srgbClr val="181818"/>
              </a:solidFill>
            </a:endParaRPr>
          </a:p>
          <a:p>
            <a:pPr indent="-374650" lvl="0" marL="457200" rtl="0" algn="l">
              <a:lnSpc>
                <a:spcPct val="115000"/>
              </a:lnSpc>
              <a:spcBef>
                <a:spcPts val="0"/>
              </a:spcBef>
              <a:spcAft>
                <a:spcPts val="0"/>
              </a:spcAft>
              <a:buClr>
                <a:srgbClr val="181818"/>
              </a:buClr>
              <a:buSzPts val="2300"/>
              <a:buFont typeface="Arial"/>
              <a:buChar char="●"/>
            </a:pPr>
            <a:r>
              <a:rPr lang="en" sz="2300">
                <a:solidFill>
                  <a:srgbClr val="181818"/>
                </a:solidFill>
              </a:rPr>
              <a:t>Storage</a:t>
            </a:r>
            <a:endParaRPr sz="2300">
              <a:solidFill>
                <a:srgbClr val="181818"/>
              </a:solidFill>
            </a:endParaRPr>
          </a:p>
          <a:p>
            <a:pPr indent="-374650" lvl="1" marL="914400" rtl="0" algn="l">
              <a:lnSpc>
                <a:spcPct val="115000"/>
              </a:lnSpc>
              <a:spcBef>
                <a:spcPts val="0"/>
              </a:spcBef>
              <a:spcAft>
                <a:spcPts val="0"/>
              </a:spcAft>
              <a:buClr>
                <a:srgbClr val="181818"/>
              </a:buClr>
              <a:buSzPts val="2300"/>
              <a:buFont typeface="Arial"/>
              <a:buChar char="●"/>
            </a:pPr>
            <a:r>
              <a:rPr lang="en" sz="2300">
                <a:solidFill>
                  <a:srgbClr val="181818"/>
                </a:solidFill>
              </a:rPr>
              <a:t>Contract’s long-term memory.</a:t>
            </a:r>
            <a:endParaRPr sz="2300">
              <a:solidFill>
                <a:srgbClr val="181818"/>
              </a:solidFill>
            </a:endParaRPr>
          </a:p>
          <a:p>
            <a:pPr indent="-374650" lvl="1" marL="914400" rtl="0" algn="l">
              <a:lnSpc>
                <a:spcPct val="115000"/>
              </a:lnSpc>
              <a:spcBef>
                <a:spcPts val="0"/>
              </a:spcBef>
              <a:spcAft>
                <a:spcPts val="0"/>
              </a:spcAft>
              <a:buClr>
                <a:srgbClr val="181818"/>
              </a:buClr>
              <a:buSzPts val="2300"/>
              <a:buFont typeface="Arial"/>
              <a:buChar char="●"/>
            </a:pPr>
            <a:r>
              <a:rPr lang="en" sz="2300">
                <a:solidFill>
                  <a:srgbClr val="181818"/>
                </a:solidFill>
              </a:rPr>
              <a:t>Retains variables after function or transaction execution.</a:t>
            </a:r>
            <a:endParaRPr sz="2300">
              <a:solidFill>
                <a:srgbClr val="181818"/>
              </a:solidFill>
            </a:endParaRPr>
          </a:p>
          <a:p>
            <a:pPr indent="-374650" lvl="1" marL="914400" rtl="0" algn="l">
              <a:lnSpc>
                <a:spcPct val="115000"/>
              </a:lnSpc>
              <a:spcBef>
                <a:spcPts val="0"/>
              </a:spcBef>
              <a:spcAft>
                <a:spcPts val="0"/>
              </a:spcAft>
              <a:buClr>
                <a:srgbClr val="181818"/>
              </a:buClr>
              <a:buSzPts val="2300"/>
              <a:buFont typeface="Arial"/>
              <a:buChar char="●"/>
            </a:pPr>
            <a:r>
              <a:rPr lang="en" sz="2300">
                <a:solidFill>
                  <a:srgbClr val="181818"/>
                </a:solidFill>
              </a:rPr>
              <a:t>Used for contract’s state variables (outside functions).</a:t>
            </a:r>
            <a:endParaRPr sz="2300">
              <a:solidFill>
                <a:srgbClr val="181818"/>
              </a:solidFill>
            </a:endParaRPr>
          </a:p>
          <a:p>
            <a:pPr indent="-374650" lvl="1" marL="914400" rtl="0" algn="l">
              <a:lnSpc>
                <a:spcPct val="115000"/>
              </a:lnSpc>
              <a:spcBef>
                <a:spcPts val="0"/>
              </a:spcBef>
              <a:spcAft>
                <a:spcPts val="0"/>
              </a:spcAft>
              <a:buClr>
                <a:srgbClr val="181818"/>
              </a:buClr>
              <a:buSzPts val="2300"/>
              <a:buFont typeface="Arial"/>
              <a:buChar char="●"/>
            </a:pPr>
            <a:r>
              <a:rPr lang="en" sz="2300">
                <a:solidFill>
                  <a:srgbClr val="181818"/>
                </a:solidFill>
              </a:rPr>
              <a:t>Unique to blockchains: tamper-proof due to cryptographic sealing.</a:t>
            </a:r>
            <a:endParaRPr sz="2300">
              <a:solidFill>
                <a:srgbClr val="181818"/>
              </a:solidFill>
            </a:endParaRPr>
          </a:p>
          <a:p>
            <a:pPr indent="-374650" lvl="1" marL="914400" rtl="0" algn="l">
              <a:lnSpc>
                <a:spcPct val="115000"/>
              </a:lnSpc>
              <a:spcBef>
                <a:spcPts val="0"/>
              </a:spcBef>
              <a:spcAft>
                <a:spcPts val="0"/>
              </a:spcAft>
              <a:buClr>
                <a:srgbClr val="181818"/>
              </a:buClr>
              <a:buSzPts val="2300"/>
              <a:buFont typeface="Arial"/>
              <a:buChar char="●"/>
            </a:pPr>
            <a:r>
              <a:rPr lang="en" sz="2300">
                <a:solidFill>
                  <a:srgbClr val="181818"/>
                </a:solidFill>
              </a:rPr>
              <a:t>In other environments, similar data is stored in filesystems or databases.</a:t>
            </a:r>
            <a:endParaRPr sz="2300">
              <a:solidFill>
                <a:srgbClr val="181818"/>
              </a:solidFill>
            </a:endParaRPr>
          </a:p>
          <a:p>
            <a:pPr indent="-374650" lvl="1" marL="914400" rtl="0" algn="l">
              <a:lnSpc>
                <a:spcPct val="115000"/>
              </a:lnSpc>
              <a:spcBef>
                <a:spcPts val="0"/>
              </a:spcBef>
              <a:spcAft>
                <a:spcPts val="0"/>
              </a:spcAft>
              <a:buClr>
                <a:srgbClr val="181818"/>
              </a:buClr>
              <a:buSzPts val="2300"/>
              <a:buFont typeface="Arial"/>
              <a:buChar char="●"/>
            </a:pPr>
            <a:r>
              <a:rPr lang="en" sz="2300">
                <a:solidFill>
                  <a:srgbClr val="181818"/>
                </a:solidFill>
              </a:rPr>
              <a:t>On blockchain, code and data are persisted together long-term.</a:t>
            </a:r>
            <a:endParaRPr sz="6500">
              <a:solidFill>
                <a:srgbClr val="181818"/>
              </a:solidFill>
            </a:endParaRPr>
          </a:p>
        </p:txBody>
      </p:sp>
      <p:pic>
        <p:nvPicPr>
          <p:cNvPr id="555" name="Google Shape;555;p59"/>
          <p:cNvPicPr preferRelativeResize="0"/>
          <p:nvPr/>
        </p:nvPicPr>
        <p:blipFill>
          <a:blip r:embed="rId3">
            <a:alphaModFix/>
          </a:blip>
          <a:stretch>
            <a:fillRect/>
          </a:stretch>
        </p:blipFill>
        <p:spPr>
          <a:xfrm>
            <a:off x="11851225" y="3267285"/>
            <a:ext cx="11686800" cy="86956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60"/>
          <p:cNvSpPr txBox="1"/>
          <p:nvPr>
            <p:ph type="title"/>
          </p:nvPr>
        </p:nvSpPr>
        <p:spPr>
          <a:xfrm>
            <a:off x="830730" y="540692"/>
            <a:ext cx="22707300" cy="2216700"/>
          </a:xfrm>
          <a:prstGeom prst="rect">
            <a:avLst/>
          </a:prstGeom>
        </p:spPr>
        <p:txBody>
          <a:bodyPr anchorCtr="0" anchor="ctr" bIns="243750" lIns="243750" spcFirstLastPara="1" rIns="243750" wrap="square" tIns="243750">
            <a:noAutofit/>
          </a:bodyPr>
          <a:lstStyle/>
          <a:p>
            <a:pPr indent="0" lvl="0" marL="0" rtl="0" algn="l">
              <a:lnSpc>
                <a:spcPct val="130740"/>
              </a:lnSpc>
              <a:spcBef>
                <a:spcPts val="0"/>
              </a:spcBef>
              <a:spcAft>
                <a:spcPts val="0"/>
              </a:spcAft>
              <a:buNone/>
            </a:pPr>
            <a:r>
              <a:rPr b="1" lang="en" sz="7200">
                <a:solidFill>
                  <a:schemeClr val="dk2"/>
                </a:solidFill>
                <a:latin typeface="Montserrat"/>
                <a:ea typeface="Montserrat"/>
                <a:cs typeface="Montserrat"/>
                <a:sym typeface="Montserrat"/>
              </a:rPr>
              <a:t>Types of Memory</a:t>
            </a:r>
            <a:endParaRPr/>
          </a:p>
        </p:txBody>
      </p:sp>
      <p:sp>
        <p:nvSpPr>
          <p:cNvPr id="561" name="Google Shape;561;p60"/>
          <p:cNvSpPr txBox="1"/>
          <p:nvPr>
            <p:ph idx="1" type="body"/>
          </p:nvPr>
        </p:nvSpPr>
        <p:spPr>
          <a:xfrm>
            <a:off x="830675" y="3267275"/>
            <a:ext cx="9630900" cy="8943900"/>
          </a:xfrm>
          <a:prstGeom prst="rect">
            <a:avLst/>
          </a:prstGeom>
          <a:noFill/>
        </p:spPr>
        <p:txBody>
          <a:bodyPr anchorCtr="0" anchor="ctr" bIns="243750" lIns="243750" spcFirstLastPara="1" rIns="243750" wrap="square" tIns="243750">
            <a:noAutofit/>
          </a:bodyPr>
          <a:lstStyle/>
          <a:p>
            <a:pPr indent="0" lvl="0" marL="0" rtl="0" algn="l">
              <a:lnSpc>
                <a:spcPct val="115000"/>
              </a:lnSpc>
              <a:spcBef>
                <a:spcPts val="0"/>
              </a:spcBef>
              <a:spcAft>
                <a:spcPts val="0"/>
              </a:spcAft>
              <a:buNone/>
            </a:pPr>
            <a:r>
              <a:t/>
            </a:r>
            <a:endParaRPr sz="1200">
              <a:solidFill>
                <a:srgbClr val="374151"/>
              </a:solidFill>
              <a:highlight>
                <a:srgbClr val="F7F7F8"/>
              </a:highlight>
              <a:latin typeface="Roboto"/>
              <a:ea typeface="Roboto"/>
              <a:cs typeface="Roboto"/>
              <a:sym typeface="Roboto"/>
            </a:endParaRPr>
          </a:p>
          <a:p>
            <a:pPr indent="-374650" lvl="0" marL="457200" rtl="0" algn="l">
              <a:lnSpc>
                <a:spcPct val="115000"/>
              </a:lnSpc>
              <a:spcBef>
                <a:spcPts val="1500"/>
              </a:spcBef>
              <a:spcAft>
                <a:spcPts val="0"/>
              </a:spcAft>
              <a:buClr>
                <a:srgbClr val="181818"/>
              </a:buClr>
              <a:buSzPts val="2300"/>
              <a:buFont typeface="Arial"/>
              <a:buChar char="●"/>
            </a:pPr>
            <a:r>
              <a:rPr lang="en" sz="2300">
                <a:solidFill>
                  <a:srgbClr val="181818"/>
                </a:solidFill>
              </a:rPr>
              <a:t>Memory</a:t>
            </a:r>
            <a:endParaRPr sz="2300">
              <a:solidFill>
                <a:srgbClr val="181818"/>
              </a:solidFill>
            </a:endParaRPr>
          </a:p>
          <a:p>
            <a:pPr indent="-374650" lvl="1" marL="914400" rtl="0" algn="l">
              <a:lnSpc>
                <a:spcPct val="115000"/>
              </a:lnSpc>
              <a:spcBef>
                <a:spcPts val="0"/>
              </a:spcBef>
              <a:spcAft>
                <a:spcPts val="0"/>
              </a:spcAft>
              <a:buClr>
                <a:srgbClr val="181818"/>
              </a:buClr>
              <a:buSzPts val="2300"/>
              <a:buFont typeface="Arial"/>
              <a:buChar char="●"/>
            </a:pPr>
            <a:r>
              <a:rPr lang="en" sz="2300">
                <a:solidFill>
                  <a:srgbClr val="181818"/>
                </a:solidFill>
              </a:rPr>
              <a:t>Used for variables and parameters within functions.</a:t>
            </a:r>
            <a:endParaRPr sz="2300">
              <a:solidFill>
                <a:srgbClr val="181818"/>
              </a:solidFill>
            </a:endParaRPr>
          </a:p>
          <a:p>
            <a:pPr indent="-374650" lvl="1" marL="914400" rtl="0" algn="l">
              <a:lnSpc>
                <a:spcPct val="115000"/>
              </a:lnSpc>
              <a:spcBef>
                <a:spcPts val="0"/>
              </a:spcBef>
              <a:spcAft>
                <a:spcPts val="0"/>
              </a:spcAft>
              <a:buClr>
                <a:srgbClr val="181818"/>
              </a:buClr>
              <a:buSzPts val="2300"/>
              <a:buFont typeface="Arial"/>
              <a:buChar char="●"/>
            </a:pPr>
            <a:r>
              <a:rPr lang="en" sz="2300">
                <a:solidFill>
                  <a:srgbClr val="181818"/>
                </a:solidFill>
              </a:rPr>
              <a:t>Exists only during the lifetime of a function.</a:t>
            </a:r>
            <a:endParaRPr sz="2300">
              <a:solidFill>
                <a:srgbClr val="181818"/>
              </a:solidFill>
            </a:endParaRPr>
          </a:p>
          <a:p>
            <a:pPr indent="-374650" lvl="1" marL="914400" rtl="0" algn="l">
              <a:lnSpc>
                <a:spcPct val="115000"/>
              </a:lnSpc>
              <a:spcBef>
                <a:spcPts val="0"/>
              </a:spcBef>
              <a:spcAft>
                <a:spcPts val="0"/>
              </a:spcAft>
              <a:buClr>
                <a:srgbClr val="181818"/>
              </a:buClr>
              <a:buSzPts val="2300"/>
              <a:buFont typeface="Arial"/>
              <a:buChar char="●"/>
            </a:pPr>
            <a:r>
              <a:rPr lang="en" sz="2300">
                <a:solidFill>
                  <a:srgbClr val="181818"/>
                </a:solidFill>
              </a:rPr>
              <a:t>Variables disappear after function execution.</a:t>
            </a:r>
            <a:endParaRPr sz="2300">
              <a:solidFill>
                <a:srgbClr val="181818"/>
              </a:solidFill>
            </a:endParaRPr>
          </a:p>
          <a:p>
            <a:pPr indent="-374650" lvl="1" marL="914400" rtl="0" algn="l">
              <a:lnSpc>
                <a:spcPct val="115000"/>
              </a:lnSpc>
              <a:spcBef>
                <a:spcPts val="0"/>
              </a:spcBef>
              <a:spcAft>
                <a:spcPts val="0"/>
              </a:spcAft>
              <a:buClr>
                <a:srgbClr val="181818"/>
              </a:buClr>
              <a:buSzPts val="2300"/>
              <a:buFont typeface="Arial"/>
              <a:buChar char="●"/>
            </a:pPr>
            <a:r>
              <a:rPr lang="en" sz="2300">
                <a:solidFill>
                  <a:srgbClr val="181818"/>
                </a:solidFill>
              </a:rPr>
              <a:t>Commonly understood memory type for those with programming backgrounds.</a:t>
            </a:r>
            <a:endParaRPr sz="2300">
              <a:solidFill>
                <a:srgbClr val="181818"/>
              </a:solidFill>
            </a:endParaRPr>
          </a:p>
          <a:p>
            <a:pPr indent="-374650" lvl="0" marL="457200" rtl="0" algn="l">
              <a:lnSpc>
                <a:spcPct val="115000"/>
              </a:lnSpc>
              <a:spcBef>
                <a:spcPts val="0"/>
              </a:spcBef>
              <a:spcAft>
                <a:spcPts val="0"/>
              </a:spcAft>
              <a:buClr>
                <a:srgbClr val="181818"/>
              </a:buClr>
              <a:buSzPts val="2300"/>
              <a:buFont typeface="Arial"/>
              <a:buChar char="●"/>
            </a:pPr>
            <a:r>
              <a:rPr lang="en" sz="2300">
                <a:solidFill>
                  <a:srgbClr val="181818"/>
                </a:solidFill>
              </a:rPr>
              <a:t>Calldata</a:t>
            </a:r>
            <a:endParaRPr sz="2300">
              <a:solidFill>
                <a:srgbClr val="181818"/>
              </a:solidFill>
            </a:endParaRPr>
          </a:p>
          <a:p>
            <a:pPr indent="-374650" lvl="1" marL="914400" rtl="0" algn="l">
              <a:lnSpc>
                <a:spcPct val="115000"/>
              </a:lnSpc>
              <a:spcBef>
                <a:spcPts val="0"/>
              </a:spcBef>
              <a:spcAft>
                <a:spcPts val="0"/>
              </a:spcAft>
              <a:buClr>
                <a:srgbClr val="181818"/>
              </a:buClr>
              <a:buSzPts val="2300"/>
              <a:buFont typeface="Arial"/>
              <a:buChar char="●"/>
            </a:pPr>
            <a:r>
              <a:rPr lang="en" sz="2300">
                <a:solidFill>
                  <a:srgbClr val="181818"/>
                </a:solidFill>
              </a:rPr>
              <a:t>Used for external function’s dynamically-sized parameters.</a:t>
            </a:r>
            <a:endParaRPr sz="2300">
              <a:solidFill>
                <a:srgbClr val="181818"/>
              </a:solidFill>
            </a:endParaRPr>
          </a:p>
          <a:p>
            <a:pPr indent="-374650" lvl="1" marL="914400" rtl="0" algn="l">
              <a:lnSpc>
                <a:spcPct val="115000"/>
              </a:lnSpc>
              <a:spcBef>
                <a:spcPts val="0"/>
              </a:spcBef>
              <a:spcAft>
                <a:spcPts val="0"/>
              </a:spcAft>
              <a:buClr>
                <a:srgbClr val="181818"/>
              </a:buClr>
              <a:buSzPts val="2300"/>
              <a:buFont typeface="Arial"/>
              <a:buChar char="●"/>
            </a:pPr>
            <a:r>
              <a:rPr lang="en" sz="2300">
                <a:solidFill>
                  <a:srgbClr val="181818"/>
                </a:solidFill>
              </a:rPr>
              <a:t>Similar to memory but is read-only.</a:t>
            </a:r>
            <a:endParaRPr sz="2300">
              <a:solidFill>
                <a:srgbClr val="181818"/>
              </a:solidFill>
            </a:endParaRPr>
          </a:p>
          <a:p>
            <a:pPr indent="-374650" lvl="1" marL="914400" rtl="0" algn="l">
              <a:lnSpc>
                <a:spcPct val="115000"/>
              </a:lnSpc>
              <a:spcBef>
                <a:spcPts val="0"/>
              </a:spcBef>
              <a:spcAft>
                <a:spcPts val="0"/>
              </a:spcAft>
              <a:buClr>
                <a:srgbClr val="181818"/>
              </a:buClr>
              <a:buSzPts val="2300"/>
              <a:buFont typeface="Arial"/>
              <a:buChar char="●"/>
            </a:pPr>
            <a:r>
              <a:rPr lang="en" sz="2300">
                <a:solidFill>
                  <a:srgbClr val="181818"/>
                </a:solidFill>
              </a:rPr>
              <a:t>References a specific area of memory.</a:t>
            </a:r>
            <a:endParaRPr sz="2300">
              <a:solidFill>
                <a:srgbClr val="181818"/>
              </a:solidFill>
            </a:endParaRPr>
          </a:p>
          <a:p>
            <a:pPr indent="-374650" lvl="0" marL="457200" rtl="0" algn="l">
              <a:lnSpc>
                <a:spcPct val="115000"/>
              </a:lnSpc>
              <a:spcBef>
                <a:spcPts val="0"/>
              </a:spcBef>
              <a:spcAft>
                <a:spcPts val="0"/>
              </a:spcAft>
              <a:buClr>
                <a:srgbClr val="181818"/>
              </a:buClr>
              <a:buSzPts val="2300"/>
              <a:buFont typeface="Arial"/>
              <a:buChar char="●"/>
            </a:pPr>
            <a:r>
              <a:rPr lang="en" sz="2300">
                <a:solidFill>
                  <a:srgbClr val="181818"/>
                </a:solidFill>
              </a:rPr>
              <a:t>Storage</a:t>
            </a:r>
            <a:endParaRPr sz="2300">
              <a:solidFill>
                <a:srgbClr val="181818"/>
              </a:solidFill>
            </a:endParaRPr>
          </a:p>
          <a:p>
            <a:pPr indent="-374650" lvl="1" marL="914400" rtl="0" algn="l">
              <a:lnSpc>
                <a:spcPct val="115000"/>
              </a:lnSpc>
              <a:spcBef>
                <a:spcPts val="0"/>
              </a:spcBef>
              <a:spcAft>
                <a:spcPts val="0"/>
              </a:spcAft>
              <a:buClr>
                <a:srgbClr val="181818"/>
              </a:buClr>
              <a:buSzPts val="2300"/>
              <a:buFont typeface="Arial"/>
              <a:buChar char="●"/>
            </a:pPr>
            <a:r>
              <a:rPr lang="en" sz="2300">
                <a:solidFill>
                  <a:srgbClr val="181818"/>
                </a:solidFill>
              </a:rPr>
              <a:t>Contract’s long-term memory.</a:t>
            </a:r>
            <a:endParaRPr sz="2300">
              <a:solidFill>
                <a:srgbClr val="181818"/>
              </a:solidFill>
            </a:endParaRPr>
          </a:p>
          <a:p>
            <a:pPr indent="-374650" lvl="1" marL="914400" rtl="0" algn="l">
              <a:lnSpc>
                <a:spcPct val="115000"/>
              </a:lnSpc>
              <a:spcBef>
                <a:spcPts val="0"/>
              </a:spcBef>
              <a:spcAft>
                <a:spcPts val="0"/>
              </a:spcAft>
              <a:buClr>
                <a:srgbClr val="181818"/>
              </a:buClr>
              <a:buSzPts val="2300"/>
              <a:buFont typeface="Arial"/>
              <a:buChar char="●"/>
            </a:pPr>
            <a:r>
              <a:rPr lang="en" sz="2300">
                <a:solidFill>
                  <a:srgbClr val="181818"/>
                </a:solidFill>
              </a:rPr>
              <a:t>Retains variables after function or transaction execution.</a:t>
            </a:r>
            <a:endParaRPr sz="2300">
              <a:solidFill>
                <a:srgbClr val="181818"/>
              </a:solidFill>
            </a:endParaRPr>
          </a:p>
          <a:p>
            <a:pPr indent="-374650" lvl="1" marL="914400" rtl="0" algn="l">
              <a:lnSpc>
                <a:spcPct val="115000"/>
              </a:lnSpc>
              <a:spcBef>
                <a:spcPts val="0"/>
              </a:spcBef>
              <a:spcAft>
                <a:spcPts val="0"/>
              </a:spcAft>
              <a:buClr>
                <a:srgbClr val="181818"/>
              </a:buClr>
              <a:buSzPts val="2300"/>
              <a:buFont typeface="Arial"/>
              <a:buChar char="●"/>
            </a:pPr>
            <a:r>
              <a:rPr lang="en" sz="2300">
                <a:solidFill>
                  <a:srgbClr val="181818"/>
                </a:solidFill>
              </a:rPr>
              <a:t>Used for contract’s state variables (outside functions).</a:t>
            </a:r>
            <a:endParaRPr sz="2300">
              <a:solidFill>
                <a:srgbClr val="181818"/>
              </a:solidFill>
            </a:endParaRPr>
          </a:p>
          <a:p>
            <a:pPr indent="-374650" lvl="1" marL="914400" rtl="0" algn="l">
              <a:lnSpc>
                <a:spcPct val="115000"/>
              </a:lnSpc>
              <a:spcBef>
                <a:spcPts val="0"/>
              </a:spcBef>
              <a:spcAft>
                <a:spcPts val="0"/>
              </a:spcAft>
              <a:buClr>
                <a:srgbClr val="181818"/>
              </a:buClr>
              <a:buSzPts val="2300"/>
              <a:buFont typeface="Arial"/>
              <a:buChar char="●"/>
            </a:pPr>
            <a:r>
              <a:rPr lang="en" sz="2300">
                <a:solidFill>
                  <a:srgbClr val="181818"/>
                </a:solidFill>
              </a:rPr>
              <a:t>Unique to blockchains: tamper-proof due to cryptographic sealing.</a:t>
            </a:r>
            <a:endParaRPr sz="2300">
              <a:solidFill>
                <a:srgbClr val="181818"/>
              </a:solidFill>
            </a:endParaRPr>
          </a:p>
          <a:p>
            <a:pPr indent="-374650" lvl="1" marL="914400" rtl="0" algn="l">
              <a:lnSpc>
                <a:spcPct val="115000"/>
              </a:lnSpc>
              <a:spcBef>
                <a:spcPts val="0"/>
              </a:spcBef>
              <a:spcAft>
                <a:spcPts val="0"/>
              </a:spcAft>
              <a:buClr>
                <a:srgbClr val="181818"/>
              </a:buClr>
              <a:buSzPts val="2300"/>
              <a:buFont typeface="Arial"/>
              <a:buChar char="●"/>
            </a:pPr>
            <a:r>
              <a:rPr lang="en" sz="2300">
                <a:solidFill>
                  <a:srgbClr val="181818"/>
                </a:solidFill>
              </a:rPr>
              <a:t>In other environments, similar data is stored in filesystems or databases.</a:t>
            </a:r>
            <a:endParaRPr sz="2300">
              <a:solidFill>
                <a:srgbClr val="181818"/>
              </a:solidFill>
            </a:endParaRPr>
          </a:p>
          <a:p>
            <a:pPr indent="-374650" lvl="1" marL="914400" rtl="0" algn="l">
              <a:lnSpc>
                <a:spcPct val="115000"/>
              </a:lnSpc>
              <a:spcBef>
                <a:spcPts val="0"/>
              </a:spcBef>
              <a:spcAft>
                <a:spcPts val="0"/>
              </a:spcAft>
              <a:buClr>
                <a:srgbClr val="181818"/>
              </a:buClr>
              <a:buSzPts val="2300"/>
              <a:buFont typeface="Arial"/>
              <a:buChar char="●"/>
            </a:pPr>
            <a:r>
              <a:rPr lang="en" sz="2300">
                <a:solidFill>
                  <a:srgbClr val="181818"/>
                </a:solidFill>
              </a:rPr>
              <a:t>On blockchain, code and data are persisted together long-term.</a:t>
            </a:r>
            <a:endParaRPr sz="6500">
              <a:solidFill>
                <a:srgbClr val="181818"/>
              </a:solidFill>
            </a:endParaRPr>
          </a:p>
        </p:txBody>
      </p:sp>
      <p:pic>
        <p:nvPicPr>
          <p:cNvPr id="562" name="Google Shape;562;p60"/>
          <p:cNvPicPr preferRelativeResize="0"/>
          <p:nvPr/>
        </p:nvPicPr>
        <p:blipFill>
          <a:blip r:embed="rId3">
            <a:alphaModFix/>
          </a:blip>
          <a:stretch>
            <a:fillRect/>
          </a:stretch>
        </p:blipFill>
        <p:spPr>
          <a:xfrm>
            <a:off x="11851225" y="3267285"/>
            <a:ext cx="11686800" cy="8695650"/>
          </a:xfrm>
          <a:prstGeom prst="rect">
            <a:avLst/>
          </a:prstGeom>
          <a:noFill/>
          <a:ln>
            <a:noFill/>
          </a:ln>
        </p:spPr>
      </p:pic>
      <p:pic>
        <p:nvPicPr>
          <p:cNvPr id="563" name="Google Shape;563;p60"/>
          <p:cNvPicPr preferRelativeResize="0"/>
          <p:nvPr/>
        </p:nvPicPr>
        <p:blipFill>
          <a:blip r:embed="rId4">
            <a:alphaModFix/>
          </a:blip>
          <a:stretch>
            <a:fillRect/>
          </a:stretch>
        </p:blipFill>
        <p:spPr>
          <a:xfrm>
            <a:off x="3408950" y="2405900"/>
            <a:ext cx="17994624" cy="10121976"/>
          </a:xfrm>
          <a:prstGeom prst="rect">
            <a:avLst/>
          </a:prstGeom>
          <a:noFill/>
          <a:ln>
            <a:noFill/>
          </a:ln>
          <a:effectLst>
            <a:reflection blurRad="0" dir="5400000" dist="38100" endA="0" endPos="30000" fadeDir="5400012" kx="0" rotWithShape="0" algn="bl" stA="48000" stPos="0" sy="-100000" ky="0"/>
          </a:effectLst>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61"/>
          <p:cNvSpPr txBox="1"/>
          <p:nvPr>
            <p:ph type="title"/>
          </p:nvPr>
        </p:nvSpPr>
        <p:spPr>
          <a:xfrm>
            <a:off x="830730" y="540692"/>
            <a:ext cx="22707300" cy="2216700"/>
          </a:xfrm>
          <a:prstGeom prst="rect">
            <a:avLst/>
          </a:prstGeom>
        </p:spPr>
        <p:txBody>
          <a:bodyPr anchorCtr="0" anchor="ctr" bIns="243750" lIns="243750" spcFirstLastPara="1" rIns="243750" wrap="square" tIns="243750">
            <a:noAutofit/>
          </a:bodyPr>
          <a:lstStyle/>
          <a:p>
            <a:pPr indent="0" lvl="0" marL="0" rtl="0" algn="l">
              <a:lnSpc>
                <a:spcPct val="130740"/>
              </a:lnSpc>
              <a:spcBef>
                <a:spcPts val="0"/>
              </a:spcBef>
              <a:spcAft>
                <a:spcPts val="0"/>
              </a:spcAft>
              <a:buNone/>
            </a:pPr>
            <a:r>
              <a:rPr b="1" lang="en" sz="7200">
                <a:solidFill>
                  <a:schemeClr val="dk2"/>
                </a:solidFill>
                <a:latin typeface="Montserrat"/>
                <a:ea typeface="Montserrat"/>
                <a:cs typeface="Montserrat"/>
                <a:sym typeface="Montserrat"/>
              </a:rPr>
              <a:t>Structured Storage - Storage Keyword</a:t>
            </a:r>
            <a:endParaRPr/>
          </a:p>
        </p:txBody>
      </p:sp>
      <p:sp>
        <p:nvSpPr>
          <p:cNvPr id="569" name="Google Shape;569;p61"/>
          <p:cNvSpPr txBox="1"/>
          <p:nvPr>
            <p:ph idx="1" type="body"/>
          </p:nvPr>
        </p:nvSpPr>
        <p:spPr>
          <a:xfrm>
            <a:off x="830675" y="3267275"/>
            <a:ext cx="9630900" cy="8943900"/>
          </a:xfrm>
          <a:prstGeom prst="rect">
            <a:avLst/>
          </a:prstGeom>
          <a:noFill/>
        </p:spPr>
        <p:txBody>
          <a:bodyPr anchorCtr="0" anchor="ctr" bIns="243750" lIns="243750" spcFirstLastPara="1" rIns="243750" wrap="square" tIns="243750">
            <a:noAutofit/>
          </a:bodyPr>
          <a:lstStyle/>
          <a:p>
            <a:pPr indent="-444500" lvl="0" marL="457200" rtl="0" algn="l">
              <a:lnSpc>
                <a:spcPct val="115000"/>
              </a:lnSpc>
              <a:spcBef>
                <a:spcPts val="0"/>
              </a:spcBef>
              <a:spcAft>
                <a:spcPts val="0"/>
              </a:spcAft>
              <a:buClr>
                <a:srgbClr val="181818"/>
              </a:buClr>
              <a:buSzPts val="3400"/>
              <a:buChar char="●"/>
            </a:pPr>
            <a:r>
              <a:rPr lang="en" sz="3400">
                <a:solidFill>
                  <a:srgbClr val="181818"/>
                </a:solidFill>
              </a:rPr>
              <a:t>Ethereum Virtual Machine (EVM)</a:t>
            </a:r>
            <a:endParaRPr sz="3400">
              <a:solidFill>
                <a:srgbClr val="181818"/>
              </a:solidFill>
            </a:endParaRPr>
          </a:p>
          <a:p>
            <a:pPr indent="-444500" lvl="1" marL="914400" rtl="0" algn="l">
              <a:lnSpc>
                <a:spcPct val="115000"/>
              </a:lnSpc>
              <a:spcBef>
                <a:spcPts val="0"/>
              </a:spcBef>
              <a:spcAft>
                <a:spcPts val="0"/>
              </a:spcAft>
              <a:buClr>
                <a:srgbClr val="181818"/>
              </a:buClr>
              <a:buSzPts val="3400"/>
              <a:buChar char="○"/>
            </a:pPr>
            <a:r>
              <a:rPr lang="en" sz="3400">
                <a:solidFill>
                  <a:srgbClr val="181818"/>
                </a:solidFill>
              </a:rPr>
              <a:t>Each smart contract has its own storage.</a:t>
            </a:r>
            <a:endParaRPr sz="3400">
              <a:solidFill>
                <a:srgbClr val="181818"/>
              </a:solidFill>
            </a:endParaRPr>
          </a:p>
          <a:p>
            <a:pPr indent="-444500" lvl="1" marL="914400" rtl="0" algn="l">
              <a:lnSpc>
                <a:spcPct val="115000"/>
              </a:lnSpc>
              <a:spcBef>
                <a:spcPts val="0"/>
              </a:spcBef>
              <a:spcAft>
                <a:spcPts val="0"/>
              </a:spcAft>
              <a:buClr>
                <a:srgbClr val="181818"/>
              </a:buClr>
              <a:buSzPts val="3400"/>
              <a:buChar char="○"/>
            </a:pPr>
            <a:r>
              <a:rPr lang="en" sz="3400">
                <a:solidFill>
                  <a:srgbClr val="181818"/>
                </a:solidFill>
              </a:rPr>
              <a:t>Storage is a key-value store.</a:t>
            </a:r>
            <a:endParaRPr sz="3400">
              <a:solidFill>
                <a:srgbClr val="181818"/>
              </a:solidFill>
            </a:endParaRPr>
          </a:p>
          <a:p>
            <a:pPr indent="-444500" lvl="1" marL="914400" rtl="0" algn="l">
              <a:lnSpc>
                <a:spcPct val="115000"/>
              </a:lnSpc>
              <a:spcBef>
                <a:spcPts val="0"/>
              </a:spcBef>
              <a:spcAft>
                <a:spcPts val="0"/>
              </a:spcAft>
              <a:buClr>
                <a:srgbClr val="181818"/>
              </a:buClr>
              <a:buSzPts val="3400"/>
              <a:buChar char="○"/>
            </a:pPr>
            <a:r>
              <a:rPr lang="en" sz="3400">
                <a:solidFill>
                  <a:srgbClr val="181818"/>
                </a:solidFill>
              </a:rPr>
              <a:t>Each key and value is 32 bytes.</a:t>
            </a:r>
            <a:endParaRPr sz="3400">
              <a:solidFill>
                <a:srgbClr val="181818"/>
              </a:solidFill>
            </a:endParaRPr>
          </a:p>
          <a:p>
            <a:pPr indent="-444500" lvl="0" marL="457200" rtl="0" algn="l">
              <a:lnSpc>
                <a:spcPct val="115000"/>
              </a:lnSpc>
              <a:spcBef>
                <a:spcPts val="0"/>
              </a:spcBef>
              <a:spcAft>
                <a:spcPts val="0"/>
              </a:spcAft>
              <a:buClr>
                <a:srgbClr val="181818"/>
              </a:buClr>
              <a:buSzPts val="3400"/>
              <a:buChar char="●"/>
            </a:pPr>
            <a:r>
              <a:rPr lang="en" sz="3400">
                <a:solidFill>
                  <a:srgbClr val="181818"/>
                </a:solidFill>
              </a:rPr>
              <a:t>Storage Layout</a:t>
            </a:r>
            <a:endParaRPr sz="3400">
              <a:solidFill>
                <a:srgbClr val="181818"/>
              </a:solidFill>
            </a:endParaRPr>
          </a:p>
          <a:p>
            <a:pPr indent="-444500" lvl="1" marL="914400" rtl="0" algn="l">
              <a:lnSpc>
                <a:spcPct val="115000"/>
              </a:lnSpc>
              <a:spcBef>
                <a:spcPts val="0"/>
              </a:spcBef>
              <a:spcAft>
                <a:spcPts val="0"/>
              </a:spcAft>
              <a:buClr>
                <a:srgbClr val="181818"/>
              </a:buClr>
              <a:buSzPts val="3400"/>
              <a:buChar char="○"/>
            </a:pPr>
            <a:r>
              <a:rPr lang="en" sz="3400">
                <a:solidFill>
                  <a:srgbClr val="181818"/>
                </a:solidFill>
              </a:rPr>
              <a:t>Determined by order and type of state variables.</a:t>
            </a:r>
            <a:endParaRPr sz="3400">
              <a:solidFill>
                <a:srgbClr val="181818"/>
              </a:solidFill>
            </a:endParaRPr>
          </a:p>
          <a:p>
            <a:pPr indent="-444500" lvl="1" marL="914400" rtl="0" algn="l">
              <a:lnSpc>
                <a:spcPct val="115000"/>
              </a:lnSpc>
              <a:spcBef>
                <a:spcPts val="0"/>
              </a:spcBef>
              <a:spcAft>
                <a:spcPts val="0"/>
              </a:spcAft>
              <a:buClr>
                <a:srgbClr val="181818"/>
              </a:buClr>
              <a:buSzPts val="3400"/>
              <a:buChar char="○"/>
            </a:pPr>
            <a:r>
              <a:rPr lang="en" sz="3400">
                <a:solidFill>
                  <a:srgbClr val="181818"/>
                </a:solidFill>
              </a:rPr>
              <a:t>Each state variable gets a specific storage slot.</a:t>
            </a:r>
            <a:endParaRPr sz="3400">
              <a:solidFill>
                <a:srgbClr val="181818"/>
              </a:solidFill>
            </a:endParaRPr>
          </a:p>
          <a:p>
            <a:pPr indent="-444500" lvl="1" marL="914400" rtl="0" algn="l">
              <a:lnSpc>
                <a:spcPct val="115000"/>
              </a:lnSpc>
              <a:spcBef>
                <a:spcPts val="0"/>
              </a:spcBef>
              <a:spcAft>
                <a:spcPts val="0"/>
              </a:spcAft>
              <a:buClr>
                <a:srgbClr val="181818"/>
              </a:buClr>
              <a:buSzPts val="3400"/>
              <a:buChar char="○"/>
            </a:pPr>
            <a:r>
              <a:rPr lang="en" sz="3400">
                <a:solidFill>
                  <a:srgbClr val="181818"/>
                </a:solidFill>
              </a:rPr>
              <a:t>Slot assignment based on order of declaration.</a:t>
            </a:r>
            <a:endParaRPr sz="3400">
              <a:solidFill>
                <a:srgbClr val="181818"/>
              </a:solidFill>
            </a:endParaRPr>
          </a:p>
          <a:p>
            <a:pPr indent="-444500" lvl="0" marL="457200" rtl="0" algn="l">
              <a:lnSpc>
                <a:spcPct val="115000"/>
              </a:lnSpc>
              <a:spcBef>
                <a:spcPts val="0"/>
              </a:spcBef>
              <a:spcAft>
                <a:spcPts val="0"/>
              </a:spcAft>
              <a:buClr>
                <a:srgbClr val="181818"/>
              </a:buClr>
              <a:buSzPts val="3400"/>
              <a:buChar char="●"/>
            </a:pPr>
            <a:r>
              <a:rPr lang="en" sz="3400">
                <a:solidFill>
                  <a:srgbClr val="384248"/>
                </a:solidFill>
                <a:highlight>
                  <a:srgbClr val="FFFFFF"/>
                </a:highlight>
              </a:rPr>
              <a:t>2²⁵⁶ slots!</a:t>
            </a:r>
            <a:endParaRPr sz="3400">
              <a:solidFill>
                <a:srgbClr val="181818"/>
              </a:solidFill>
            </a:endParaRPr>
          </a:p>
        </p:txBody>
      </p:sp>
      <p:pic>
        <p:nvPicPr>
          <p:cNvPr id="570" name="Google Shape;570;p61"/>
          <p:cNvPicPr preferRelativeResize="0"/>
          <p:nvPr/>
        </p:nvPicPr>
        <p:blipFill>
          <a:blip r:embed="rId3">
            <a:alphaModFix/>
          </a:blip>
          <a:stretch>
            <a:fillRect/>
          </a:stretch>
        </p:blipFill>
        <p:spPr>
          <a:xfrm>
            <a:off x="10461575" y="4616825"/>
            <a:ext cx="13424125" cy="5311899"/>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p62"/>
          <p:cNvSpPr txBox="1"/>
          <p:nvPr>
            <p:ph type="title"/>
          </p:nvPr>
        </p:nvSpPr>
        <p:spPr>
          <a:xfrm>
            <a:off x="830730" y="540692"/>
            <a:ext cx="22707300" cy="2216700"/>
          </a:xfrm>
          <a:prstGeom prst="rect">
            <a:avLst/>
          </a:prstGeom>
        </p:spPr>
        <p:txBody>
          <a:bodyPr anchorCtr="0" anchor="ctr" bIns="243750" lIns="243750" spcFirstLastPara="1" rIns="243750" wrap="square" tIns="243750">
            <a:noAutofit/>
          </a:bodyPr>
          <a:lstStyle/>
          <a:p>
            <a:pPr indent="0" lvl="0" marL="0" rtl="0" algn="l">
              <a:lnSpc>
                <a:spcPct val="130740"/>
              </a:lnSpc>
              <a:spcBef>
                <a:spcPts val="0"/>
              </a:spcBef>
              <a:spcAft>
                <a:spcPts val="0"/>
              </a:spcAft>
              <a:buNone/>
            </a:pPr>
            <a:r>
              <a:rPr b="1" lang="en" sz="7200">
                <a:solidFill>
                  <a:schemeClr val="dk2"/>
                </a:solidFill>
                <a:latin typeface="Montserrat"/>
                <a:ea typeface="Montserrat"/>
                <a:cs typeface="Montserrat"/>
                <a:sym typeface="Montserrat"/>
              </a:rPr>
              <a:t>Structured Storage - Storage Keyword</a:t>
            </a:r>
            <a:endParaRPr/>
          </a:p>
        </p:txBody>
      </p:sp>
      <p:sp>
        <p:nvSpPr>
          <p:cNvPr id="576" name="Google Shape;576;p62"/>
          <p:cNvSpPr txBox="1"/>
          <p:nvPr>
            <p:ph idx="1" type="body"/>
          </p:nvPr>
        </p:nvSpPr>
        <p:spPr>
          <a:xfrm>
            <a:off x="830675" y="3267275"/>
            <a:ext cx="9630900" cy="8943900"/>
          </a:xfrm>
          <a:prstGeom prst="rect">
            <a:avLst/>
          </a:prstGeom>
          <a:noFill/>
        </p:spPr>
        <p:txBody>
          <a:bodyPr anchorCtr="0" anchor="ctr" bIns="243750" lIns="243750" spcFirstLastPara="1" rIns="243750" wrap="square" tIns="243750">
            <a:noAutofit/>
          </a:bodyPr>
          <a:lstStyle/>
          <a:p>
            <a:pPr indent="-444500" lvl="0" marL="457200" rtl="0" algn="l">
              <a:lnSpc>
                <a:spcPct val="115000"/>
              </a:lnSpc>
              <a:spcBef>
                <a:spcPts val="0"/>
              </a:spcBef>
              <a:spcAft>
                <a:spcPts val="0"/>
              </a:spcAft>
              <a:buClr>
                <a:srgbClr val="181818"/>
              </a:buClr>
              <a:buSzPts val="3400"/>
              <a:buChar char="●"/>
            </a:pPr>
            <a:r>
              <a:rPr lang="en" sz="3400">
                <a:solidFill>
                  <a:srgbClr val="181818"/>
                </a:solidFill>
              </a:rPr>
              <a:t>Ethereum Virtual Machine (EVM)</a:t>
            </a:r>
            <a:endParaRPr sz="3400">
              <a:solidFill>
                <a:srgbClr val="181818"/>
              </a:solidFill>
            </a:endParaRPr>
          </a:p>
          <a:p>
            <a:pPr indent="-444500" lvl="1" marL="914400" rtl="0" algn="l">
              <a:lnSpc>
                <a:spcPct val="115000"/>
              </a:lnSpc>
              <a:spcBef>
                <a:spcPts val="0"/>
              </a:spcBef>
              <a:spcAft>
                <a:spcPts val="0"/>
              </a:spcAft>
              <a:buClr>
                <a:srgbClr val="181818"/>
              </a:buClr>
              <a:buSzPts val="3400"/>
              <a:buChar char="○"/>
            </a:pPr>
            <a:r>
              <a:rPr lang="en" sz="3400">
                <a:solidFill>
                  <a:srgbClr val="181818"/>
                </a:solidFill>
              </a:rPr>
              <a:t>Each smart contract has its own storage.</a:t>
            </a:r>
            <a:endParaRPr sz="3400">
              <a:solidFill>
                <a:srgbClr val="181818"/>
              </a:solidFill>
            </a:endParaRPr>
          </a:p>
          <a:p>
            <a:pPr indent="-444500" lvl="1" marL="914400" rtl="0" algn="l">
              <a:lnSpc>
                <a:spcPct val="115000"/>
              </a:lnSpc>
              <a:spcBef>
                <a:spcPts val="0"/>
              </a:spcBef>
              <a:spcAft>
                <a:spcPts val="0"/>
              </a:spcAft>
              <a:buClr>
                <a:srgbClr val="181818"/>
              </a:buClr>
              <a:buSzPts val="3400"/>
              <a:buChar char="○"/>
            </a:pPr>
            <a:r>
              <a:rPr lang="en" sz="3400">
                <a:solidFill>
                  <a:srgbClr val="181818"/>
                </a:solidFill>
              </a:rPr>
              <a:t>Storage is a key-value store.</a:t>
            </a:r>
            <a:endParaRPr sz="3400">
              <a:solidFill>
                <a:srgbClr val="181818"/>
              </a:solidFill>
            </a:endParaRPr>
          </a:p>
          <a:p>
            <a:pPr indent="-444500" lvl="1" marL="914400" rtl="0" algn="l">
              <a:lnSpc>
                <a:spcPct val="115000"/>
              </a:lnSpc>
              <a:spcBef>
                <a:spcPts val="0"/>
              </a:spcBef>
              <a:spcAft>
                <a:spcPts val="0"/>
              </a:spcAft>
              <a:buClr>
                <a:srgbClr val="181818"/>
              </a:buClr>
              <a:buSzPts val="3400"/>
              <a:buChar char="○"/>
            </a:pPr>
            <a:r>
              <a:rPr lang="en" sz="3400">
                <a:solidFill>
                  <a:srgbClr val="181818"/>
                </a:solidFill>
              </a:rPr>
              <a:t>Each key and value is 32 bytes.</a:t>
            </a:r>
            <a:endParaRPr sz="3400">
              <a:solidFill>
                <a:srgbClr val="181818"/>
              </a:solidFill>
            </a:endParaRPr>
          </a:p>
          <a:p>
            <a:pPr indent="-444500" lvl="0" marL="457200" rtl="0" algn="l">
              <a:lnSpc>
                <a:spcPct val="115000"/>
              </a:lnSpc>
              <a:spcBef>
                <a:spcPts val="0"/>
              </a:spcBef>
              <a:spcAft>
                <a:spcPts val="0"/>
              </a:spcAft>
              <a:buClr>
                <a:srgbClr val="181818"/>
              </a:buClr>
              <a:buSzPts val="3400"/>
              <a:buChar char="●"/>
            </a:pPr>
            <a:r>
              <a:rPr lang="en" sz="3400">
                <a:solidFill>
                  <a:srgbClr val="181818"/>
                </a:solidFill>
              </a:rPr>
              <a:t>Storage Layout</a:t>
            </a:r>
            <a:endParaRPr sz="3400">
              <a:solidFill>
                <a:srgbClr val="181818"/>
              </a:solidFill>
            </a:endParaRPr>
          </a:p>
          <a:p>
            <a:pPr indent="-444500" lvl="1" marL="914400" rtl="0" algn="l">
              <a:lnSpc>
                <a:spcPct val="115000"/>
              </a:lnSpc>
              <a:spcBef>
                <a:spcPts val="0"/>
              </a:spcBef>
              <a:spcAft>
                <a:spcPts val="0"/>
              </a:spcAft>
              <a:buClr>
                <a:srgbClr val="181818"/>
              </a:buClr>
              <a:buSzPts val="3400"/>
              <a:buChar char="○"/>
            </a:pPr>
            <a:r>
              <a:rPr lang="en" sz="3400">
                <a:solidFill>
                  <a:srgbClr val="181818"/>
                </a:solidFill>
              </a:rPr>
              <a:t>Determined by order and type of state variables.</a:t>
            </a:r>
            <a:endParaRPr sz="3400">
              <a:solidFill>
                <a:srgbClr val="181818"/>
              </a:solidFill>
            </a:endParaRPr>
          </a:p>
          <a:p>
            <a:pPr indent="-444500" lvl="1" marL="914400" rtl="0" algn="l">
              <a:lnSpc>
                <a:spcPct val="115000"/>
              </a:lnSpc>
              <a:spcBef>
                <a:spcPts val="0"/>
              </a:spcBef>
              <a:spcAft>
                <a:spcPts val="0"/>
              </a:spcAft>
              <a:buClr>
                <a:srgbClr val="181818"/>
              </a:buClr>
              <a:buSzPts val="3400"/>
              <a:buChar char="○"/>
            </a:pPr>
            <a:r>
              <a:rPr lang="en" sz="3400">
                <a:solidFill>
                  <a:srgbClr val="181818"/>
                </a:solidFill>
              </a:rPr>
              <a:t>Each state variable gets a specific storage slot.</a:t>
            </a:r>
            <a:endParaRPr sz="3400">
              <a:solidFill>
                <a:srgbClr val="181818"/>
              </a:solidFill>
            </a:endParaRPr>
          </a:p>
          <a:p>
            <a:pPr indent="-444500" lvl="1" marL="914400" rtl="0" algn="l">
              <a:lnSpc>
                <a:spcPct val="115000"/>
              </a:lnSpc>
              <a:spcBef>
                <a:spcPts val="0"/>
              </a:spcBef>
              <a:spcAft>
                <a:spcPts val="0"/>
              </a:spcAft>
              <a:buClr>
                <a:srgbClr val="181818"/>
              </a:buClr>
              <a:buSzPts val="3400"/>
              <a:buChar char="○"/>
            </a:pPr>
            <a:r>
              <a:rPr lang="en" sz="3400">
                <a:solidFill>
                  <a:srgbClr val="181818"/>
                </a:solidFill>
              </a:rPr>
              <a:t>Slot assignment based on order of declaration.</a:t>
            </a:r>
            <a:endParaRPr sz="3400">
              <a:solidFill>
                <a:srgbClr val="181818"/>
              </a:solidFill>
            </a:endParaRPr>
          </a:p>
        </p:txBody>
      </p:sp>
      <p:pic>
        <p:nvPicPr>
          <p:cNvPr id="577" name="Google Shape;577;p62"/>
          <p:cNvPicPr preferRelativeResize="0"/>
          <p:nvPr/>
        </p:nvPicPr>
        <p:blipFill>
          <a:blip r:embed="rId3">
            <a:alphaModFix/>
          </a:blip>
          <a:stretch>
            <a:fillRect/>
          </a:stretch>
        </p:blipFill>
        <p:spPr>
          <a:xfrm>
            <a:off x="10461575" y="4616825"/>
            <a:ext cx="13424125" cy="5311899"/>
          </a:xfrm>
          <a:prstGeom prst="rect">
            <a:avLst/>
          </a:prstGeom>
          <a:noFill/>
          <a:ln>
            <a:noFill/>
          </a:ln>
        </p:spPr>
      </p:pic>
      <p:sp>
        <p:nvSpPr>
          <p:cNvPr id="578" name="Google Shape;578;p62"/>
          <p:cNvSpPr txBox="1"/>
          <p:nvPr/>
        </p:nvSpPr>
        <p:spPr>
          <a:xfrm>
            <a:off x="4035600" y="3267275"/>
            <a:ext cx="17094900" cy="7711500"/>
          </a:xfrm>
          <a:prstGeom prst="rect">
            <a:avLst/>
          </a:prstGeom>
          <a:solidFill>
            <a:schemeClr val="lt1"/>
          </a:solidFill>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20000" u="sng">
                <a:solidFill>
                  <a:srgbClr val="FF0000"/>
                </a:solidFill>
              </a:rPr>
              <a:t>TAMPER PROOF</a:t>
            </a:r>
            <a:endParaRPr sz="20000" u="sng">
              <a:solidFill>
                <a:srgbClr val="FF00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63"/>
          <p:cNvSpPr txBox="1"/>
          <p:nvPr>
            <p:ph type="title"/>
          </p:nvPr>
        </p:nvSpPr>
        <p:spPr>
          <a:xfrm>
            <a:off x="830730" y="540692"/>
            <a:ext cx="22707300" cy="2216700"/>
          </a:xfrm>
          <a:prstGeom prst="rect">
            <a:avLst/>
          </a:prstGeom>
        </p:spPr>
        <p:txBody>
          <a:bodyPr anchorCtr="0" anchor="ctr" bIns="243750" lIns="243750" spcFirstLastPara="1" rIns="243750" wrap="square" tIns="243750">
            <a:noAutofit/>
          </a:bodyPr>
          <a:lstStyle/>
          <a:p>
            <a:pPr indent="0" lvl="0" marL="0" rtl="0" algn="l">
              <a:lnSpc>
                <a:spcPct val="130740"/>
              </a:lnSpc>
              <a:spcBef>
                <a:spcPts val="0"/>
              </a:spcBef>
              <a:spcAft>
                <a:spcPts val="0"/>
              </a:spcAft>
              <a:buNone/>
            </a:pPr>
            <a:r>
              <a:rPr b="1" lang="en" sz="7200">
                <a:solidFill>
                  <a:schemeClr val="dk2"/>
                </a:solidFill>
                <a:latin typeface="Montserrat"/>
                <a:ea typeface="Montserrat"/>
                <a:cs typeface="Montserrat"/>
                <a:sym typeface="Montserrat"/>
              </a:rPr>
              <a:t>Structured Storage Continued</a:t>
            </a:r>
            <a:endParaRPr/>
          </a:p>
        </p:txBody>
      </p:sp>
      <p:sp>
        <p:nvSpPr>
          <p:cNvPr id="584" name="Google Shape;584;p63"/>
          <p:cNvSpPr txBox="1"/>
          <p:nvPr>
            <p:ph idx="1" type="body"/>
          </p:nvPr>
        </p:nvSpPr>
        <p:spPr>
          <a:xfrm>
            <a:off x="830675" y="3267275"/>
            <a:ext cx="9630900" cy="8943900"/>
          </a:xfrm>
          <a:prstGeom prst="rect">
            <a:avLst/>
          </a:prstGeom>
          <a:noFill/>
        </p:spPr>
        <p:txBody>
          <a:bodyPr anchorCtr="0" anchor="ctr" bIns="243750" lIns="243750" spcFirstLastPara="1" rIns="243750" wrap="square" tIns="243750">
            <a:noAutofit/>
          </a:bodyPr>
          <a:lstStyle/>
          <a:p>
            <a:pPr indent="-444500" lvl="0" marL="457200" rtl="0" algn="l">
              <a:lnSpc>
                <a:spcPct val="115000"/>
              </a:lnSpc>
              <a:spcBef>
                <a:spcPts val="0"/>
              </a:spcBef>
              <a:spcAft>
                <a:spcPts val="0"/>
              </a:spcAft>
              <a:buClr>
                <a:srgbClr val="384248"/>
              </a:buClr>
              <a:buSzPts val="3400"/>
              <a:buChar char="●"/>
            </a:pPr>
            <a:r>
              <a:rPr lang="en" sz="3400">
                <a:solidFill>
                  <a:srgbClr val="384248"/>
                </a:solidFill>
                <a:highlight>
                  <a:srgbClr val="FFFFFF"/>
                </a:highlight>
              </a:rPr>
              <a:t>Big-endian is only used for bytes and string types. These 2 types behave differently in a contract’s storage slots than other variables.</a:t>
            </a:r>
            <a:endParaRPr sz="3400">
              <a:solidFill>
                <a:srgbClr val="384248"/>
              </a:solidFill>
              <a:highlight>
                <a:srgbClr val="FFFFFF"/>
              </a:highlight>
            </a:endParaRPr>
          </a:p>
          <a:p>
            <a:pPr indent="-444500" lvl="0" marL="457200" rtl="0" algn="l">
              <a:lnSpc>
                <a:spcPct val="115000"/>
              </a:lnSpc>
              <a:spcBef>
                <a:spcPts val="0"/>
              </a:spcBef>
              <a:spcAft>
                <a:spcPts val="0"/>
              </a:spcAft>
              <a:buClr>
                <a:srgbClr val="384248"/>
              </a:buClr>
              <a:buSzPts val="3400"/>
              <a:buChar char="●"/>
            </a:pPr>
            <a:r>
              <a:rPr lang="en" sz="3400">
                <a:solidFill>
                  <a:srgbClr val="384248"/>
                </a:solidFill>
                <a:highlight>
                  <a:srgbClr val="FFFFFF"/>
                </a:highlight>
              </a:rPr>
              <a:t>Little-endian is used for every other type of variable. Some examples are: uint8, uint32, uint256, int8, boolean, address, etc…</a:t>
            </a:r>
            <a:endParaRPr sz="3400">
              <a:solidFill>
                <a:srgbClr val="181818"/>
              </a:solidFill>
            </a:endParaRPr>
          </a:p>
        </p:txBody>
      </p:sp>
      <p:pic>
        <p:nvPicPr>
          <p:cNvPr id="585" name="Google Shape;585;p63"/>
          <p:cNvPicPr preferRelativeResize="0"/>
          <p:nvPr/>
        </p:nvPicPr>
        <p:blipFill>
          <a:blip r:embed="rId3">
            <a:alphaModFix/>
          </a:blip>
          <a:stretch>
            <a:fillRect/>
          </a:stretch>
        </p:blipFill>
        <p:spPr>
          <a:xfrm>
            <a:off x="11054025" y="5604588"/>
            <a:ext cx="12071125" cy="4269274"/>
          </a:xfrm>
          <a:prstGeom prst="rect">
            <a:avLst/>
          </a:prstGeom>
          <a:noFill/>
          <a:ln>
            <a:noFill/>
          </a:ln>
        </p:spPr>
      </p:pic>
      <p:sp>
        <p:nvSpPr>
          <p:cNvPr id="586" name="Google Shape;586;p63"/>
          <p:cNvSpPr txBox="1"/>
          <p:nvPr/>
        </p:nvSpPr>
        <p:spPr>
          <a:xfrm>
            <a:off x="2450225" y="2982850"/>
            <a:ext cx="6391800" cy="230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u="sng">
                <a:solidFill>
                  <a:schemeClr val="hlink"/>
                </a:solidFill>
                <a:hlinkClick r:id="rId4"/>
              </a:rPr>
              <a:t>61C Concepts</a:t>
            </a:r>
            <a:endParaRPr b="1" sz="450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64"/>
          <p:cNvSpPr txBox="1"/>
          <p:nvPr>
            <p:ph type="title"/>
          </p:nvPr>
        </p:nvSpPr>
        <p:spPr>
          <a:xfrm>
            <a:off x="830730" y="540692"/>
            <a:ext cx="22707300" cy="2216700"/>
          </a:xfrm>
          <a:prstGeom prst="rect">
            <a:avLst/>
          </a:prstGeom>
        </p:spPr>
        <p:txBody>
          <a:bodyPr anchorCtr="0" anchor="ctr" bIns="243750" lIns="243750" spcFirstLastPara="1" rIns="243750" wrap="square" tIns="243750">
            <a:noAutofit/>
          </a:bodyPr>
          <a:lstStyle/>
          <a:p>
            <a:pPr indent="0" lvl="0" marL="0" rtl="0" algn="l">
              <a:lnSpc>
                <a:spcPct val="130740"/>
              </a:lnSpc>
              <a:spcBef>
                <a:spcPts val="0"/>
              </a:spcBef>
              <a:spcAft>
                <a:spcPts val="0"/>
              </a:spcAft>
              <a:buNone/>
            </a:pPr>
            <a:r>
              <a:rPr b="1" lang="en" sz="7200">
                <a:solidFill>
                  <a:schemeClr val="dk2"/>
                </a:solidFill>
                <a:latin typeface="Montserrat"/>
                <a:ea typeface="Montserrat"/>
                <a:cs typeface="Montserrat"/>
                <a:sym typeface="Montserrat"/>
              </a:rPr>
              <a:t>Unstructured Storage</a:t>
            </a:r>
            <a:endParaRPr/>
          </a:p>
        </p:txBody>
      </p:sp>
      <p:sp>
        <p:nvSpPr>
          <p:cNvPr id="592" name="Google Shape;592;p64"/>
          <p:cNvSpPr txBox="1"/>
          <p:nvPr>
            <p:ph idx="1" type="body"/>
          </p:nvPr>
        </p:nvSpPr>
        <p:spPr>
          <a:xfrm>
            <a:off x="830675" y="3267275"/>
            <a:ext cx="9630900" cy="8943900"/>
          </a:xfrm>
          <a:prstGeom prst="rect">
            <a:avLst/>
          </a:prstGeom>
          <a:noFill/>
        </p:spPr>
        <p:txBody>
          <a:bodyPr anchorCtr="0" anchor="ctr" bIns="243750" lIns="243750" spcFirstLastPara="1" rIns="243750" wrap="square" tIns="243750">
            <a:noAutofit/>
          </a:bodyPr>
          <a:lstStyle/>
          <a:p>
            <a:pPr indent="-444500" lvl="0" marL="457200" rtl="0" algn="l">
              <a:lnSpc>
                <a:spcPct val="115000"/>
              </a:lnSpc>
              <a:spcBef>
                <a:spcPts val="0"/>
              </a:spcBef>
              <a:spcAft>
                <a:spcPts val="0"/>
              </a:spcAft>
              <a:buClr>
                <a:srgbClr val="181818"/>
              </a:buClr>
              <a:buSzPts val="3400"/>
              <a:buChar char="●"/>
            </a:pPr>
            <a:r>
              <a:rPr lang="en" sz="3400">
                <a:solidFill>
                  <a:srgbClr val="181818"/>
                </a:solidFill>
              </a:rPr>
              <a:t>Ethereum Virtual Machine (EVM)</a:t>
            </a:r>
            <a:endParaRPr sz="3400">
              <a:solidFill>
                <a:srgbClr val="181818"/>
              </a:solidFill>
            </a:endParaRPr>
          </a:p>
          <a:p>
            <a:pPr indent="-444500" lvl="1" marL="914400" rtl="0" algn="l">
              <a:lnSpc>
                <a:spcPct val="115000"/>
              </a:lnSpc>
              <a:spcBef>
                <a:spcPts val="0"/>
              </a:spcBef>
              <a:spcAft>
                <a:spcPts val="0"/>
              </a:spcAft>
              <a:buClr>
                <a:srgbClr val="181818"/>
              </a:buClr>
              <a:buSzPts val="3400"/>
              <a:buChar char="○"/>
            </a:pPr>
            <a:r>
              <a:rPr lang="en" sz="3400">
                <a:solidFill>
                  <a:srgbClr val="181818"/>
                </a:solidFill>
              </a:rPr>
              <a:t>Each smart contract has its own storage.</a:t>
            </a:r>
            <a:endParaRPr sz="3400">
              <a:solidFill>
                <a:srgbClr val="181818"/>
              </a:solidFill>
            </a:endParaRPr>
          </a:p>
          <a:p>
            <a:pPr indent="-444500" lvl="1" marL="914400" rtl="0" algn="l">
              <a:lnSpc>
                <a:spcPct val="115000"/>
              </a:lnSpc>
              <a:spcBef>
                <a:spcPts val="0"/>
              </a:spcBef>
              <a:spcAft>
                <a:spcPts val="0"/>
              </a:spcAft>
              <a:buClr>
                <a:srgbClr val="181818"/>
              </a:buClr>
              <a:buSzPts val="3400"/>
              <a:buChar char="○"/>
            </a:pPr>
            <a:r>
              <a:rPr lang="en" sz="3400">
                <a:solidFill>
                  <a:srgbClr val="181818"/>
                </a:solidFill>
              </a:rPr>
              <a:t>Storage is a key-value store.</a:t>
            </a:r>
            <a:endParaRPr sz="3400">
              <a:solidFill>
                <a:srgbClr val="181818"/>
              </a:solidFill>
            </a:endParaRPr>
          </a:p>
          <a:p>
            <a:pPr indent="-444500" lvl="1" marL="914400" rtl="0" algn="l">
              <a:lnSpc>
                <a:spcPct val="115000"/>
              </a:lnSpc>
              <a:spcBef>
                <a:spcPts val="0"/>
              </a:spcBef>
              <a:spcAft>
                <a:spcPts val="0"/>
              </a:spcAft>
              <a:buClr>
                <a:srgbClr val="181818"/>
              </a:buClr>
              <a:buSzPts val="3400"/>
              <a:buChar char="○"/>
            </a:pPr>
            <a:r>
              <a:rPr lang="en" sz="3400">
                <a:solidFill>
                  <a:srgbClr val="181818"/>
                </a:solidFill>
              </a:rPr>
              <a:t>Each key and value is 32 bytes.</a:t>
            </a:r>
            <a:endParaRPr sz="3400">
              <a:solidFill>
                <a:srgbClr val="181818"/>
              </a:solidFill>
            </a:endParaRPr>
          </a:p>
          <a:p>
            <a:pPr indent="-444500" lvl="0" marL="457200" rtl="0" algn="l">
              <a:lnSpc>
                <a:spcPct val="115000"/>
              </a:lnSpc>
              <a:spcBef>
                <a:spcPts val="0"/>
              </a:spcBef>
              <a:spcAft>
                <a:spcPts val="0"/>
              </a:spcAft>
              <a:buClr>
                <a:srgbClr val="181818"/>
              </a:buClr>
              <a:buSzPts val="3400"/>
              <a:buChar char="●"/>
            </a:pPr>
            <a:r>
              <a:rPr lang="en" sz="3400">
                <a:solidFill>
                  <a:srgbClr val="181818"/>
                </a:solidFill>
              </a:rPr>
              <a:t>Storage Layout</a:t>
            </a:r>
            <a:endParaRPr sz="3400">
              <a:solidFill>
                <a:srgbClr val="181818"/>
              </a:solidFill>
            </a:endParaRPr>
          </a:p>
          <a:p>
            <a:pPr indent="-444500" lvl="1" marL="914400" rtl="0" algn="l">
              <a:lnSpc>
                <a:spcPct val="115000"/>
              </a:lnSpc>
              <a:spcBef>
                <a:spcPts val="0"/>
              </a:spcBef>
              <a:spcAft>
                <a:spcPts val="0"/>
              </a:spcAft>
              <a:buClr>
                <a:srgbClr val="181818"/>
              </a:buClr>
              <a:buSzPts val="3400"/>
              <a:buChar char="○"/>
            </a:pPr>
            <a:r>
              <a:rPr lang="en" sz="3400">
                <a:solidFill>
                  <a:srgbClr val="181818"/>
                </a:solidFill>
              </a:rPr>
              <a:t>Determined by order and type of state variables.</a:t>
            </a:r>
            <a:endParaRPr sz="3400">
              <a:solidFill>
                <a:srgbClr val="181818"/>
              </a:solidFill>
            </a:endParaRPr>
          </a:p>
          <a:p>
            <a:pPr indent="-444500" lvl="1" marL="914400" rtl="0" algn="l">
              <a:lnSpc>
                <a:spcPct val="115000"/>
              </a:lnSpc>
              <a:spcBef>
                <a:spcPts val="0"/>
              </a:spcBef>
              <a:spcAft>
                <a:spcPts val="0"/>
              </a:spcAft>
              <a:buClr>
                <a:srgbClr val="181818"/>
              </a:buClr>
              <a:buSzPts val="3400"/>
              <a:buChar char="○"/>
            </a:pPr>
            <a:r>
              <a:rPr lang="en" sz="3400">
                <a:solidFill>
                  <a:srgbClr val="181818"/>
                </a:solidFill>
              </a:rPr>
              <a:t>Each state variable gets a specific storage slot.</a:t>
            </a:r>
            <a:endParaRPr sz="3400">
              <a:solidFill>
                <a:srgbClr val="181818"/>
              </a:solidFill>
            </a:endParaRPr>
          </a:p>
          <a:p>
            <a:pPr indent="-444500" lvl="1" marL="914400" rtl="0" algn="l">
              <a:lnSpc>
                <a:spcPct val="115000"/>
              </a:lnSpc>
              <a:spcBef>
                <a:spcPts val="0"/>
              </a:spcBef>
              <a:spcAft>
                <a:spcPts val="0"/>
              </a:spcAft>
              <a:buClr>
                <a:srgbClr val="181818"/>
              </a:buClr>
              <a:buSzPts val="3400"/>
              <a:buChar char="○"/>
            </a:pPr>
            <a:r>
              <a:rPr lang="en" sz="3400">
                <a:solidFill>
                  <a:srgbClr val="181818"/>
                </a:solidFill>
              </a:rPr>
              <a:t>Slot assignment based on order of declaration.</a:t>
            </a:r>
            <a:endParaRPr sz="5400">
              <a:solidFill>
                <a:srgbClr val="181818"/>
              </a:solidFill>
            </a:endParaRPr>
          </a:p>
        </p:txBody>
      </p:sp>
      <p:pic>
        <p:nvPicPr>
          <p:cNvPr id="593" name="Google Shape;593;p64"/>
          <p:cNvPicPr preferRelativeResize="0"/>
          <p:nvPr/>
        </p:nvPicPr>
        <p:blipFill>
          <a:blip r:embed="rId3">
            <a:alphaModFix/>
          </a:blip>
          <a:stretch>
            <a:fillRect/>
          </a:stretch>
        </p:blipFill>
        <p:spPr>
          <a:xfrm>
            <a:off x="10461575" y="4616825"/>
            <a:ext cx="13424125" cy="5311899"/>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sp>
        <p:nvSpPr>
          <p:cNvPr id="598" name="Google Shape;598;p65"/>
          <p:cNvSpPr txBox="1"/>
          <p:nvPr>
            <p:ph type="title"/>
          </p:nvPr>
        </p:nvSpPr>
        <p:spPr>
          <a:xfrm>
            <a:off x="830680" y="842467"/>
            <a:ext cx="22707300" cy="2216700"/>
          </a:xfrm>
          <a:prstGeom prst="rect">
            <a:avLst/>
          </a:prstGeom>
        </p:spPr>
        <p:txBody>
          <a:bodyPr anchorCtr="0" anchor="ctr" bIns="243750" lIns="243750" spcFirstLastPara="1" rIns="243750" wrap="square" tIns="243750">
            <a:noAutofit/>
          </a:bodyPr>
          <a:lstStyle/>
          <a:p>
            <a:pPr indent="0" lvl="0" marL="0" rtl="0" algn="l">
              <a:lnSpc>
                <a:spcPct val="130740"/>
              </a:lnSpc>
              <a:spcBef>
                <a:spcPts val="0"/>
              </a:spcBef>
              <a:spcAft>
                <a:spcPts val="0"/>
              </a:spcAft>
              <a:buNone/>
            </a:pPr>
            <a:r>
              <a:rPr b="1" lang="en" sz="7200">
                <a:solidFill>
                  <a:schemeClr val="dk2"/>
                </a:solidFill>
                <a:latin typeface="Montserrat"/>
                <a:ea typeface="Montserrat"/>
                <a:cs typeface="Montserrat"/>
                <a:sym typeface="Montserrat"/>
              </a:rPr>
              <a:t>Why it’s Important</a:t>
            </a:r>
            <a:endParaRPr/>
          </a:p>
        </p:txBody>
      </p:sp>
      <p:pic>
        <p:nvPicPr>
          <p:cNvPr id="599" name="Google Shape;599;p65"/>
          <p:cNvPicPr preferRelativeResize="0"/>
          <p:nvPr/>
        </p:nvPicPr>
        <p:blipFill>
          <a:blip r:embed="rId3">
            <a:alphaModFix/>
          </a:blip>
          <a:stretch>
            <a:fillRect/>
          </a:stretch>
        </p:blipFill>
        <p:spPr>
          <a:xfrm>
            <a:off x="11365025" y="3267275"/>
            <a:ext cx="12172950" cy="3714750"/>
          </a:xfrm>
          <a:prstGeom prst="rect">
            <a:avLst/>
          </a:prstGeom>
          <a:noFill/>
          <a:ln>
            <a:noFill/>
          </a:ln>
        </p:spPr>
      </p:pic>
      <p:pic>
        <p:nvPicPr>
          <p:cNvPr id="600" name="Google Shape;600;p65"/>
          <p:cNvPicPr preferRelativeResize="0"/>
          <p:nvPr/>
        </p:nvPicPr>
        <p:blipFill>
          <a:blip r:embed="rId4">
            <a:alphaModFix/>
          </a:blip>
          <a:stretch>
            <a:fillRect/>
          </a:stretch>
        </p:blipFill>
        <p:spPr>
          <a:xfrm>
            <a:off x="11250725" y="7635750"/>
            <a:ext cx="12401550" cy="3943350"/>
          </a:xfrm>
          <a:prstGeom prst="rect">
            <a:avLst/>
          </a:prstGeom>
          <a:noFill/>
          <a:ln>
            <a:noFill/>
          </a:ln>
        </p:spPr>
      </p:pic>
      <p:sp>
        <p:nvSpPr>
          <p:cNvPr id="601" name="Google Shape;601;p65"/>
          <p:cNvSpPr txBox="1"/>
          <p:nvPr/>
        </p:nvSpPr>
        <p:spPr>
          <a:xfrm>
            <a:off x="1754600" y="3784925"/>
            <a:ext cx="8171400" cy="7620000"/>
          </a:xfrm>
          <a:prstGeom prst="rect">
            <a:avLst/>
          </a:prstGeom>
          <a:noFill/>
          <a:ln>
            <a:noFill/>
          </a:ln>
        </p:spPr>
        <p:txBody>
          <a:bodyPr anchorCtr="0" anchor="ctr" bIns="91425" lIns="91425" spcFirstLastPara="1" rIns="91425" wrap="square" tIns="91425">
            <a:noAutofit/>
          </a:bodyPr>
          <a:lstStyle/>
          <a:p>
            <a:pPr indent="-444500" lvl="0" marL="457200" rtl="0" algn="l">
              <a:spcBef>
                <a:spcPts val="0"/>
              </a:spcBef>
              <a:spcAft>
                <a:spcPts val="0"/>
              </a:spcAft>
              <a:buSzPts val="3400"/>
              <a:buChar char="●"/>
            </a:pPr>
            <a:r>
              <a:rPr lang="en" sz="3400"/>
              <a:t>Be conscious of the ordering of your variables</a:t>
            </a:r>
            <a:endParaRPr sz="3400"/>
          </a:p>
          <a:p>
            <a:pPr indent="-444500" lvl="0" marL="457200" rtl="0" algn="l">
              <a:spcBef>
                <a:spcPts val="0"/>
              </a:spcBef>
              <a:spcAft>
                <a:spcPts val="0"/>
              </a:spcAft>
              <a:buSzPts val="3400"/>
              <a:buChar char="●"/>
            </a:pPr>
            <a:r>
              <a:rPr lang="en" sz="3400"/>
              <a:t>As seen on the right you can save storage by ordering correctly, this in turn saves a lot of gas</a:t>
            </a:r>
            <a:endParaRPr sz="34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05" name="Shape 605"/>
        <p:cNvGrpSpPr/>
        <p:nvPr/>
      </p:nvGrpSpPr>
      <p:grpSpPr>
        <a:xfrm>
          <a:off x="0" y="0"/>
          <a:ext cx="0" cy="0"/>
          <a:chOff x="0" y="0"/>
          <a:chExt cx="0" cy="0"/>
        </a:xfrm>
      </p:grpSpPr>
      <p:sp>
        <p:nvSpPr>
          <p:cNvPr id="606" name="Google Shape;606;p66"/>
          <p:cNvSpPr txBox="1"/>
          <p:nvPr>
            <p:ph type="title"/>
          </p:nvPr>
        </p:nvSpPr>
        <p:spPr>
          <a:xfrm>
            <a:off x="830680" y="842467"/>
            <a:ext cx="22707300" cy="2216700"/>
          </a:xfrm>
          <a:prstGeom prst="rect">
            <a:avLst/>
          </a:prstGeom>
        </p:spPr>
        <p:txBody>
          <a:bodyPr anchorCtr="0" anchor="ctr" bIns="243750" lIns="243750" spcFirstLastPara="1" rIns="243750" wrap="square" tIns="243750">
            <a:noAutofit/>
          </a:bodyPr>
          <a:lstStyle/>
          <a:p>
            <a:pPr indent="0" lvl="0" marL="0" rtl="0" algn="l">
              <a:lnSpc>
                <a:spcPct val="130740"/>
              </a:lnSpc>
              <a:spcBef>
                <a:spcPts val="0"/>
              </a:spcBef>
              <a:spcAft>
                <a:spcPts val="0"/>
              </a:spcAft>
              <a:buNone/>
            </a:pPr>
            <a:r>
              <a:rPr b="1" lang="en" sz="7200">
                <a:solidFill>
                  <a:schemeClr val="dk2"/>
                </a:solidFill>
                <a:latin typeface="Montserrat"/>
                <a:ea typeface="Montserrat"/>
                <a:cs typeface="Montserrat"/>
                <a:sym typeface="Montserrat"/>
              </a:rPr>
              <a:t>Walkthrough Example</a:t>
            </a:r>
            <a:endParaRPr/>
          </a:p>
        </p:txBody>
      </p:sp>
      <p:pic>
        <p:nvPicPr>
          <p:cNvPr id="607" name="Google Shape;607;p66"/>
          <p:cNvPicPr preferRelativeResize="0"/>
          <p:nvPr/>
        </p:nvPicPr>
        <p:blipFill>
          <a:blip r:embed="rId3">
            <a:alphaModFix/>
          </a:blip>
          <a:stretch>
            <a:fillRect/>
          </a:stretch>
        </p:blipFill>
        <p:spPr>
          <a:xfrm>
            <a:off x="2210750" y="3314651"/>
            <a:ext cx="18092524" cy="9018526"/>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67"/>
          <p:cNvSpPr txBox="1"/>
          <p:nvPr>
            <p:ph type="title"/>
          </p:nvPr>
        </p:nvSpPr>
        <p:spPr>
          <a:xfrm>
            <a:off x="830680" y="842467"/>
            <a:ext cx="22707300" cy="2216700"/>
          </a:xfrm>
          <a:prstGeom prst="rect">
            <a:avLst/>
          </a:prstGeom>
        </p:spPr>
        <p:txBody>
          <a:bodyPr anchorCtr="0" anchor="ctr" bIns="243750" lIns="243750" spcFirstLastPara="1" rIns="243750" wrap="square" tIns="243750">
            <a:noAutofit/>
          </a:bodyPr>
          <a:lstStyle/>
          <a:p>
            <a:pPr indent="0" lvl="0" marL="0" rtl="0" algn="l">
              <a:spcBef>
                <a:spcPts val="0"/>
              </a:spcBef>
              <a:spcAft>
                <a:spcPts val="0"/>
              </a:spcAft>
              <a:buNone/>
            </a:pPr>
            <a:r>
              <a:rPr b="1" lang="en" sz="7200">
                <a:solidFill>
                  <a:schemeClr val="dk2"/>
                </a:solidFill>
                <a:latin typeface="Montserrat"/>
                <a:ea typeface="Montserrat"/>
                <a:cs typeface="Montserrat"/>
                <a:sym typeface="Montserrat"/>
              </a:rPr>
              <a:t>Statically Stored Variables</a:t>
            </a:r>
            <a:endParaRPr/>
          </a:p>
        </p:txBody>
      </p:sp>
      <p:pic>
        <p:nvPicPr>
          <p:cNvPr id="613" name="Google Shape;613;p67"/>
          <p:cNvPicPr preferRelativeResize="0"/>
          <p:nvPr/>
        </p:nvPicPr>
        <p:blipFill>
          <a:blip r:embed="rId3">
            <a:alphaModFix/>
          </a:blip>
          <a:stretch>
            <a:fillRect/>
          </a:stretch>
        </p:blipFill>
        <p:spPr>
          <a:xfrm>
            <a:off x="2311075" y="3059175"/>
            <a:ext cx="19543590" cy="870577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68"/>
          <p:cNvSpPr txBox="1"/>
          <p:nvPr>
            <p:ph type="title"/>
          </p:nvPr>
        </p:nvSpPr>
        <p:spPr>
          <a:xfrm>
            <a:off x="830680" y="842467"/>
            <a:ext cx="22707300" cy="2216700"/>
          </a:xfrm>
          <a:prstGeom prst="rect">
            <a:avLst/>
          </a:prstGeom>
        </p:spPr>
        <p:txBody>
          <a:bodyPr anchorCtr="0" anchor="ctr" bIns="243750" lIns="243750" spcFirstLastPara="1" rIns="243750" wrap="square" tIns="243750">
            <a:noAutofit/>
          </a:bodyPr>
          <a:lstStyle/>
          <a:p>
            <a:pPr indent="0" lvl="0" marL="0" rtl="0" algn="l">
              <a:spcBef>
                <a:spcPts val="0"/>
              </a:spcBef>
              <a:spcAft>
                <a:spcPts val="0"/>
              </a:spcAft>
              <a:buClr>
                <a:schemeClr val="dk2"/>
              </a:buClr>
              <a:buSzPts val="1100"/>
              <a:buFont typeface="Arial"/>
              <a:buNone/>
            </a:pPr>
            <a:r>
              <a:rPr b="1" lang="en" sz="7200">
                <a:solidFill>
                  <a:schemeClr val="dk2"/>
                </a:solidFill>
                <a:latin typeface="Montserrat"/>
                <a:ea typeface="Montserrat"/>
                <a:cs typeface="Montserrat"/>
                <a:sym typeface="Montserrat"/>
              </a:rPr>
              <a:t>Dynamically</a:t>
            </a:r>
            <a:r>
              <a:rPr b="1" lang="en" sz="7200">
                <a:solidFill>
                  <a:schemeClr val="dk2"/>
                </a:solidFill>
                <a:latin typeface="Montserrat"/>
                <a:ea typeface="Montserrat"/>
                <a:cs typeface="Montserrat"/>
                <a:sym typeface="Montserrat"/>
              </a:rPr>
              <a:t> Stored Variables</a:t>
            </a:r>
            <a:endParaRPr>
              <a:solidFill>
                <a:schemeClr val="dk2"/>
              </a:solidFill>
            </a:endParaRPr>
          </a:p>
          <a:p>
            <a:pPr indent="0" lvl="0" marL="0" rtl="0" algn="l">
              <a:spcBef>
                <a:spcPts val="0"/>
              </a:spcBef>
              <a:spcAft>
                <a:spcPts val="0"/>
              </a:spcAft>
              <a:buNone/>
            </a:pPr>
            <a:r>
              <a:t/>
            </a:r>
            <a:endParaRPr/>
          </a:p>
        </p:txBody>
      </p:sp>
      <p:pic>
        <p:nvPicPr>
          <p:cNvPr id="619" name="Google Shape;619;p68"/>
          <p:cNvPicPr preferRelativeResize="0"/>
          <p:nvPr/>
        </p:nvPicPr>
        <p:blipFill>
          <a:blip r:embed="rId3">
            <a:alphaModFix/>
          </a:blip>
          <a:stretch>
            <a:fillRect/>
          </a:stretch>
        </p:blipFill>
        <p:spPr>
          <a:xfrm>
            <a:off x="10796825" y="3986375"/>
            <a:ext cx="12896850" cy="7658100"/>
          </a:xfrm>
          <a:prstGeom prst="rect">
            <a:avLst/>
          </a:prstGeom>
          <a:noFill/>
          <a:ln>
            <a:noFill/>
          </a:ln>
        </p:spPr>
      </p:pic>
      <p:sp>
        <p:nvSpPr>
          <p:cNvPr id="620" name="Google Shape;620;p68"/>
          <p:cNvSpPr txBox="1"/>
          <p:nvPr/>
        </p:nvSpPr>
        <p:spPr>
          <a:xfrm>
            <a:off x="1854875" y="6492050"/>
            <a:ext cx="8046000" cy="2277900"/>
          </a:xfrm>
          <a:prstGeom prst="rect">
            <a:avLst/>
          </a:prstGeom>
          <a:noFill/>
          <a:ln>
            <a:noFill/>
          </a:ln>
        </p:spPr>
        <p:txBody>
          <a:bodyPr anchorCtr="0" anchor="t" bIns="91425" lIns="91425" spcFirstLastPara="1" rIns="91425" wrap="square" tIns="91425">
            <a:noAutofit/>
          </a:bodyPr>
          <a:lstStyle/>
          <a:p>
            <a:pPr indent="-444500" lvl="0" marL="457200" rtl="0" algn="l">
              <a:lnSpc>
                <a:spcPct val="150000"/>
              </a:lnSpc>
              <a:spcBef>
                <a:spcPts val="0"/>
              </a:spcBef>
              <a:spcAft>
                <a:spcPts val="0"/>
              </a:spcAft>
              <a:buClr>
                <a:schemeClr val="dk2"/>
              </a:buClr>
              <a:buSzPts val="3400"/>
              <a:buChar char="●"/>
            </a:pPr>
            <a:r>
              <a:rPr lang="en" sz="3400">
                <a:solidFill>
                  <a:schemeClr val="dk2"/>
                </a:solidFill>
              </a:rPr>
              <a:t>Use Keccak256 and Ethereums “infinite” memory </a:t>
            </a:r>
            <a:endParaRPr sz="3400">
              <a:solidFill>
                <a:schemeClr val="dk2"/>
              </a:solidFill>
            </a:endParaRPr>
          </a:p>
          <a:p>
            <a:pPr indent="-444500" lvl="0" marL="457200" rtl="0" algn="l">
              <a:lnSpc>
                <a:spcPct val="150000"/>
              </a:lnSpc>
              <a:spcBef>
                <a:spcPts val="0"/>
              </a:spcBef>
              <a:spcAft>
                <a:spcPts val="0"/>
              </a:spcAft>
              <a:buClr>
                <a:schemeClr val="dk2"/>
              </a:buClr>
              <a:buSzPts val="3400"/>
              <a:buChar char="●"/>
            </a:pPr>
            <a:r>
              <a:rPr lang="en" sz="3400">
                <a:solidFill>
                  <a:schemeClr val="dk2"/>
                </a:solidFill>
              </a:rPr>
              <a:t>The slots for dynamic variables are only marker slots</a:t>
            </a:r>
            <a:endParaRPr sz="3400">
              <a:solidFill>
                <a:schemeClr val="dk2"/>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sp>
        <p:nvSpPr>
          <p:cNvPr id="625" name="Google Shape;625;p69"/>
          <p:cNvSpPr txBox="1"/>
          <p:nvPr>
            <p:ph type="title"/>
          </p:nvPr>
        </p:nvSpPr>
        <p:spPr>
          <a:xfrm>
            <a:off x="830680" y="842467"/>
            <a:ext cx="22707300" cy="2216700"/>
          </a:xfrm>
          <a:prstGeom prst="rect">
            <a:avLst/>
          </a:prstGeom>
        </p:spPr>
        <p:txBody>
          <a:bodyPr anchorCtr="0" anchor="ctr" bIns="243750" lIns="243750" spcFirstLastPara="1" rIns="243750" wrap="square" tIns="243750">
            <a:noAutofit/>
          </a:bodyPr>
          <a:lstStyle/>
          <a:p>
            <a:pPr indent="0" lvl="0" marL="0" rtl="0" algn="l">
              <a:spcBef>
                <a:spcPts val="0"/>
              </a:spcBef>
              <a:spcAft>
                <a:spcPts val="0"/>
              </a:spcAft>
              <a:buClr>
                <a:schemeClr val="dk2"/>
              </a:buClr>
              <a:buSzPts val="1100"/>
              <a:buFont typeface="Arial"/>
              <a:buNone/>
            </a:pPr>
            <a:r>
              <a:rPr b="1" lang="en" sz="7200">
                <a:solidFill>
                  <a:schemeClr val="dk2"/>
                </a:solidFill>
                <a:latin typeface="Montserrat"/>
                <a:ea typeface="Montserrat"/>
                <a:cs typeface="Montserrat"/>
                <a:sym typeface="Montserrat"/>
              </a:rPr>
              <a:t>Mappings </a:t>
            </a:r>
            <a:endParaRPr>
              <a:solidFill>
                <a:schemeClr val="dk2"/>
              </a:solidFill>
            </a:endParaRPr>
          </a:p>
          <a:p>
            <a:pPr indent="0" lvl="0" marL="0" rtl="0" algn="l">
              <a:spcBef>
                <a:spcPts val="0"/>
              </a:spcBef>
              <a:spcAft>
                <a:spcPts val="0"/>
              </a:spcAft>
              <a:buNone/>
            </a:pPr>
            <a:r>
              <a:t/>
            </a:r>
            <a:endParaRPr/>
          </a:p>
        </p:txBody>
      </p:sp>
      <p:pic>
        <p:nvPicPr>
          <p:cNvPr id="626" name="Google Shape;626;p69"/>
          <p:cNvPicPr preferRelativeResize="0"/>
          <p:nvPr/>
        </p:nvPicPr>
        <p:blipFill>
          <a:blip r:embed="rId3">
            <a:alphaModFix/>
          </a:blip>
          <a:stretch>
            <a:fillRect/>
          </a:stretch>
        </p:blipFill>
        <p:spPr>
          <a:xfrm>
            <a:off x="9597928" y="3309850"/>
            <a:ext cx="14117821" cy="7480499"/>
          </a:xfrm>
          <a:prstGeom prst="rect">
            <a:avLst/>
          </a:prstGeom>
          <a:noFill/>
          <a:ln>
            <a:noFill/>
          </a:ln>
        </p:spPr>
      </p:pic>
      <p:sp>
        <p:nvSpPr>
          <p:cNvPr id="627" name="Google Shape;627;p69"/>
          <p:cNvSpPr txBox="1"/>
          <p:nvPr/>
        </p:nvSpPr>
        <p:spPr>
          <a:xfrm>
            <a:off x="978950" y="4233325"/>
            <a:ext cx="8652000" cy="7434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 sz="3400">
                <a:solidFill>
                  <a:srgbClr val="384248"/>
                </a:solidFill>
                <a:highlight>
                  <a:srgbClr val="FFFFFF"/>
                </a:highlight>
              </a:rPr>
              <a:t>For </a:t>
            </a:r>
            <a:r>
              <a:rPr lang="en" sz="3400" u="sng">
                <a:solidFill>
                  <a:srgbClr val="0D6EFD"/>
                </a:solidFill>
                <a:highlight>
                  <a:srgbClr val="FFFFFF"/>
                </a:highlight>
                <a:hlinkClick r:id="rId4">
                  <a:extLst>
                    <a:ext uri="{A12FA001-AC4F-418D-AE19-62706E023703}">
                      <ahyp:hlinkClr val="tx"/>
                    </a:ext>
                  </a:extLst>
                </a:hlinkClick>
              </a:rPr>
              <a:t>mappings</a:t>
            </a:r>
            <a:r>
              <a:rPr lang="en" sz="3400">
                <a:solidFill>
                  <a:srgbClr val="384248"/>
                </a:solidFill>
                <a:highlight>
                  <a:srgbClr val="FFFFFF"/>
                </a:highlight>
              </a:rPr>
              <a:t>, the marker slot only marks the fact that there is a mapping. To find a value for a given key, the formula keccak256(h(k) . p) is used where:</a:t>
            </a:r>
            <a:endParaRPr sz="3400">
              <a:solidFill>
                <a:srgbClr val="384248"/>
              </a:solidFill>
              <a:highlight>
                <a:srgbClr val="FFFFFF"/>
              </a:highlight>
            </a:endParaRPr>
          </a:p>
          <a:p>
            <a:pPr indent="-444500" lvl="0" marL="457200" rtl="0" algn="l">
              <a:lnSpc>
                <a:spcPct val="115000"/>
              </a:lnSpc>
              <a:spcBef>
                <a:spcPts val="1100"/>
              </a:spcBef>
              <a:spcAft>
                <a:spcPts val="0"/>
              </a:spcAft>
              <a:buClr>
                <a:srgbClr val="384248"/>
              </a:buClr>
              <a:buSzPts val="3400"/>
              <a:buFont typeface="Arial"/>
              <a:buChar char="●"/>
            </a:pPr>
            <a:r>
              <a:rPr lang="en" sz="3400">
                <a:solidFill>
                  <a:srgbClr val="384248"/>
                </a:solidFill>
                <a:highlight>
                  <a:srgbClr val="FFFFFF"/>
                </a:highlight>
              </a:rPr>
              <a:t>the symbol . denotes string concatenation</a:t>
            </a:r>
            <a:endParaRPr sz="3400">
              <a:solidFill>
                <a:srgbClr val="384248"/>
              </a:solidFill>
              <a:highlight>
                <a:srgbClr val="FFFFFF"/>
              </a:highlight>
            </a:endParaRPr>
          </a:p>
          <a:p>
            <a:pPr indent="-444500" lvl="0" marL="457200" rtl="0" algn="l">
              <a:lnSpc>
                <a:spcPct val="115000"/>
              </a:lnSpc>
              <a:spcBef>
                <a:spcPts val="0"/>
              </a:spcBef>
              <a:spcAft>
                <a:spcPts val="0"/>
              </a:spcAft>
              <a:buClr>
                <a:srgbClr val="384248"/>
              </a:buClr>
              <a:buSzPts val="3400"/>
              <a:buFont typeface="Arial"/>
              <a:buChar char="●"/>
            </a:pPr>
            <a:r>
              <a:rPr lang="en" sz="3400">
                <a:solidFill>
                  <a:srgbClr val="384248"/>
                </a:solidFill>
                <a:highlight>
                  <a:srgbClr val="FFFFFF"/>
                </a:highlight>
              </a:rPr>
              <a:t>p is the state variable’s declaration position in the smart contract</a:t>
            </a:r>
            <a:endParaRPr sz="3400">
              <a:solidFill>
                <a:srgbClr val="384248"/>
              </a:solidFill>
              <a:highlight>
                <a:srgbClr val="FFFFFF"/>
              </a:highlight>
            </a:endParaRPr>
          </a:p>
          <a:p>
            <a:pPr indent="-444500" lvl="0" marL="457200" rtl="0" algn="l">
              <a:lnSpc>
                <a:spcPct val="115000"/>
              </a:lnSpc>
              <a:spcBef>
                <a:spcPts val="0"/>
              </a:spcBef>
              <a:spcAft>
                <a:spcPts val="0"/>
              </a:spcAft>
              <a:buClr>
                <a:srgbClr val="384248"/>
              </a:buClr>
              <a:buSzPts val="3400"/>
              <a:buFont typeface="Arial"/>
              <a:buChar char="●"/>
            </a:pPr>
            <a:r>
              <a:rPr lang="en" sz="3400">
                <a:solidFill>
                  <a:srgbClr val="384248"/>
                </a:solidFill>
                <a:highlight>
                  <a:srgbClr val="FFFFFF"/>
                </a:highlight>
              </a:rPr>
              <a:t>h()is a function that is applied to the key depending on the key’s type</a:t>
            </a:r>
            <a:endParaRPr sz="3400">
              <a:solidFill>
                <a:srgbClr val="384248"/>
              </a:solidFill>
              <a:highlight>
                <a:srgbClr val="FFFFFF"/>
              </a:highlight>
            </a:endParaRPr>
          </a:p>
          <a:p>
            <a:pPr indent="-444500" lvl="0" marL="457200" rtl="0" algn="l">
              <a:lnSpc>
                <a:spcPct val="115000"/>
              </a:lnSpc>
              <a:spcBef>
                <a:spcPts val="0"/>
              </a:spcBef>
              <a:spcAft>
                <a:spcPts val="0"/>
              </a:spcAft>
              <a:buClr>
                <a:srgbClr val="384248"/>
              </a:buClr>
              <a:buSzPts val="3400"/>
              <a:buFont typeface="Arial"/>
              <a:buChar char="●"/>
            </a:pPr>
            <a:r>
              <a:rPr lang="en" sz="3400">
                <a:solidFill>
                  <a:srgbClr val="384248"/>
                </a:solidFill>
                <a:highlight>
                  <a:srgbClr val="FFFFFF"/>
                </a:highlight>
              </a:rPr>
              <a:t>for value types, h() returns the padded the value to 32 bytes</a:t>
            </a:r>
            <a:endParaRPr sz="3400">
              <a:solidFill>
                <a:srgbClr val="384248"/>
              </a:solidFill>
              <a:highlight>
                <a:srgbClr val="FFFFFF"/>
              </a:highlight>
            </a:endParaRPr>
          </a:p>
          <a:p>
            <a:pPr indent="-444500" lvl="0" marL="457200" rtl="0" algn="l">
              <a:lnSpc>
                <a:spcPct val="115000"/>
              </a:lnSpc>
              <a:spcBef>
                <a:spcPts val="0"/>
              </a:spcBef>
              <a:spcAft>
                <a:spcPts val="0"/>
              </a:spcAft>
              <a:buClr>
                <a:srgbClr val="384248"/>
              </a:buClr>
              <a:buSzPts val="3400"/>
              <a:buFont typeface="Arial"/>
              <a:buChar char="●"/>
            </a:pPr>
            <a:r>
              <a:rPr lang="en" sz="3400">
                <a:solidFill>
                  <a:srgbClr val="384248"/>
                </a:solidFill>
                <a:highlight>
                  <a:srgbClr val="FFFFFF"/>
                </a:highlight>
              </a:rPr>
              <a:t>for strings and byte arrays, h() just returns the unpadded data</a:t>
            </a:r>
            <a:endParaRPr sz="3400">
              <a:solidFill>
                <a:srgbClr val="384248"/>
              </a:solidFill>
              <a:highlight>
                <a:srgbClr val="FFFFFF"/>
              </a:highlight>
            </a:endParaRPr>
          </a:p>
          <a:p>
            <a:pPr indent="0" lvl="0" marL="0" rtl="0" algn="l">
              <a:spcBef>
                <a:spcPts val="1100"/>
              </a:spcBef>
              <a:spcAft>
                <a:spcPts val="0"/>
              </a:spcAft>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70"/>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p>
            <a:pPr indent="0" lvl="0" marL="0" rtl="0" algn="ctr">
              <a:spcBef>
                <a:spcPts val="0"/>
              </a:spcBef>
              <a:spcAft>
                <a:spcPts val="0"/>
              </a:spcAft>
              <a:buNone/>
            </a:pPr>
            <a:r>
              <a:rPr lang="en"/>
              <a:t>Upgradeability</a:t>
            </a:r>
            <a:endParaRPr/>
          </a:p>
        </p:txBody>
      </p:sp>
      <p:sp>
        <p:nvSpPr>
          <p:cNvPr id="633" name="Google Shape;633;p70"/>
          <p:cNvSpPr txBox="1"/>
          <p:nvPr>
            <p:ph idx="1" type="subTitle"/>
          </p:nvPr>
        </p:nvSpPr>
        <p:spPr>
          <a:xfrm>
            <a:off x="3779650" y="4540000"/>
            <a:ext cx="45630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
              <a:t>7</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sp>
        <p:nvSpPr>
          <p:cNvPr id="638" name="Google Shape;638;p71"/>
          <p:cNvSpPr txBox="1"/>
          <p:nvPr>
            <p:ph type="title"/>
          </p:nvPr>
        </p:nvSpPr>
        <p:spPr>
          <a:xfrm>
            <a:off x="830680" y="842467"/>
            <a:ext cx="22707300" cy="2216700"/>
          </a:xfrm>
          <a:prstGeom prst="rect">
            <a:avLst/>
          </a:prstGeom>
        </p:spPr>
        <p:txBody>
          <a:bodyPr anchorCtr="0" anchor="ctr" bIns="243750" lIns="243750" spcFirstLastPara="1" rIns="243750" wrap="square" tIns="243750">
            <a:noAutofit/>
          </a:bodyPr>
          <a:lstStyle/>
          <a:p>
            <a:pPr indent="0" lvl="0" marL="0" rtl="0" algn="l">
              <a:lnSpc>
                <a:spcPct val="130740"/>
              </a:lnSpc>
              <a:spcBef>
                <a:spcPts val="0"/>
              </a:spcBef>
              <a:spcAft>
                <a:spcPts val="0"/>
              </a:spcAft>
              <a:buClr>
                <a:schemeClr val="dk2"/>
              </a:buClr>
              <a:buFont typeface="Montserrat"/>
              <a:buNone/>
            </a:pPr>
            <a:r>
              <a:rPr b="1" lang="en" sz="7200">
                <a:solidFill>
                  <a:schemeClr val="dk2"/>
                </a:solidFill>
                <a:latin typeface="Montserrat"/>
                <a:ea typeface="Montserrat"/>
                <a:cs typeface="Montserrat"/>
                <a:sym typeface="Montserrat"/>
              </a:rPr>
              <a:t>Upgradeability</a:t>
            </a:r>
            <a:endParaRPr b="1" sz="7200">
              <a:solidFill>
                <a:schemeClr val="dk2"/>
              </a:solidFill>
              <a:latin typeface="Montserrat"/>
              <a:ea typeface="Montserrat"/>
              <a:cs typeface="Montserrat"/>
              <a:sym typeface="Montserrat"/>
            </a:endParaRPr>
          </a:p>
        </p:txBody>
      </p:sp>
      <p:pic>
        <p:nvPicPr>
          <p:cNvPr id="639" name="Google Shape;639;p71"/>
          <p:cNvPicPr preferRelativeResize="0"/>
          <p:nvPr/>
        </p:nvPicPr>
        <p:blipFill>
          <a:blip r:embed="rId3">
            <a:alphaModFix/>
          </a:blip>
          <a:stretch>
            <a:fillRect/>
          </a:stretch>
        </p:blipFill>
        <p:spPr>
          <a:xfrm>
            <a:off x="2372800" y="2832150"/>
            <a:ext cx="17391575" cy="90949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72"/>
          <p:cNvSpPr txBox="1"/>
          <p:nvPr>
            <p:ph type="title"/>
          </p:nvPr>
        </p:nvSpPr>
        <p:spPr>
          <a:xfrm>
            <a:off x="830680" y="842467"/>
            <a:ext cx="22707300" cy="2216700"/>
          </a:xfrm>
          <a:prstGeom prst="rect">
            <a:avLst/>
          </a:prstGeom>
        </p:spPr>
        <p:txBody>
          <a:bodyPr anchorCtr="0" anchor="ctr" bIns="243750" lIns="243750" spcFirstLastPara="1" rIns="243750" wrap="square" tIns="243750">
            <a:noAutofit/>
          </a:bodyPr>
          <a:lstStyle/>
          <a:p>
            <a:pPr indent="0" lvl="0" marL="0" rtl="0" algn="l">
              <a:lnSpc>
                <a:spcPct val="130740"/>
              </a:lnSpc>
              <a:spcBef>
                <a:spcPts val="0"/>
              </a:spcBef>
              <a:spcAft>
                <a:spcPts val="0"/>
              </a:spcAft>
              <a:buNone/>
            </a:pPr>
            <a:r>
              <a:rPr b="1" lang="en" sz="7200">
                <a:solidFill>
                  <a:schemeClr val="dk2"/>
                </a:solidFill>
                <a:latin typeface="Montserrat"/>
                <a:ea typeface="Montserrat"/>
                <a:cs typeface="Montserrat"/>
                <a:sym typeface="Montserrat"/>
              </a:rPr>
              <a:t>Upgradeability</a:t>
            </a:r>
            <a:endParaRPr b="1" sz="7200">
              <a:solidFill>
                <a:schemeClr val="dk2"/>
              </a:solidFill>
              <a:latin typeface="Montserrat"/>
              <a:ea typeface="Montserrat"/>
              <a:cs typeface="Montserrat"/>
              <a:sym typeface="Montserrat"/>
            </a:endParaRPr>
          </a:p>
        </p:txBody>
      </p:sp>
      <p:sp>
        <p:nvSpPr>
          <p:cNvPr id="645" name="Google Shape;645;p72"/>
          <p:cNvSpPr txBox="1"/>
          <p:nvPr/>
        </p:nvSpPr>
        <p:spPr>
          <a:xfrm>
            <a:off x="7048500" y="5548325"/>
            <a:ext cx="11620500" cy="209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0"/>
              <a:t>Finish Next Class…</a:t>
            </a:r>
            <a:endParaRPr sz="10000"/>
          </a:p>
        </p:txBody>
      </p:sp>
    </p:spTree>
  </p:cSld>
  <p:clrMapOvr>
    <a:masterClrMapping/>
  </p:clrMapOvr>
</p:sld>
</file>

<file path=ppt/theme/theme1.xml><?xml version="1.0" encoding="utf-8"?>
<a:theme xmlns:a="http://schemas.openxmlformats.org/drawingml/2006/main" xmlns:r="http://schemas.openxmlformats.org/officeDocument/2006/relationships" name="Default Theme">
  <a:themeElements>
    <a:clrScheme name="Phlox Light">
      <a:dk1>
        <a:srgbClr val="7F7F7F"/>
      </a:dk1>
      <a:lt1>
        <a:srgbClr val="FFFFFF"/>
      </a:lt1>
      <a:dk2>
        <a:srgbClr val="000000"/>
      </a:dk2>
      <a:lt2>
        <a:srgbClr val="FFFFFF"/>
      </a:lt2>
      <a:accent1>
        <a:srgbClr val="2E2E35"/>
      </a:accent1>
      <a:accent2>
        <a:srgbClr val="FFD816"/>
      </a:accent2>
      <a:accent3>
        <a:srgbClr val="9F9EA2"/>
      </a:accent3>
      <a:accent4>
        <a:srgbClr val="D7D5D4"/>
      </a:accent4>
      <a:accent5>
        <a:srgbClr val="2E2E35"/>
      </a:accent5>
      <a:accent6>
        <a:srgbClr val="9F9EA2"/>
      </a:accent6>
      <a:hlink>
        <a:srgbClr val="F33B48"/>
      </a:hlink>
      <a:folHlink>
        <a:srgbClr val="FFC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23B48"/>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