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51.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56.xml"/>
  <Override ContentType="application/vnd.openxmlformats-officedocument.presentationml.notesSlide+xml" PartName="/ppt/notesSlides/notesSlide30.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57.xml"/>
  <Override ContentType="application/vnd.openxmlformats-officedocument.presentationml.notesSlide+xml" PartName="/ppt/notesSlides/notesSlide44.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54.xml"/>
  <Override ContentType="application/vnd.openxmlformats-officedocument.presentationml.notesSlide+xml" PartName="/ppt/notesSlides/notesSlide45.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1.xml"/>
  <Override ContentType="application/vnd.openxmlformats-officedocument.presentationml.notesSlide+xml" PartName="/ppt/notesSlides/notesSlide5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8.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5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Layout+xml" PartName="/ppt/slideLayouts/slideLayout21.xml"/>
  <Override ContentType="application/vnd.openxmlformats-officedocument.presentationml.slideMaster+xml" PartName="/ppt/slideMasters/slideMaster3.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Master+xml" PartName="/ppt/slideMasters/slideMaster4.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5.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50.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6.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7.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54.xml"/>
  <Override ContentType="application/vnd.openxmlformats-officedocument.presentationml.slide+xml" PartName="/ppt/slides/slide36.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6.xml"/>
  <Override ContentType="application/vnd.openxmlformats-officedocument.presentationml.slide+xml" PartName="/ppt/slides/slide53.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9.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6.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8.xml"/>
  <Override ContentType="application/vnd.openxmlformats-officedocument.presentationml.slide+xml" PartName="/ppt/slides/slide55.xml"/>
  <Override ContentType="application/vnd.openxmlformats-officedocument.presentationml.slide+xml" PartName="/ppt/slides/slide29.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7.xml"/>
  <Override ContentType="application/vnd.openxmlformats-officedocument.presentationml.slide+xml" PartName="/ppt/slides/slide5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theme+xml" PartName="/ppt/theme/theme4.xml"/>
  <Override ContentType="application/vnd.openxmlformats-officedocument.theme+xml" PartName="/ppt/theme/theme5.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72" r:id="rId3"/>
    <p:sldMasterId id="2147483673" r:id="rId4"/>
    <p:sldMasterId id="2147483674" r:id="rId5"/>
    <p:sldMasterId id="2147483675" r:id="rId6"/>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 id="295" r:id="rId47"/>
    <p:sldId id="296" r:id="rId48"/>
    <p:sldId id="297" r:id="rId49"/>
    <p:sldId id="298" r:id="rId50"/>
    <p:sldId id="299" r:id="rId51"/>
    <p:sldId id="300" r:id="rId52"/>
    <p:sldId id="301" r:id="rId53"/>
    <p:sldId id="302" r:id="rId54"/>
    <p:sldId id="303" r:id="rId55"/>
    <p:sldId id="304" r:id="rId56"/>
    <p:sldId id="305" r:id="rId57"/>
    <p:sldId id="306" r:id="rId58"/>
    <p:sldId id="307" r:id="rId59"/>
    <p:sldId id="308" r:id="rId60"/>
    <p:sldId id="309" r:id="rId61"/>
    <p:sldId id="310" r:id="rId62"/>
    <p:sldId id="311" r:id="rId63"/>
    <p:sldId id="312" r:id="rId64"/>
  </p:sldIdLst>
  <p:sldSz cy="13716000" cx="24377650"/>
  <p:notesSz cx="6858000" cy="9144000"/>
  <p:embeddedFontLst>
    <p:embeddedFont>
      <p:font typeface="Montserrat SemiBold"/>
      <p:regular r:id="rId65"/>
      <p:bold r:id="rId66"/>
      <p:italic r:id="rId67"/>
      <p:boldItalic r:id="rId68"/>
    </p:embeddedFont>
    <p:embeddedFont>
      <p:font typeface="Proxima Nova"/>
      <p:regular r:id="rId69"/>
      <p:bold r:id="rId70"/>
      <p:italic r:id="rId71"/>
      <p:boldItalic r:id="rId72"/>
    </p:embeddedFont>
    <p:embeddedFont>
      <p:font typeface="Economica"/>
      <p:regular r:id="rId73"/>
      <p:bold r:id="rId74"/>
      <p:italic r:id="rId75"/>
      <p:boldItalic r:id="rId76"/>
    </p:embeddedFont>
    <p:embeddedFont>
      <p:font typeface="Roboto"/>
      <p:regular r:id="rId77"/>
      <p:bold r:id="rId78"/>
      <p:italic r:id="rId79"/>
      <p:boldItalic r:id="rId80"/>
    </p:embeddedFont>
    <p:embeddedFont>
      <p:font typeface="Lato"/>
      <p:regular r:id="rId81"/>
      <p:bold r:id="rId82"/>
      <p:italic r:id="rId83"/>
      <p:boldItalic r:id="rId84"/>
    </p:embeddedFont>
    <p:embeddedFont>
      <p:font typeface="Montserrat"/>
      <p:regular r:id="rId85"/>
      <p:bold r:id="rId86"/>
      <p:italic r:id="rId87"/>
      <p:boldItalic r:id="rId88"/>
    </p:embeddedFont>
    <p:embeddedFont>
      <p:font typeface="Proxima Nova Semibold"/>
      <p:regular r:id="rId89"/>
      <p:bold r:id="rId90"/>
      <p:boldItalic r:id="rId91"/>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40" Type="http://schemas.openxmlformats.org/officeDocument/2006/relationships/slide" Target="slides/slide33.xml"/><Relationship Id="rId84" Type="http://schemas.openxmlformats.org/officeDocument/2006/relationships/font" Target="fonts/Lato-boldItalic.fntdata"/><Relationship Id="rId83" Type="http://schemas.openxmlformats.org/officeDocument/2006/relationships/font" Target="fonts/Lato-italic.fntdata"/><Relationship Id="rId42" Type="http://schemas.openxmlformats.org/officeDocument/2006/relationships/slide" Target="slides/slide35.xml"/><Relationship Id="rId86" Type="http://schemas.openxmlformats.org/officeDocument/2006/relationships/font" Target="fonts/Montserrat-bold.fntdata"/><Relationship Id="rId41" Type="http://schemas.openxmlformats.org/officeDocument/2006/relationships/slide" Target="slides/slide34.xml"/><Relationship Id="rId85" Type="http://schemas.openxmlformats.org/officeDocument/2006/relationships/font" Target="fonts/Montserrat-regular.fntdata"/><Relationship Id="rId44" Type="http://schemas.openxmlformats.org/officeDocument/2006/relationships/slide" Target="slides/slide37.xml"/><Relationship Id="rId88" Type="http://schemas.openxmlformats.org/officeDocument/2006/relationships/font" Target="fonts/Montserrat-boldItalic.fntdata"/><Relationship Id="rId43" Type="http://schemas.openxmlformats.org/officeDocument/2006/relationships/slide" Target="slides/slide36.xml"/><Relationship Id="rId87" Type="http://schemas.openxmlformats.org/officeDocument/2006/relationships/font" Target="fonts/Montserrat-italic.fntdata"/><Relationship Id="rId46" Type="http://schemas.openxmlformats.org/officeDocument/2006/relationships/slide" Target="slides/slide39.xml"/><Relationship Id="rId45" Type="http://schemas.openxmlformats.org/officeDocument/2006/relationships/slide" Target="slides/slide38.xml"/><Relationship Id="rId89" Type="http://schemas.openxmlformats.org/officeDocument/2006/relationships/font" Target="fonts/ProximaNovaSemibold-regular.fntdata"/><Relationship Id="rId80" Type="http://schemas.openxmlformats.org/officeDocument/2006/relationships/font" Target="fonts/Roboto-boldItalic.fntdata"/><Relationship Id="rId82" Type="http://schemas.openxmlformats.org/officeDocument/2006/relationships/font" Target="fonts/Lato-bold.fntdata"/><Relationship Id="rId81" Type="http://schemas.openxmlformats.org/officeDocument/2006/relationships/font" Target="fonts/Lato-regular.fntdata"/><Relationship Id="rId1" Type="http://schemas.openxmlformats.org/officeDocument/2006/relationships/theme" Target="theme/theme4.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slideMaster" Target="slideMasters/slideMaster2.xml"/><Relationship Id="rId9" Type="http://schemas.openxmlformats.org/officeDocument/2006/relationships/slide" Target="slides/slide2.xml"/><Relationship Id="rId48" Type="http://schemas.openxmlformats.org/officeDocument/2006/relationships/slide" Target="slides/slide41.xml"/><Relationship Id="rId47" Type="http://schemas.openxmlformats.org/officeDocument/2006/relationships/slide" Target="slides/slide40.xml"/><Relationship Id="rId49" Type="http://schemas.openxmlformats.org/officeDocument/2006/relationships/slide" Target="slides/slide42.xml"/><Relationship Id="rId5" Type="http://schemas.openxmlformats.org/officeDocument/2006/relationships/slideMaster" Target="slideMasters/slideMaster3.xml"/><Relationship Id="rId6" Type="http://schemas.openxmlformats.org/officeDocument/2006/relationships/slideMaster" Target="slideMasters/slideMaster4.xml"/><Relationship Id="rId7" Type="http://schemas.openxmlformats.org/officeDocument/2006/relationships/notesMaster" Target="notesMasters/notesMaster1.xml"/><Relationship Id="rId8" Type="http://schemas.openxmlformats.org/officeDocument/2006/relationships/slide" Target="slides/slide1.xml"/><Relationship Id="rId73" Type="http://schemas.openxmlformats.org/officeDocument/2006/relationships/font" Target="fonts/Economica-regular.fntdata"/><Relationship Id="rId72" Type="http://schemas.openxmlformats.org/officeDocument/2006/relationships/font" Target="fonts/ProximaNova-boldItalic.fntdata"/><Relationship Id="rId31" Type="http://schemas.openxmlformats.org/officeDocument/2006/relationships/slide" Target="slides/slide24.xml"/><Relationship Id="rId75" Type="http://schemas.openxmlformats.org/officeDocument/2006/relationships/font" Target="fonts/Economica-italic.fntdata"/><Relationship Id="rId30" Type="http://schemas.openxmlformats.org/officeDocument/2006/relationships/slide" Target="slides/slide23.xml"/><Relationship Id="rId74" Type="http://schemas.openxmlformats.org/officeDocument/2006/relationships/font" Target="fonts/Economica-bold.fntdata"/><Relationship Id="rId33" Type="http://schemas.openxmlformats.org/officeDocument/2006/relationships/slide" Target="slides/slide26.xml"/><Relationship Id="rId77" Type="http://schemas.openxmlformats.org/officeDocument/2006/relationships/font" Target="fonts/Roboto-regular.fntdata"/><Relationship Id="rId32" Type="http://schemas.openxmlformats.org/officeDocument/2006/relationships/slide" Target="slides/slide25.xml"/><Relationship Id="rId76" Type="http://schemas.openxmlformats.org/officeDocument/2006/relationships/font" Target="fonts/Economica-boldItalic.fntdata"/><Relationship Id="rId35" Type="http://schemas.openxmlformats.org/officeDocument/2006/relationships/slide" Target="slides/slide28.xml"/><Relationship Id="rId79" Type="http://schemas.openxmlformats.org/officeDocument/2006/relationships/font" Target="fonts/Roboto-italic.fntdata"/><Relationship Id="rId34" Type="http://schemas.openxmlformats.org/officeDocument/2006/relationships/slide" Target="slides/slide27.xml"/><Relationship Id="rId78" Type="http://schemas.openxmlformats.org/officeDocument/2006/relationships/font" Target="fonts/Roboto-bold.fntdata"/><Relationship Id="rId71" Type="http://schemas.openxmlformats.org/officeDocument/2006/relationships/font" Target="fonts/ProximaNova-italic.fntdata"/><Relationship Id="rId70" Type="http://schemas.openxmlformats.org/officeDocument/2006/relationships/font" Target="fonts/ProximaNova-bold.fntdata"/><Relationship Id="rId37" Type="http://schemas.openxmlformats.org/officeDocument/2006/relationships/slide" Target="slides/slide30.xml"/><Relationship Id="rId36" Type="http://schemas.openxmlformats.org/officeDocument/2006/relationships/slide" Target="slides/slide29.xml"/><Relationship Id="rId39" Type="http://schemas.openxmlformats.org/officeDocument/2006/relationships/slide" Target="slides/slide32.xml"/><Relationship Id="rId38" Type="http://schemas.openxmlformats.org/officeDocument/2006/relationships/slide" Target="slides/slide31.xml"/><Relationship Id="rId62" Type="http://schemas.openxmlformats.org/officeDocument/2006/relationships/slide" Target="slides/slide55.xml"/><Relationship Id="rId61" Type="http://schemas.openxmlformats.org/officeDocument/2006/relationships/slide" Target="slides/slide54.xml"/><Relationship Id="rId20" Type="http://schemas.openxmlformats.org/officeDocument/2006/relationships/slide" Target="slides/slide13.xml"/><Relationship Id="rId64" Type="http://schemas.openxmlformats.org/officeDocument/2006/relationships/slide" Target="slides/slide57.xml"/><Relationship Id="rId63" Type="http://schemas.openxmlformats.org/officeDocument/2006/relationships/slide" Target="slides/slide56.xml"/><Relationship Id="rId22" Type="http://schemas.openxmlformats.org/officeDocument/2006/relationships/slide" Target="slides/slide15.xml"/><Relationship Id="rId66" Type="http://schemas.openxmlformats.org/officeDocument/2006/relationships/font" Target="fonts/MontserratSemiBold-bold.fntdata"/><Relationship Id="rId21" Type="http://schemas.openxmlformats.org/officeDocument/2006/relationships/slide" Target="slides/slide14.xml"/><Relationship Id="rId65" Type="http://schemas.openxmlformats.org/officeDocument/2006/relationships/font" Target="fonts/MontserratSemiBold-regular.fntdata"/><Relationship Id="rId24" Type="http://schemas.openxmlformats.org/officeDocument/2006/relationships/slide" Target="slides/slide17.xml"/><Relationship Id="rId68" Type="http://schemas.openxmlformats.org/officeDocument/2006/relationships/font" Target="fonts/MontserratSemiBold-boldItalic.fntdata"/><Relationship Id="rId23" Type="http://schemas.openxmlformats.org/officeDocument/2006/relationships/slide" Target="slides/slide16.xml"/><Relationship Id="rId67" Type="http://schemas.openxmlformats.org/officeDocument/2006/relationships/font" Target="fonts/MontserratSemiBold-italic.fntdata"/><Relationship Id="rId60" Type="http://schemas.openxmlformats.org/officeDocument/2006/relationships/slide" Target="slides/slide53.xml"/><Relationship Id="rId26" Type="http://schemas.openxmlformats.org/officeDocument/2006/relationships/slide" Target="slides/slide19.xml"/><Relationship Id="rId25" Type="http://schemas.openxmlformats.org/officeDocument/2006/relationships/slide" Target="slides/slide18.xml"/><Relationship Id="rId69" Type="http://schemas.openxmlformats.org/officeDocument/2006/relationships/font" Target="fonts/ProximaNova-regular.fntdata"/><Relationship Id="rId28" Type="http://schemas.openxmlformats.org/officeDocument/2006/relationships/slide" Target="slides/slide21.xml"/><Relationship Id="rId27" Type="http://schemas.openxmlformats.org/officeDocument/2006/relationships/slide" Target="slides/slide20.xml"/><Relationship Id="rId29" Type="http://schemas.openxmlformats.org/officeDocument/2006/relationships/slide" Target="slides/slide22.xml"/><Relationship Id="rId51" Type="http://schemas.openxmlformats.org/officeDocument/2006/relationships/slide" Target="slides/slide44.xml"/><Relationship Id="rId50" Type="http://schemas.openxmlformats.org/officeDocument/2006/relationships/slide" Target="slides/slide43.xml"/><Relationship Id="rId53" Type="http://schemas.openxmlformats.org/officeDocument/2006/relationships/slide" Target="slides/slide46.xml"/><Relationship Id="rId52" Type="http://schemas.openxmlformats.org/officeDocument/2006/relationships/slide" Target="slides/slide45.xml"/><Relationship Id="rId11" Type="http://schemas.openxmlformats.org/officeDocument/2006/relationships/slide" Target="slides/slide4.xml"/><Relationship Id="rId55" Type="http://schemas.openxmlformats.org/officeDocument/2006/relationships/slide" Target="slides/slide48.xml"/><Relationship Id="rId10" Type="http://schemas.openxmlformats.org/officeDocument/2006/relationships/slide" Target="slides/slide3.xml"/><Relationship Id="rId54" Type="http://schemas.openxmlformats.org/officeDocument/2006/relationships/slide" Target="slides/slide47.xml"/><Relationship Id="rId13" Type="http://schemas.openxmlformats.org/officeDocument/2006/relationships/slide" Target="slides/slide6.xml"/><Relationship Id="rId57" Type="http://schemas.openxmlformats.org/officeDocument/2006/relationships/slide" Target="slides/slide50.xml"/><Relationship Id="rId12" Type="http://schemas.openxmlformats.org/officeDocument/2006/relationships/slide" Target="slides/slide5.xml"/><Relationship Id="rId56" Type="http://schemas.openxmlformats.org/officeDocument/2006/relationships/slide" Target="slides/slide49.xml"/><Relationship Id="rId91" Type="http://schemas.openxmlformats.org/officeDocument/2006/relationships/font" Target="fonts/ProximaNovaSemibold-boldItalic.fntdata"/><Relationship Id="rId90" Type="http://schemas.openxmlformats.org/officeDocument/2006/relationships/font" Target="fonts/ProximaNovaSemibold-bold.fntdata"/><Relationship Id="rId15" Type="http://schemas.openxmlformats.org/officeDocument/2006/relationships/slide" Target="slides/slide8.xml"/><Relationship Id="rId59" Type="http://schemas.openxmlformats.org/officeDocument/2006/relationships/slide" Target="slides/slide52.xml"/><Relationship Id="rId14" Type="http://schemas.openxmlformats.org/officeDocument/2006/relationships/slide" Target="slides/slide7.xml"/><Relationship Id="rId58" Type="http://schemas.openxmlformats.org/officeDocument/2006/relationships/slide" Target="slides/slide51.xml"/><Relationship Id="rId17" Type="http://schemas.openxmlformats.org/officeDocument/2006/relationships/slide" Target="slides/slide10.xml"/><Relationship Id="rId16" Type="http://schemas.openxmlformats.org/officeDocument/2006/relationships/slide" Target="slides/slide9.xml"/><Relationship Id="rId19" Type="http://schemas.openxmlformats.org/officeDocument/2006/relationships/slide" Target="slides/slide12.xml"/><Relationship Id="rId18" Type="http://schemas.openxmlformats.org/officeDocument/2006/relationships/slide" Target="slides/slide1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799" cy="457200"/>
          </a:xfrm>
          <a:prstGeom prst="rect">
            <a:avLst/>
          </a:prstGeom>
          <a:noFill/>
          <a:ln>
            <a:noFill/>
          </a:ln>
        </p:spPr>
        <p:txBody>
          <a:bodyPr anchorCtr="0" anchor="t" bIns="91425" lIns="91425" spcFirstLastPara="1" rIns="91425" wrap="square" tIns="91425">
            <a:noAutofit/>
          </a:bodyPr>
          <a:lstStyle>
            <a:lvl1pPr indent="0" lvl="0" marL="0" marR="0" rtl="0" algn="l">
              <a:lnSpc>
                <a:spcPct val="100000"/>
              </a:lnSpc>
              <a:spcBef>
                <a:spcPts val="0"/>
              </a:spcBef>
              <a:spcAft>
                <a:spcPts val="0"/>
              </a:spcAft>
              <a:buClr>
                <a:schemeClr val="dk1"/>
              </a:buClr>
              <a:buSzPts val="1400"/>
              <a:buFont typeface="Lato"/>
              <a:buNone/>
              <a:defRPr b="0" i="0" sz="1200" u="none" cap="none" strike="noStrike">
                <a:solidFill>
                  <a:schemeClr val="dk1"/>
                </a:solidFill>
                <a:latin typeface="Lato"/>
                <a:ea typeface="Lato"/>
                <a:cs typeface="Lato"/>
                <a:sym typeface="Lato"/>
              </a:defRPr>
            </a:lvl1pPr>
            <a:lvl2pPr indent="-12516" lvl="1" marL="914216" marR="0" rtl="0" algn="l">
              <a:lnSpc>
                <a:spcPct val="100000"/>
              </a:lnSpc>
              <a:spcBef>
                <a:spcPts val="0"/>
              </a:spcBef>
              <a:spcAft>
                <a:spcPts val="0"/>
              </a:spcAft>
              <a:buClr>
                <a:schemeClr val="dk1"/>
              </a:buClr>
              <a:buSzPts val="1400"/>
              <a:buFont typeface="Calibri"/>
              <a:buNone/>
              <a:defRPr b="0" i="0" sz="3600" u="none" cap="none" strike="noStrike">
                <a:solidFill>
                  <a:schemeClr val="dk1"/>
                </a:solidFill>
                <a:latin typeface="Calibri"/>
                <a:ea typeface="Calibri"/>
                <a:cs typeface="Calibri"/>
                <a:sym typeface="Calibri"/>
              </a:defRPr>
            </a:lvl2pPr>
            <a:lvl3pPr indent="-12333" lvl="2" marL="1828433" marR="0" rtl="0" algn="l">
              <a:lnSpc>
                <a:spcPct val="100000"/>
              </a:lnSpc>
              <a:spcBef>
                <a:spcPts val="0"/>
              </a:spcBef>
              <a:spcAft>
                <a:spcPts val="0"/>
              </a:spcAft>
              <a:buClr>
                <a:schemeClr val="dk1"/>
              </a:buClr>
              <a:buSzPts val="1400"/>
              <a:buFont typeface="Calibri"/>
              <a:buNone/>
              <a:defRPr b="0" i="0" sz="3600" u="none" cap="none" strike="noStrike">
                <a:solidFill>
                  <a:schemeClr val="dk1"/>
                </a:solidFill>
                <a:latin typeface="Calibri"/>
                <a:ea typeface="Calibri"/>
                <a:cs typeface="Calibri"/>
                <a:sym typeface="Calibri"/>
              </a:defRPr>
            </a:lvl3pPr>
            <a:lvl4pPr indent="-12151" lvl="3" marL="2742651" marR="0" rtl="0" algn="l">
              <a:lnSpc>
                <a:spcPct val="100000"/>
              </a:lnSpc>
              <a:spcBef>
                <a:spcPts val="0"/>
              </a:spcBef>
              <a:spcAft>
                <a:spcPts val="0"/>
              </a:spcAft>
              <a:buClr>
                <a:schemeClr val="dk1"/>
              </a:buClr>
              <a:buSzPts val="1400"/>
              <a:buFont typeface="Calibri"/>
              <a:buNone/>
              <a:defRPr b="0" i="0" sz="3600" u="none" cap="none" strike="noStrike">
                <a:solidFill>
                  <a:schemeClr val="dk1"/>
                </a:solidFill>
                <a:latin typeface="Calibri"/>
                <a:ea typeface="Calibri"/>
                <a:cs typeface="Calibri"/>
                <a:sym typeface="Calibri"/>
              </a:defRPr>
            </a:lvl4pPr>
            <a:lvl5pPr indent="-11967" lvl="4" marL="3656867" marR="0" rtl="0" algn="l">
              <a:lnSpc>
                <a:spcPct val="100000"/>
              </a:lnSpc>
              <a:spcBef>
                <a:spcPts val="0"/>
              </a:spcBef>
              <a:spcAft>
                <a:spcPts val="0"/>
              </a:spcAft>
              <a:buClr>
                <a:schemeClr val="dk1"/>
              </a:buClr>
              <a:buSzPts val="1400"/>
              <a:buFont typeface="Calibri"/>
              <a:buNone/>
              <a:defRPr b="0" i="0" sz="3600" u="none" cap="none" strike="noStrike">
                <a:solidFill>
                  <a:schemeClr val="dk1"/>
                </a:solidFill>
                <a:latin typeface="Calibri"/>
                <a:ea typeface="Calibri"/>
                <a:cs typeface="Calibri"/>
                <a:sym typeface="Calibri"/>
              </a:defRPr>
            </a:lvl5pPr>
            <a:lvl6pPr indent="-11786" lvl="5" marL="4571086" marR="0" rtl="0" algn="l">
              <a:lnSpc>
                <a:spcPct val="100000"/>
              </a:lnSpc>
              <a:spcBef>
                <a:spcPts val="0"/>
              </a:spcBef>
              <a:spcAft>
                <a:spcPts val="0"/>
              </a:spcAft>
              <a:buClr>
                <a:schemeClr val="dk1"/>
              </a:buClr>
              <a:buSzPts val="1400"/>
              <a:buFont typeface="Calibri"/>
              <a:buNone/>
              <a:defRPr b="0" i="0" sz="3600" u="none" cap="none" strike="noStrike">
                <a:solidFill>
                  <a:schemeClr val="dk1"/>
                </a:solidFill>
                <a:latin typeface="Calibri"/>
                <a:ea typeface="Calibri"/>
                <a:cs typeface="Calibri"/>
                <a:sym typeface="Calibri"/>
              </a:defRPr>
            </a:lvl6pPr>
            <a:lvl7pPr indent="-11603" lvl="6" marL="5485303" marR="0" rtl="0" algn="l">
              <a:lnSpc>
                <a:spcPct val="100000"/>
              </a:lnSpc>
              <a:spcBef>
                <a:spcPts val="0"/>
              </a:spcBef>
              <a:spcAft>
                <a:spcPts val="0"/>
              </a:spcAft>
              <a:buClr>
                <a:schemeClr val="dk1"/>
              </a:buClr>
              <a:buSzPts val="1400"/>
              <a:buFont typeface="Calibri"/>
              <a:buNone/>
              <a:defRPr b="0" i="0" sz="3600" u="none" cap="none" strike="noStrike">
                <a:solidFill>
                  <a:schemeClr val="dk1"/>
                </a:solidFill>
                <a:latin typeface="Calibri"/>
                <a:ea typeface="Calibri"/>
                <a:cs typeface="Calibri"/>
                <a:sym typeface="Calibri"/>
              </a:defRPr>
            </a:lvl7pPr>
            <a:lvl8pPr indent="-11420" lvl="7" marL="6399520" marR="0" rtl="0" algn="l">
              <a:lnSpc>
                <a:spcPct val="100000"/>
              </a:lnSpc>
              <a:spcBef>
                <a:spcPts val="0"/>
              </a:spcBef>
              <a:spcAft>
                <a:spcPts val="0"/>
              </a:spcAft>
              <a:buClr>
                <a:schemeClr val="dk1"/>
              </a:buClr>
              <a:buSzPts val="1400"/>
              <a:buFont typeface="Calibri"/>
              <a:buNone/>
              <a:defRPr b="0" i="0" sz="3600" u="none" cap="none" strike="noStrike">
                <a:solidFill>
                  <a:schemeClr val="dk1"/>
                </a:solidFill>
                <a:latin typeface="Calibri"/>
                <a:ea typeface="Calibri"/>
                <a:cs typeface="Calibri"/>
                <a:sym typeface="Calibri"/>
              </a:defRPr>
            </a:lvl8pPr>
            <a:lvl9pPr indent="-11237" lvl="8" marL="7313737" marR="0" rtl="0" algn="l">
              <a:lnSpc>
                <a:spcPct val="100000"/>
              </a:lnSpc>
              <a:spcBef>
                <a:spcPts val="0"/>
              </a:spcBef>
              <a:spcAft>
                <a:spcPts val="0"/>
              </a:spcAft>
              <a:buClr>
                <a:schemeClr val="dk1"/>
              </a:buClr>
              <a:buSzPts val="1400"/>
              <a:buFont typeface="Calibri"/>
              <a:buNone/>
              <a:defRPr b="0" i="0" sz="36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2" y="0"/>
            <a:ext cx="2971799" cy="457200"/>
          </a:xfrm>
          <a:prstGeom prst="rect">
            <a:avLst/>
          </a:prstGeom>
          <a:noFill/>
          <a:ln>
            <a:noFill/>
          </a:ln>
        </p:spPr>
        <p:txBody>
          <a:bodyPr anchorCtr="0" anchor="t" bIns="91425" lIns="91425" spcFirstLastPara="1" rIns="91425" wrap="square" tIns="91425">
            <a:noAutofit/>
          </a:bodyPr>
          <a:lstStyle>
            <a:lvl1pPr indent="0" lvl="0" marL="0" marR="0" rtl="0" algn="r">
              <a:lnSpc>
                <a:spcPct val="100000"/>
              </a:lnSpc>
              <a:spcBef>
                <a:spcPts val="0"/>
              </a:spcBef>
              <a:spcAft>
                <a:spcPts val="0"/>
              </a:spcAft>
              <a:buClr>
                <a:schemeClr val="dk1"/>
              </a:buClr>
              <a:buSzPts val="1400"/>
              <a:buFont typeface="Lato"/>
              <a:buNone/>
              <a:defRPr b="0" i="0" sz="1200" u="none" cap="none" strike="noStrike">
                <a:solidFill>
                  <a:schemeClr val="dk1"/>
                </a:solidFill>
                <a:latin typeface="Lato"/>
                <a:ea typeface="Lato"/>
                <a:cs typeface="Lato"/>
                <a:sym typeface="Lato"/>
              </a:defRPr>
            </a:lvl1pPr>
            <a:lvl2pPr indent="-12516" lvl="1" marL="914216" marR="0" rtl="0" algn="l">
              <a:lnSpc>
                <a:spcPct val="100000"/>
              </a:lnSpc>
              <a:spcBef>
                <a:spcPts val="0"/>
              </a:spcBef>
              <a:spcAft>
                <a:spcPts val="0"/>
              </a:spcAft>
              <a:buClr>
                <a:schemeClr val="dk1"/>
              </a:buClr>
              <a:buSzPts val="1400"/>
              <a:buFont typeface="Calibri"/>
              <a:buNone/>
              <a:defRPr b="0" i="0" sz="3600" u="none" cap="none" strike="noStrike">
                <a:solidFill>
                  <a:schemeClr val="dk1"/>
                </a:solidFill>
                <a:latin typeface="Calibri"/>
                <a:ea typeface="Calibri"/>
                <a:cs typeface="Calibri"/>
                <a:sym typeface="Calibri"/>
              </a:defRPr>
            </a:lvl2pPr>
            <a:lvl3pPr indent="-12333" lvl="2" marL="1828433" marR="0" rtl="0" algn="l">
              <a:lnSpc>
                <a:spcPct val="100000"/>
              </a:lnSpc>
              <a:spcBef>
                <a:spcPts val="0"/>
              </a:spcBef>
              <a:spcAft>
                <a:spcPts val="0"/>
              </a:spcAft>
              <a:buClr>
                <a:schemeClr val="dk1"/>
              </a:buClr>
              <a:buSzPts val="1400"/>
              <a:buFont typeface="Calibri"/>
              <a:buNone/>
              <a:defRPr b="0" i="0" sz="3600" u="none" cap="none" strike="noStrike">
                <a:solidFill>
                  <a:schemeClr val="dk1"/>
                </a:solidFill>
                <a:latin typeface="Calibri"/>
                <a:ea typeface="Calibri"/>
                <a:cs typeface="Calibri"/>
                <a:sym typeface="Calibri"/>
              </a:defRPr>
            </a:lvl3pPr>
            <a:lvl4pPr indent="-12151" lvl="3" marL="2742651" marR="0" rtl="0" algn="l">
              <a:lnSpc>
                <a:spcPct val="100000"/>
              </a:lnSpc>
              <a:spcBef>
                <a:spcPts val="0"/>
              </a:spcBef>
              <a:spcAft>
                <a:spcPts val="0"/>
              </a:spcAft>
              <a:buClr>
                <a:schemeClr val="dk1"/>
              </a:buClr>
              <a:buSzPts val="1400"/>
              <a:buFont typeface="Calibri"/>
              <a:buNone/>
              <a:defRPr b="0" i="0" sz="3600" u="none" cap="none" strike="noStrike">
                <a:solidFill>
                  <a:schemeClr val="dk1"/>
                </a:solidFill>
                <a:latin typeface="Calibri"/>
                <a:ea typeface="Calibri"/>
                <a:cs typeface="Calibri"/>
                <a:sym typeface="Calibri"/>
              </a:defRPr>
            </a:lvl4pPr>
            <a:lvl5pPr indent="-11967" lvl="4" marL="3656867" marR="0" rtl="0" algn="l">
              <a:lnSpc>
                <a:spcPct val="100000"/>
              </a:lnSpc>
              <a:spcBef>
                <a:spcPts val="0"/>
              </a:spcBef>
              <a:spcAft>
                <a:spcPts val="0"/>
              </a:spcAft>
              <a:buClr>
                <a:schemeClr val="dk1"/>
              </a:buClr>
              <a:buSzPts val="1400"/>
              <a:buFont typeface="Calibri"/>
              <a:buNone/>
              <a:defRPr b="0" i="0" sz="3600" u="none" cap="none" strike="noStrike">
                <a:solidFill>
                  <a:schemeClr val="dk1"/>
                </a:solidFill>
                <a:latin typeface="Calibri"/>
                <a:ea typeface="Calibri"/>
                <a:cs typeface="Calibri"/>
                <a:sym typeface="Calibri"/>
              </a:defRPr>
            </a:lvl5pPr>
            <a:lvl6pPr indent="-11786" lvl="5" marL="4571086" marR="0" rtl="0" algn="l">
              <a:lnSpc>
                <a:spcPct val="100000"/>
              </a:lnSpc>
              <a:spcBef>
                <a:spcPts val="0"/>
              </a:spcBef>
              <a:spcAft>
                <a:spcPts val="0"/>
              </a:spcAft>
              <a:buClr>
                <a:schemeClr val="dk1"/>
              </a:buClr>
              <a:buSzPts val="1400"/>
              <a:buFont typeface="Calibri"/>
              <a:buNone/>
              <a:defRPr b="0" i="0" sz="3600" u="none" cap="none" strike="noStrike">
                <a:solidFill>
                  <a:schemeClr val="dk1"/>
                </a:solidFill>
                <a:latin typeface="Calibri"/>
                <a:ea typeface="Calibri"/>
                <a:cs typeface="Calibri"/>
                <a:sym typeface="Calibri"/>
              </a:defRPr>
            </a:lvl6pPr>
            <a:lvl7pPr indent="-11603" lvl="6" marL="5485303" marR="0" rtl="0" algn="l">
              <a:lnSpc>
                <a:spcPct val="100000"/>
              </a:lnSpc>
              <a:spcBef>
                <a:spcPts val="0"/>
              </a:spcBef>
              <a:spcAft>
                <a:spcPts val="0"/>
              </a:spcAft>
              <a:buClr>
                <a:schemeClr val="dk1"/>
              </a:buClr>
              <a:buSzPts val="1400"/>
              <a:buFont typeface="Calibri"/>
              <a:buNone/>
              <a:defRPr b="0" i="0" sz="3600" u="none" cap="none" strike="noStrike">
                <a:solidFill>
                  <a:schemeClr val="dk1"/>
                </a:solidFill>
                <a:latin typeface="Calibri"/>
                <a:ea typeface="Calibri"/>
                <a:cs typeface="Calibri"/>
                <a:sym typeface="Calibri"/>
              </a:defRPr>
            </a:lvl7pPr>
            <a:lvl8pPr indent="-11420" lvl="7" marL="6399520" marR="0" rtl="0" algn="l">
              <a:lnSpc>
                <a:spcPct val="100000"/>
              </a:lnSpc>
              <a:spcBef>
                <a:spcPts val="0"/>
              </a:spcBef>
              <a:spcAft>
                <a:spcPts val="0"/>
              </a:spcAft>
              <a:buClr>
                <a:schemeClr val="dk1"/>
              </a:buClr>
              <a:buSzPts val="1400"/>
              <a:buFont typeface="Calibri"/>
              <a:buNone/>
              <a:defRPr b="0" i="0" sz="3600" u="none" cap="none" strike="noStrike">
                <a:solidFill>
                  <a:schemeClr val="dk1"/>
                </a:solidFill>
                <a:latin typeface="Calibri"/>
                <a:ea typeface="Calibri"/>
                <a:cs typeface="Calibri"/>
                <a:sym typeface="Calibri"/>
              </a:defRPr>
            </a:lvl8pPr>
            <a:lvl9pPr indent="-11237" lvl="8" marL="7313737" marR="0" rtl="0" algn="l">
              <a:lnSpc>
                <a:spcPct val="100000"/>
              </a:lnSpc>
              <a:spcBef>
                <a:spcPts val="0"/>
              </a:spcBef>
              <a:spcAft>
                <a:spcPts val="0"/>
              </a:spcAft>
              <a:buClr>
                <a:schemeClr val="dk1"/>
              </a:buClr>
              <a:buSzPts val="1400"/>
              <a:buFont typeface="Calibri"/>
              <a:buNone/>
              <a:defRPr b="0" i="0" sz="36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343400"/>
            <a:ext cx="5486399" cy="4114800"/>
          </a:xfrm>
          <a:prstGeom prst="rect">
            <a:avLst/>
          </a:prstGeom>
          <a:noFill/>
          <a:ln>
            <a:noFill/>
          </a:ln>
        </p:spPr>
        <p:txBody>
          <a:bodyPr anchorCtr="0" anchor="t" bIns="91425" lIns="91425" spcFirstLastPara="1" rIns="91425" wrap="square" tIns="91425">
            <a:noAutofit/>
          </a:bodyPr>
          <a:lstStyle>
            <a:lvl1pPr indent="-228600" lvl="0" marL="457200" marR="0" rtl="0" algn="l">
              <a:spcBef>
                <a:spcPts val="0"/>
              </a:spcBef>
              <a:spcAft>
                <a:spcPts val="0"/>
              </a:spcAft>
              <a:buClr>
                <a:schemeClr val="dk1"/>
              </a:buClr>
              <a:buSzPts val="1400"/>
              <a:buFont typeface="Lato"/>
              <a:buNone/>
              <a:defRPr b="0" i="0" sz="2400" u="none" cap="none" strike="noStrike">
                <a:solidFill>
                  <a:schemeClr val="dk1"/>
                </a:solidFill>
                <a:latin typeface="Lato"/>
                <a:ea typeface="Lato"/>
                <a:cs typeface="Lato"/>
                <a:sym typeface="Lato"/>
              </a:defRPr>
            </a:lvl1pPr>
            <a:lvl2pPr indent="-228600" lvl="1" marL="914400" marR="0" rtl="0" algn="l">
              <a:spcBef>
                <a:spcPts val="0"/>
              </a:spcBef>
              <a:spcAft>
                <a:spcPts val="0"/>
              </a:spcAft>
              <a:buClr>
                <a:schemeClr val="dk1"/>
              </a:buClr>
              <a:buSzPts val="1400"/>
              <a:buFont typeface="Lato"/>
              <a:buNone/>
              <a:defRPr b="0" i="0" sz="2400" u="none" cap="none" strike="noStrike">
                <a:solidFill>
                  <a:schemeClr val="dk1"/>
                </a:solidFill>
                <a:latin typeface="Lato"/>
                <a:ea typeface="Lato"/>
                <a:cs typeface="Lato"/>
                <a:sym typeface="Lato"/>
              </a:defRPr>
            </a:lvl2pPr>
            <a:lvl3pPr indent="-228600" lvl="2" marL="1371600" marR="0" rtl="0" algn="l">
              <a:spcBef>
                <a:spcPts val="0"/>
              </a:spcBef>
              <a:spcAft>
                <a:spcPts val="0"/>
              </a:spcAft>
              <a:buClr>
                <a:schemeClr val="dk1"/>
              </a:buClr>
              <a:buSzPts val="1400"/>
              <a:buFont typeface="Lato"/>
              <a:buNone/>
              <a:defRPr b="0" i="0" sz="2400" u="none" cap="none" strike="noStrike">
                <a:solidFill>
                  <a:schemeClr val="dk1"/>
                </a:solidFill>
                <a:latin typeface="Lato"/>
                <a:ea typeface="Lato"/>
                <a:cs typeface="Lato"/>
                <a:sym typeface="Lato"/>
              </a:defRPr>
            </a:lvl3pPr>
            <a:lvl4pPr indent="-228600" lvl="3" marL="1828800" marR="0" rtl="0" algn="l">
              <a:spcBef>
                <a:spcPts val="0"/>
              </a:spcBef>
              <a:spcAft>
                <a:spcPts val="0"/>
              </a:spcAft>
              <a:buClr>
                <a:schemeClr val="dk1"/>
              </a:buClr>
              <a:buSzPts val="1400"/>
              <a:buFont typeface="Lato"/>
              <a:buNone/>
              <a:defRPr b="0" i="0" sz="2400" u="none" cap="none" strike="noStrike">
                <a:solidFill>
                  <a:schemeClr val="dk1"/>
                </a:solidFill>
                <a:latin typeface="Lato"/>
                <a:ea typeface="Lato"/>
                <a:cs typeface="Lato"/>
                <a:sym typeface="Lato"/>
              </a:defRPr>
            </a:lvl4pPr>
            <a:lvl5pPr indent="-228600" lvl="4" marL="2286000" marR="0" rtl="0" algn="l">
              <a:spcBef>
                <a:spcPts val="0"/>
              </a:spcBef>
              <a:spcAft>
                <a:spcPts val="0"/>
              </a:spcAft>
              <a:buClr>
                <a:schemeClr val="dk1"/>
              </a:buClr>
              <a:buSzPts val="1400"/>
              <a:buFont typeface="Lato"/>
              <a:buNone/>
              <a:defRPr b="0" i="0" sz="2400" u="none" cap="none" strike="noStrike">
                <a:solidFill>
                  <a:schemeClr val="dk1"/>
                </a:solidFill>
                <a:latin typeface="Lato"/>
                <a:ea typeface="Lato"/>
                <a:cs typeface="Lato"/>
                <a:sym typeface="Lato"/>
              </a:defRPr>
            </a:lvl5pPr>
            <a:lvl6pPr indent="-228600" lvl="5" marL="2743200" marR="0" rtl="0" algn="l">
              <a:spcBef>
                <a:spcPts val="0"/>
              </a:spcBef>
              <a:spcAft>
                <a:spcPts val="0"/>
              </a:spcAft>
              <a:buClr>
                <a:schemeClr val="dk1"/>
              </a:buClr>
              <a:buSzPts val="1400"/>
              <a:buFont typeface="Calibri"/>
              <a:buNone/>
              <a:defRPr b="0" i="0" sz="24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Clr>
                <a:schemeClr val="dk1"/>
              </a:buClr>
              <a:buSzPts val="1400"/>
              <a:buFont typeface="Calibri"/>
              <a:buNone/>
              <a:defRPr b="0" i="0" sz="24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Clr>
                <a:schemeClr val="dk1"/>
              </a:buClr>
              <a:buSzPts val="1400"/>
              <a:buFont typeface="Calibri"/>
              <a:buNone/>
              <a:defRPr b="0" i="0" sz="24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Clr>
                <a:schemeClr val="dk1"/>
              </a:buClr>
              <a:buSzPts val="1400"/>
              <a:buFont typeface="Calibri"/>
              <a:buNone/>
              <a:defRPr b="0" i="0" sz="24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799" cy="457200"/>
          </a:xfrm>
          <a:prstGeom prst="rect">
            <a:avLst/>
          </a:prstGeom>
          <a:noFill/>
          <a:ln>
            <a:noFill/>
          </a:ln>
        </p:spPr>
        <p:txBody>
          <a:bodyPr anchorCtr="0" anchor="b" bIns="91425" lIns="91425" spcFirstLastPara="1" rIns="91425" wrap="square" tIns="91425">
            <a:noAutofit/>
          </a:bodyPr>
          <a:lstStyle>
            <a:lvl1pPr indent="0" lvl="0" marL="0" marR="0" rtl="0" algn="l">
              <a:lnSpc>
                <a:spcPct val="100000"/>
              </a:lnSpc>
              <a:spcBef>
                <a:spcPts val="0"/>
              </a:spcBef>
              <a:spcAft>
                <a:spcPts val="0"/>
              </a:spcAft>
              <a:buClr>
                <a:schemeClr val="dk1"/>
              </a:buClr>
              <a:buSzPts val="1400"/>
              <a:buFont typeface="Lato"/>
              <a:buNone/>
              <a:defRPr b="0" i="0" sz="1200" u="none" cap="none" strike="noStrike">
                <a:solidFill>
                  <a:schemeClr val="dk1"/>
                </a:solidFill>
                <a:latin typeface="Lato"/>
                <a:ea typeface="Lato"/>
                <a:cs typeface="Lato"/>
                <a:sym typeface="Lato"/>
              </a:defRPr>
            </a:lvl1pPr>
            <a:lvl2pPr indent="-12516" lvl="1" marL="914216" marR="0" rtl="0" algn="l">
              <a:lnSpc>
                <a:spcPct val="100000"/>
              </a:lnSpc>
              <a:spcBef>
                <a:spcPts val="0"/>
              </a:spcBef>
              <a:spcAft>
                <a:spcPts val="0"/>
              </a:spcAft>
              <a:buClr>
                <a:schemeClr val="dk1"/>
              </a:buClr>
              <a:buSzPts val="1400"/>
              <a:buFont typeface="Calibri"/>
              <a:buNone/>
              <a:defRPr b="0" i="0" sz="3600" u="none" cap="none" strike="noStrike">
                <a:solidFill>
                  <a:schemeClr val="dk1"/>
                </a:solidFill>
                <a:latin typeface="Calibri"/>
                <a:ea typeface="Calibri"/>
                <a:cs typeface="Calibri"/>
                <a:sym typeface="Calibri"/>
              </a:defRPr>
            </a:lvl2pPr>
            <a:lvl3pPr indent="-12333" lvl="2" marL="1828433" marR="0" rtl="0" algn="l">
              <a:lnSpc>
                <a:spcPct val="100000"/>
              </a:lnSpc>
              <a:spcBef>
                <a:spcPts val="0"/>
              </a:spcBef>
              <a:spcAft>
                <a:spcPts val="0"/>
              </a:spcAft>
              <a:buClr>
                <a:schemeClr val="dk1"/>
              </a:buClr>
              <a:buSzPts val="1400"/>
              <a:buFont typeface="Calibri"/>
              <a:buNone/>
              <a:defRPr b="0" i="0" sz="3600" u="none" cap="none" strike="noStrike">
                <a:solidFill>
                  <a:schemeClr val="dk1"/>
                </a:solidFill>
                <a:latin typeface="Calibri"/>
                <a:ea typeface="Calibri"/>
                <a:cs typeface="Calibri"/>
                <a:sym typeface="Calibri"/>
              </a:defRPr>
            </a:lvl3pPr>
            <a:lvl4pPr indent="-12151" lvl="3" marL="2742651" marR="0" rtl="0" algn="l">
              <a:lnSpc>
                <a:spcPct val="100000"/>
              </a:lnSpc>
              <a:spcBef>
                <a:spcPts val="0"/>
              </a:spcBef>
              <a:spcAft>
                <a:spcPts val="0"/>
              </a:spcAft>
              <a:buClr>
                <a:schemeClr val="dk1"/>
              </a:buClr>
              <a:buSzPts val="1400"/>
              <a:buFont typeface="Calibri"/>
              <a:buNone/>
              <a:defRPr b="0" i="0" sz="3600" u="none" cap="none" strike="noStrike">
                <a:solidFill>
                  <a:schemeClr val="dk1"/>
                </a:solidFill>
                <a:latin typeface="Calibri"/>
                <a:ea typeface="Calibri"/>
                <a:cs typeface="Calibri"/>
                <a:sym typeface="Calibri"/>
              </a:defRPr>
            </a:lvl4pPr>
            <a:lvl5pPr indent="-11967" lvl="4" marL="3656867" marR="0" rtl="0" algn="l">
              <a:lnSpc>
                <a:spcPct val="100000"/>
              </a:lnSpc>
              <a:spcBef>
                <a:spcPts val="0"/>
              </a:spcBef>
              <a:spcAft>
                <a:spcPts val="0"/>
              </a:spcAft>
              <a:buClr>
                <a:schemeClr val="dk1"/>
              </a:buClr>
              <a:buSzPts val="1400"/>
              <a:buFont typeface="Calibri"/>
              <a:buNone/>
              <a:defRPr b="0" i="0" sz="3600" u="none" cap="none" strike="noStrike">
                <a:solidFill>
                  <a:schemeClr val="dk1"/>
                </a:solidFill>
                <a:latin typeface="Calibri"/>
                <a:ea typeface="Calibri"/>
                <a:cs typeface="Calibri"/>
                <a:sym typeface="Calibri"/>
              </a:defRPr>
            </a:lvl5pPr>
            <a:lvl6pPr indent="-11786" lvl="5" marL="4571086" marR="0" rtl="0" algn="l">
              <a:lnSpc>
                <a:spcPct val="100000"/>
              </a:lnSpc>
              <a:spcBef>
                <a:spcPts val="0"/>
              </a:spcBef>
              <a:spcAft>
                <a:spcPts val="0"/>
              </a:spcAft>
              <a:buClr>
                <a:schemeClr val="dk1"/>
              </a:buClr>
              <a:buSzPts val="1400"/>
              <a:buFont typeface="Calibri"/>
              <a:buNone/>
              <a:defRPr b="0" i="0" sz="3600" u="none" cap="none" strike="noStrike">
                <a:solidFill>
                  <a:schemeClr val="dk1"/>
                </a:solidFill>
                <a:latin typeface="Calibri"/>
                <a:ea typeface="Calibri"/>
                <a:cs typeface="Calibri"/>
                <a:sym typeface="Calibri"/>
              </a:defRPr>
            </a:lvl6pPr>
            <a:lvl7pPr indent="-11603" lvl="6" marL="5485303" marR="0" rtl="0" algn="l">
              <a:lnSpc>
                <a:spcPct val="100000"/>
              </a:lnSpc>
              <a:spcBef>
                <a:spcPts val="0"/>
              </a:spcBef>
              <a:spcAft>
                <a:spcPts val="0"/>
              </a:spcAft>
              <a:buClr>
                <a:schemeClr val="dk1"/>
              </a:buClr>
              <a:buSzPts val="1400"/>
              <a:buFont typeface="Calibri"/>
              <a:buNone/>
              <a:defRPr b="0" i="0" sz="3600" u="none" cap="none" strike="noStrike">
                <a:solidFill>
                  <a:schemeClr val="dk1"/>
                </a:solidFill>
                <a:latin typeface="Calibri"/>
                <a:ea typeface="Calibri"/>
                <a:cs typeface="Calibri"/>
                <a:sym typeface="Calibri"/>
              </a:defRPr>
            </a:lvl7pPr>
            <a:lvl8pPr indent="-11420" lvl="7" marL="6399520" marR="0" rtl="0" algn="l">
              <a:lnSpc>
                <a:spcPct val="100000"/>
              </a:lnSpc>
              <a:spcBef>
                <a:spcPts val="0"/>
              </a:spcBef>
              <a:spcAft>
                <a:spcPts val="0"/>
              </a:spcAft>
              <a:buClr>
                <a:schemeClr val="dk1"/>
              </a:buClr>
              <a:buSzPts val="1400"/>
              <a:buFont typeface="Calibri"/>
              <a:buNone/>
              <a:defRPr b="0" i="0" sz="3600" u="none" cap="none" strike="noStrike">
                <a:solidFill>
                  <a:schemeClr val="dk1"/>
                </a:solidFill>
                <a:latin typeface="Calibri"/>
                <a:ea typeface="Calibri"/>
                <a:cs typeface="Calibri"/>
                <a:sym typeface="Calibri"/>
              </a:defRPr>
            </a:lvl8pPr>
            <a:lvl9pPr indent="-11237" lvl="8" marL="7313737" marR="0" rtl="0" algn="l">
              <a:lnSpc>
                <a:spcPct val="100000"/>
              </a:lnSpc>
              <a:spcBef>
                <a:spcPts val="0"/>
              </a:spcBef>
              <a:spcAft>
                <a:spcPts val="0"/>
              </a:spcAft>
              <a:buClr>
                <a:schemeClr val="dk1"/>
              </a:buClr>
              <a:buSzPts val="1400"/>
              <a:buFont typeface="Calibri"/>
              <a:buNone/>
              <a:defRPr b="0" i="0" sz="36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2" y="8685213"/>
            <a:ext cx="2971799"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chemeClr val="dk1"/>
              </a:buClr>
              <a:buFont typeface="Lato"/>
              <a:buNone/>
            </a:pPr>
            <a:fld id="{00000000-1234-1234-1234-123412341234}" type="slidenum">
              <a:rPr b="0" i="0" lang="en-US" sz="1200" u="none" cap="none" strike="noStrike">
                <a:solidFill>
                  <a:schemeClr val="dk1"/>
                </a:solidFill>
                <a:latin typeface="Lato"/>
                <a:ea typeface="Lato"/>
                <a:cs typeface="Lato"/>
                <a:sym typeface="Lato"/>
              </a:rPr>
              <a:t>‹#›</a:t>
            </a:fld>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solidity.readthedocs.io/en/v0.5.4/control-structures.html#default-value" TargetMode="External"/><Relationship Id="rId3" Type="http://schemas.openxmlformats.org/officeDocument/2006/relationships/hyperlink" Target="https://solidity.readthedocs.io/en/v0.5.4/control-structures.html#assert-and-require" TargetMode="Externa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solidity.readthedocs.io/en/v0.5.4/security-considerations.html#underflow-overflow" TargetMode="Externa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solidity.readthedocs.io/en/v0.5.4/common-patterns.html#withdrawal-pattern" TargetMode="Externa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solidity.readthedocs.io/en/v0.5.4/contracts.html#fallback-function" TargetMode="Externa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solidity.readthedocs.io/en/v0.5.4/contracts.html#contracts" TargetMode="Externa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solidity.readthedocs.io/en/v0.5.3/contracts.html#visibility-and-getters" TargetMode="Externa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solidity.readthedocs.io/en/v0.5.3/contracts.html#visibility-and-getters" TargetMode="Externa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2" name="Shape 212"/>
        <p:cNvGrpSpPr/>
        <p:nvPr/>
      </p:nvGrpSpPr>
      <p:grpSpPr>
        <a:xfrm>
          <a:off x="0" y="0"/>
          <a:ext cx="0" cy="0"/>
          <a:chOff x="0" y="0"/>
          <a:chExt cx="0" cy="0"/>
        </a:xfrm>
      </p:grpSpPr>
      <p:sp>
        <p:nvSpPr>
          <p:cNvPr id="213" name="Google Shape;213;p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14" name="Google Shape;214;p4:notes"/>
          <p:cNvSpPr txBox="1"/>
          <p:nvPr>
            <p:ph idx="1" type="body"/>
          </p:nvPr>
        </p:nvSpPr>
        <p:spPr>
          <a:xfrm>
            <a:off x="685800" y="4343400"/>
            <a:ext cx="5486399" cy="4114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chemeClr val="dk1"/>
              </a:buClr>
              <a:buFont typeface="Lato"/>
              <a:buNone/>
            </a:pPr>
            <a:r>
              <a:t/>
            </a:r>
            <a:endParaRPr sz="1900"/>
          </a:p>
        </p:txBody>
      </p:sp>
      <p:sp>
        <p:nvSpPr>
          <p:cNvPr id="215" name="Google Shape;215;p4:notes"/>
          <p:cNvSpPr txBox="1"/>
          <p:nvPr>
            <p:ph idx="12" type="sldNum"/>
          </p:nvPr>
        </p:nvSpPr>
        <p:spPr>
          <a:xfrm>
            <a:off x="3884612" y="8685213"/>
            <a:ext cx="2971799"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chemeClr val="dk1"/>
              </a:buClr>
              <a:buFont typeface="Lato"/>
              <a:buNone/>
            </a:pPr>
            <a:fld id="{00000000-1234-1234-1234-123412341234}" type="slidenum">
              <a:rPr b="0" i="0" lang="en-US" sz="1200" u="none" cap="none" strike="noStrike">
                <a:solidFill>
                  <a:schemeClr val="dk1"/>
                </a:solidFill>
                <a:latin typeface="Lato"/>
                <a:ea typeface="Lato"/>
                <a:cs typeface="Lato"/>
                <a:sym typeface="Lato"/>
              </a:rPr>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4" name="Shape 224"/>
        <p:cNvGrpSpPr/>
        <p:nvPr/>
      </p:nvGrpSpPr>
      <p:grpSpPr>
        <a:xfrm>
          <a:off x="0" y="0"/>
          <a:ext cx="0" cy="0"/>
          <a:chOff x="0" y="0"/>
          <a:chExt cx="0" cy="0"/>
        </a:xfrm>
      </p:grpSpPr>
      <p:sp>
        <p:nvSpPr>
          <p:cNvPr id="225" name="Google Shape;225;g2b7a6e5cf44_0_3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2"/>
              </a:buClr>
              <a:buSzPts val="1100"/>
              <a:buFont typeface="Arial"/>
              <a:buNone/>
            </a:pPr>
            <a:r>
              <a:t/>
            </a:r>
            <a:endParaRPr b="0" i="0" sz="2400" u="none" cap="none" strike="noStrike">
              <a:solidFill>
                <a:schemeClr val="dk1"/>
              </a:solidFill>
              <a:latin typeface="Lato"/>
              <a:ea typeface="Lato"/>
              <a:cs typeface="Lato"/>
              <a:sym typeface="Lato"/>
            </a:endParaRPr>
          </a:p>
        </p:txBody>
      </p:sp>
      <p:sp>
        <p:nvSpPr>
          <p:cNvPr id="226" name="Google Shape;226;g2b7a6e5cf44_0_3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6" name="Shape 236"/>
        <p:cNvGrpSpPr/>
        <p:nvPr/>
      </p:nvGrpSpPr>
      <p:grpSpPr>
        <a:xfrm>
          <a:off x="0" y="0"/>
          <a:ext cx="0" cy="0"/>
          <a:chOff x="0" y="0"/>
          <a:chExt cx="0" cy="0"/>
        </a:xfrm>
      </p:grpSpPr>
      <p:sp>
        <p:nvSpPr>
          <p:cNvPr id="237" name="Google Shape;237;g2b7a6e5cf44_0_4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8" name="Google Shape;238;g2b7a6e5cf44_0_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US" sz="1200">
                <a:solidFill>
                  <a:srgbClr val="505559"/>
                </a:solidFill>
                <a:latin typeface="Arial"/>
                <a:ea typeface="Arial"/>
                <a:cs typeface="Arial"/>
                <a:sym typeface="Arial"/>
              </a:rPr>
              <a:t>Basically serves as a bridge in between dApps based on the Ethereum ecosystem and an intuitive interface in an online browser.</a:t>
            </a:r>
            <a:endParaRPr sz="1200">
              <a:solidFill>
                <a:srgbClr val="505559"/>
              </a:solidFill>
              <a:latin typeface="Arial"/>
              <a:ea typeface="Arial"/>
              <a:cs typeface="Arial"/>
              <a:sym typeface="Arial"/>
            </a:endParaRPr>
          </a:p>
          <a:p>
            <a:pPr indent="0" lvl="0" marL="0" rtl="0" algn="l">
              <a:lnSpc>
                <a:spcPct val="115000"/>
              </a:lnSpc>
              <a:spcBef>
                <a:spcPts val="0"/>
              </a:spcBef>
              <a:spcAft>
                <a:spcPts val="0"/>
              </a:spcAft>
              <a:buNone/>
            </a:pPr>
            <a:r>
              <a:rPr lang="en-US" sz="1200">
                <a:solidFill>
                  <a:srgbClr val="505559"/>
                </a:solidFill>
                <a:latin typeface="Arial"/>
                <a:ea typeface="Arial"/>
                <a:cs typeface="Arial"/>
                <a:sym typeface="Arial"/>
              </a:rPr>
              <a:t>Basically allows us to run Ethereum dApps in our browser without us having to run an Ethereum node. Because that would take a lot of energy/power, but we still want to take advantage of the ecosystem to facilitate our dApps.</a:t>
            </a:r>
            <a:endParaRPr sz="1200">
              <a:solidFill>
                <a:srgbClr val="505559"/>
              </a:solidFill>
              <a:latin typeface="Arial"/>
              <a:ea typeface="Arial"/>
              <a:cs typeface="Arial"/>
              <a:sym typeface="Arial"/>
            </a:endParaRPr>
          </a:p>
          <a:p>
            <a:pPr indent="0" lvl="0" marL="0" rtl="0" algn="l">
              <a:lnSpc>
                <a:spcPct val="115000"/>
              </a:lnSpc>
              <a:spcBef>
                <a:spcPts val="0"/>
              </a:spcBef>
              <a:spcAft>
                <a:spcPts val="0"/>
              </a:spcAft>
              <a:buNone/>
            </a:pPr>
            <a:r>
              <a:rPr lang="en-US" sz="1100">
                <a:solidFill>
                  <a:srgbClr val="3C4043"/>
                </a:solidFill>
                <a:highlight>
                  <a:srgbClr val="FFFFFF"/>
                </a:highlight>
                <a:latin typeface="Roboto"/>
                <a:ea typeface="Roboto"/>
                <a:cs typeface="Roboto"/>
                <a:sym typeface="Roboto"/>
              </a:rPr>
              <a:t>The extension injects the Ethereum web3 API into every website's javascript context, so that dapps can read from the blockchain.</a:t>
            </a:r>
            <a:endParaRPr sz="1100">
              <a:solidFill>
                <a:srgbClr val="3C4043"/>
              </a:solidFill>
              <a:highlight>
                <a:srgbClr val="FFFFFF"/>
              </a:highlight>
              <a:latin typeface="Roboto"/>
              <a:ea typeface="Roboto"/>
              <a:cs typeface="Roboto"/>
              <a:sym typeface="Roboto"/>
            </a:endParaRPr>
          </a:p>
          <a:p>
            <a:pPr indent="0" lvl="0" marL="0" rtl="0" algn="l">
              <a:spcBef>
                <a:spcPts val="0"/>
              </a:spcBef>
              <a:spcAft>
                <a:spcPts val="0"/>
              </a:spcAft>
              <a:buNone/>
            </a:pPr>
            <a:r>
              <a:t/>
            </a:r>
            <a:endParaRPr sz="1000"/>
          </a:p>
        </p:txBody>
      </p:sp>
      <p:sp>
        <p:nvSpPr>
          <p:cNvPr id="239" name="Google Shape;239;g2b7a6e5cf44_0_42:notes"/>
          <p:cNvSpPr txBox="1"/>
          <p:nvPr>
            <p:ph idx="12" type="sldNum"/>
          </p:nvPr>
        </p:nvSpPr>
        <p:spPr>
          <a:xfrm>
            <a:off x="3884612"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chemeClr val="dk1"/>
              </a:buClr>
              <a:buFont typeface="Lato"/>
              <a:buNone/>
            </a:pPr>
            <a:fld id="{00000000-1234-1234-1234-123412341234}" type="slidenum">
              <a:rPr lang="en-US"/>
              <a:t>‹#›</a:t>
            </a:fld>
            <a:endParaRPr sz="1400">
              <a:solidFill>
                <a:srgbClr val="000000"/>
              </a:solidFill>
              <a:latin typeface="Arial"/>
              <a:ea typeface="Arial"/>
              <a:cs typeface="Arial"/>
              <a:sym typeface="Aria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7" name="Shape 247"/>
        <p:cNvGrpSpPr/>
        <p:nvPr/>
      </p:nvGrpSpPr>
      <p:grpSpPr>
        <a:xfrm>
          <a:off x="0" y="0"/>
          <a:ext cx="0" cy="0"/>
          <a:chOff x="0" y="0"/>
          <a:chExt cx="0" cy="0"/>
        </a:xfrm>
      </p:grpSpPr>
      <p:sp>
        <p:nvSpPr>
          <p:cNvPr id="248" name="Google Shape;248;g2b7a6e5cf44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Font typeface="Lato"/>
              <a:buNone/>
            </a:pPr>
            <a:r>
              <a:rPr lang="en-US" sz="1200"/>
              <a:t>Today we’re going to be learning things from the perspective of the most famous application of blockchain technology - can anyone guess what that is? </a:t>
            </a:r>
            <a:endParaRPr sz="1200"/>
          </a:p>
          <a:p>
            <a:pPr indent="0" lvl="0" marL="0" rtl="0" algn="l">
              <a:spcBef>
                <a:spcPts val="0"/>
              </a:spcBef>
              <a:spcAft>
                <a:spcPts val="0"/>
              </a:spcAft>
              <a:buClr>
                <a:schemeClr val="dk1"/>
              </a:buClr>
              <a:buFont typeface="Lato"/>
              <a:buNone/>
            </a:pPr>
            <a:r>
              <a:t/>
            </a:r>
            <a:endParaRPr sz="1200"/>
          </a:p>
          <a:p>
            <a:pPr indent="0" lvl="0" marL="0" rtl="0" algn="l">
              <a:spcBef>
                <a:spcPts val="0"/>
              </a:spcBef>
              <a:spcAft>
                <a:spcPts val="0"/>
              </a:spcAft>
              <a:buClr>
                <a:schemeClr val="dk1"/>
              </a:buClr>
              <a:buFont typeface="Lato"/>
              <a:buNone/>
            </a:pPr>
            <a:r>
              <a:rPr lang="en-US" sz="1200"/>
              <a:t>Analyzing stuff from the bitcoin perspective helps us understand what why and how properly </a:t>
            </a:r>
            <a:endParaRPr sz="1200"/>
          </a:p>
        </p:txBody>
      </p:sp>
      <p:sp>
        <p:nvSpPr>
          <p:cNvPr id="249" name="Google Shape;249;g2b7a6e5cf44_0_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9" name="Shape 279"/>
        <p:cNvGrpSpPr/>
        <p:nvPr/>
      </p:nvGrpSpPr>
      <p:grpSpPr>
        <a:xfrm>
          <a:off x="0" y="0"/>
          <a:ext cx="0" cy="0"/>
          <a:chOff x="0" y="0"/>
          <a:chExt cx="0" cy="0"/>
        </a:xfrm>
      </p:grpSpPr>
      <p:sp>
        <p:nvSpPr>
          <p:cNvPr id="280" name="Google Shape;280;g4efc8a8672_0_1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2"/>
              </a:buClr>
              <a:buSzPts val="1100"/>
              <a:buFont typeface="Arial"/>
              <a:buNone/>
            </a:pPr>
            <a:r>
              <a:t/>
            </a:r>
            <a:endParaRPr b="0" i="0" sz="2400" u="none" cap="none" strike="noStrike">
              <a:solidFill>
                <a:schemeClr val="dk1"/>
              </a:solidFill>
              <a:latin typeface="Lato"/>
              <a:ea typeface="Lato"/>
              <a:cs typeface="Lato"/>
              <a:sym typeface="Lato"/>
            </a:endParaRPr>
          </a:p>
        </p:txBody>
      </p:sp>
      <p:sp>
        <p:nvSpPr>
          <p:cNvPr id="281" name="Google Shape;281;g4efc8a8672_0_1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1" name="Shape 291"/>
        <p:cNvGrpSpPr/>
        <p:nvPr/>
      </p:nvGrpSpPr>
      <p:grpSpPr>
        <a:xfrm>
          <a:off x="0" y="0"/>
          <a:ext cx="0" cy="0"/>
          <a:chOff x="0" y="0"/>
          <a:chExt cx="0" cy="0"/>
        </a:xfrm>
      </p:grpSpPr>
      <p:sp>
        <p:nvSpPr>
          <p:cNvPr id="292" name="Google Shape;292;g503905c56b_0_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3" name="Google Shape;293;g503905c56b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2"/>
              </a:buClr>
              <a:buSzPts val="1100"/>
              <a:buFont typeface="Arial"/>
              <a:buNone/>
            </a:pPr>
            <a:r>
              <a:t/>
            </a:r>
            <a:endParaRPr/>
          </a:p>
        </p:txBody>
      </p:sp>
      <p:sp>
        <p:nvSpPr>
          <p:cNvPr id="294" name="Google Shape;294;g503905c56b_0_0:notes"/>
          <p:cNvSpPr txBox="1"/>
          <p:nvPr>
            <p:ph idx="12" type="sldNum"/>
          </p:nvPr>
        </p:nvSpPr>
        <p:spPr>
          <a:xfrm>
            <a:off x="3884612"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chemeClr val="dk1"/>
              </a:buClr>
              <a:buFont typeface="Lato"/>
              <a:buNone/>
            </a:pPr>
            <a:fld id="{00000000-1234-1234-1234-123412341234}" type="slidenum">
              <a:rPr lang="en-US"/>
              <a:t>‹#›</a:t>
            </a:fld>
            <a:endParaRPr sz="1400">
              <a:solidFill>
                <a:srgbClr val="000000"/>
              </a:solidFill>
              <a:latin typeface="Arial"/>
              <a:ea typeface="Arial"/>
              <a:cs typeface="Arial"/>
              <a:sym typeface="Aria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7" name="Shape 307"/>
        <p:cNvGrpSpPr/>
        <p:nvPr/>
      </p:nvGrpSpPr>
      <p:grpSpPr>
        <a:xfrm>
          <a:off x="0" y="0"/>
          <a:ext cx="0" cy="0"/>
          <a:chOff x="0" y="0"/>
          <a:chExt cx="0" cy="0"/>
        </a:xfrm>
      </p:grpSpPr>
      <p:sp>
        <p:nvSpPr>
          <p:cNvPr id="308" name="Google Shape;308;g504fed6b85_1_38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9" name="Google Shape;309;g504fed6b85_1_38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US" sz="1100">
                <a:solidFill>
                  <a:schemeClr val="dk2"/>
                </a:solidFill>
                <a:latin typeface="Arial"/>
                <a:ea typeface="Arial"/>
                <a:cs typeface="Arial"/>
                <a:sym typeface="Arial"/>
              </a:rPr>
              <a:t>A quick-note, if you are using mac OS, making sure the package manager homebrew is installed on your laptop. All the tools we introduced today can be installed/removed/upgraded through homebrew.</a:t>
            </a:r>
            <a:endParaRPr sz="1100">
              <a:solidFill>
                <a:schemeClr val="dk2"/>
              </a:solidFill>
              <a:latin typeface="Arial"/>
              <a:ea typeface="Arial"/>
              <a:cs typeface="Arial"/>
              <a:sym typeface="Arial"/>
            </a:endParaRPr>
          </a:p>
          <a:p>
            <a:pPr indent="0" lvl="0" marL="0" rtl="0" algn="l">
              <a:lnSpc>
                <a:spcPct val="115000"/>
              </a:lnSpc>
              <a:spcBef>
                <a:spcPts val="0"/>
              </a:spcBef>
              <a:spcAft>
                <a:spcPts val="0"/>
              </a:spcAft>
              <a:buNone/>
            </a:pPr>
            <a:r>
              <a:t/>
            </a:r>
            <a:endParaRPr sz="1100">
              <a:solidFill>
                <a:schemeClr val="dk2"/>
              </a:solidFill>
              <a:latin typeface="Arial"/>
              <a:ea typeface="Arial"/>
              <a:cs typeface="Arial"/>
              <a:sym typeface="Arial"/>
            </a:endParaRPr>
          </a:p>
          <a:p>
            <a:pPr indent="0" lvl="0" marL="0" rtl="0" algn="l">
              <a:lnSpc>
                <a:spcPct val="115000"/>
              </a:lnSpc>
              <a:spcBef>
                <a:spcPts val="0"/>
              </a:spcBef>
              <a:spcAft>
                <a:spcPts val="0"/>
              </a:spcAft>
              <a:buClr>
                <a:schemeClr val="dk2"/>
              </a:buClr>
              <a:buSzPts val="1100"/>
              <a:buFont typeface="Arial"/>
              <a:buNone/>
            </a:pPr>
            <a:r>
              <a:rPr lang="en-US" sz="1100">
                <a:solidFill>
                  <a:schemeClr val="dk2"/>
                </a:solidFill>
                <a:latin typeface="Arial"/>
                <a:ea typeface="Arial"/>
                <a:cs typeface="Arial"/>
                <a:sym typeface="Arial"/>
              </a:rPr>
              <a:t>So for example, we have the Mist Blockchain browser, Mist is like the google chrome for blockchain. It is a browser for decentralized apps meaning you can view current dApps and access the web with a browser that has blockchain client and accessibility attached to it. Mist also comes with a built-in wallet functionality which is very convenient however it is not as secure and some dapps may be malicious on the browser. We also have metamask, the chrome extension wallet that enable web application easily interacting with your Dapp , it also comes with the functionality of built-in wallet.</a:t>
            </a:r>
            <a:endParaRPr/>
          </a:p>
        </p:txBody>
      </p:sp>
      <p:sp>
        <p:nvSpPr>
          <p:cNvPr id="310" name="Google Shape;310;g504fed6b85_1_387:notes"/>
          <p:cNvSpPr txBox="1"/>
          <p:nvPr>
            <p:ph idx="12" type="sldNum"/>
          </p:nvPr>
        </p:nvSpPr>
        <p:spPr>
          <a:xfrm>
            <a:off x="3884612"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chemeClr val="dk1"/>
              </a:buClr>
              <a:buFont typeface="Lato"/>
              <a:buNone/>
            </a:pPr>
            <a:fld id="{00000000-1234-1234-1234-123412341234}" type="slidenum">
              <a:rPr lang="en-US"/>
              <a:t>‹#›</a:t>
            </a:fld>
            <a:endParaRPr sz="1400">
              <a:solidFill>
                <a:srgbClr val="000000"/>
              </a:solidFill>
              <a:latin typeface="Arial"/>
              <a:ea typeface="Arial"/>
              <a:cs typeface="Arial"/>
              <a:sym typeface="Aria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3" name="Shape 343"/>
        <p:cNvGrpSpPr/>
        <p:nvPr/>
      </p:nvGrpSpPr>
      <p:grpSpPr>
        <a:xfrm>
          <a:off x="0" y="0"/>
          <a:ext cx="0" cy="0"/>
          <a:chOff x="0" y="0"/>
          <a:chExt cx="0" cy="0"/>
        </a:xfrm>
      </p:grpSpPr>
      <p:sp>
        <p:nvSpPr>
          <p:cNvPr id="344" name="Google Shape;344;g504fed6b85_1_41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5" name="Google Shape;345;g504fed6b85_1_4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2"/>
              </a:buClr>
              <a:buSzPts val="1100"/>
              <a:buFont typeface="Arial"/>
              <a:buNone/>
            </a:pPr>
            <a:r>
              <a:rPr lang="en-US" sz="1100">
                <a:solidFill>
                  <a:schemeClr val="dk2"/>
                </a:solidFill>
                <a:latin typeface="Arial"/>
                <a:ea typeface="Arial"/>
                <a:cs typeface="Arial"/>
                <a:sym typeface="Arial"/>
              </a:rPr>
              <a:t> We have truffle and ganache, these are sets of suites that helps for developing and testing.  we will go over them in detail next class. these are tools built by node.js so make sure your node pacakge manager NPM is installed.</a:t>
            </a:r>
            <a:endParaRPr/>
          </a:p>
        </p:txBody>
      </p:sp>
      <p:sp>
        <p:nvSpPr>
          <p:cNvPr id="346" name="Google Shape;346;g504fed6b85_1_419:notes"/>
          <p:cNvSpPr txBox="1"/>
          <p:nvPr>
            <p:ph idx="12" type="sldNum"/>
          </p:nvPr>
        </p:nvSpPr>
        <p:spPr>
          <a:xfrm>
            <a:off x="3884612"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chemeClr val="dk1"/>
              </a:buClr>
              <a:buFont typeface="Lato"/>
              <a:buNone/>
            </a:pPr>
            <a:fld id="{00000000-1234-1234-1234-123412341234}" type="slidenum">
              <a:rPr lang="en-US"/>
              <a:t>‹#›</a:t>
            </a:fld>
            <a:endParaRPr sz="1400">
              <a:solidFill>
                <a:srgbClr val="000000"/>
              </a:solidFill>
              <a:latin typeface="Arial"/>
              <a:ea typeface="Arial"/>
              <a:cs typeface="Arial"/>
              <a:sym typeface="Aria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5" name="Shape 375"/>
        <p:cNvGrpSpPr/>
        <p:nvPr/>
      </p:nvGrpSpPr>
      <p:grpSpPr>
        <a:xfrm>
          <a:off x="0" y="0"/>
          <a:ext cx="0" cy="0"/>
          <a:chOff x="0" y="0"/>
          <a:chExt cx="0" cy="0"/>
        </a:xfrm>
      </p:grpSpPr>
      <p:sp>
        <p:nvSpPr>
          <p:cNvPr id="376" name="Google Shape;376;g6ed0b085ca_0_8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2"/>
              </a:buClr>
              <a:buSzPts val="1100"/>
              <a:buFont typeface="Arial"/>
              <a:buNone/>
            </a:pPr>
            <a:r>
              <a:t/>
            </a:r>
            <a:endParaRPr b="0" i="0" sz="2400" u="none" cap="none" strike="noStrike">
              <a:solidFill>
                <a:schemeClr val="dk1"/>
              </a:solidFill>
              <a:latin typeface="Lato"/>
              <a:ea typeface="Lato"/>
              <a:cs typeface="Lato"/>
              <a:sym typeface="Lato"/>
            </a:endParaRPr>
          </a:p>
        </p:txBody>
      </p:sp>
      <p:sp>
        <p:nvSpPr>
          <p:cNvPr id="377" name="Google Shape;377;g6ed0b085ca_0_8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7" name="Shape 387"/>
        <p:cNvGrpSpPr/>
        <p:nvPr/>
      </p:nvGrpSpPr>
      <p:grpSpPr>
        <a:xfrm>
          <a:off x="0" y="0"/>
          <a:ext cx="0" cy="0"/>
          <a:chOff x="0" y="0"/>
          <a:chExt cx="0" cy="0"/>
        </a:xfrm>
      </p:grpSpPr>
      <p:sp>
        <p:nvSpPr>
          <p:cNvPr id="388" name="Google Shape;388;g6ec8db4032_1_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89" name="Google Shape;389;g6ec8db4032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US" sz="1200">
                <a:solidFill>
                  <a:srgbClr val="505559"/>
                </a:solidFill>
                <a:latin typeface="Arial"/>
                <a:ea typeface="Arial"/>
                <a:cs typeface="Arial"/>
                <a:sym typeface="Arial"/>
              </a:rPr>
              <a:t>Basically serves as a bridge in between dApps based on the Ethereum ecosystem and an intuitive interface in an online browser.</a:t>
            </a:r>
            <a:endParaRPr sz="1200">
              <a:solidFill>
                <a:srgbClr val="505559"/>
              </a:solidFill>
              <a:latin typeface="Arial"/>
              <a:ea typeface="Arial"/>
              <a:cs typeface="Arial"/>
              <a:sym typeface="Arial"/>
            </a:endParaRPr>
          </a:p>
          <a:p>
            <a:pPr indent="0" lvl="0" marL="0" rtl="0" algn="l">
              <a:lnSpc>
                <a:spcPct val="115000"/>
              </a:lnSpc>
              <a:spcBef>
                <a:spcPts val="0"/>
              </a:spcBef>
              <a:spcAft>
                <a:spcPts val="0"/>
              </a:spcAft>
              <a:buNone/>
            </a:pPr>
            <a:r>
              <a:rPr lang="en-US" sz="1200">
                <a:solidFill>
                  <a:srgbClr val="505559"/>
                </a:solidFill>
                <a:latin typeface="Arial"/>
                <a:ea typeface="Arial"/>
                <a:cs typeface="Arial"/>
                <a:sym typeface="Arial"/>
              </a:rPr>
              <a:t>Basically allows us to run Ethereum dApps in our browser without us having to run an Ethereum node. Because that would take a lot of energy/power, but we still want to take advantage of the ecosystem to facilitate our dApps.</a:t>
            </a:r>
            <a:endParaRPr sz="1200">
              <a:solidFill>
                <a:srgbClr val="505559"/>
              </a:solidFill>
              <a:latin typeface="Arial"/>
              <a:ea typeface="Arial"/>
              <a:cs typeface="Arial"/>
              <a:sym typeface="Arial"/>
            </a:endParaRPr>
          </a:p>
          <a:p>
            <a:pPr indent="0" lvl="0" marL="0" rtl="0" algn="l">
              <a:lnSpc>
                <a:spcPct val="115000"/>
              </a:lnSpc>
              <a:spcBef>
                <a:spcPts val="0"/>
              </a:spcBef>
              <a:spcAft>
                <a:spcPts val="0"/>
              </a:spcAft>
              <a:buNone/>
            </a:pPr>
            <a:r>
              <a:rPr lang="en-US" sz="1100">
                <a:solidFill>
                  <a:srgbClr val="3C4043"/>
                </a:solidFill>
                <a:highlight>
                  <a:srgbClr val="FFFFFF"/>
                </a:highlight>
                <a:latin typeface="Roboto"/>
                <a:ea typeface="Roboto"/>
                <a:cs typeface="Roboto"/>
                <a:sym typeface="Roboto"/>
              </a:rPr>
              <a:t>The extension injects the Ethereum web3 API into every website's javascript context, so that dapps can read from the blockchain.</a:t>
            </a:r>
            <a:endParaRPr sz="1100">
              <a:solidFill>
                <a:srgbClr val="3C4043"/>
              </a:solidFill>
              <a:highlight>
                <a:srgbClr val="FFFFFF"/>
              </a:highlight>
              <a:latin typeface="Roboto"/>
              <a:ea typeface="Roboto"/>
              <a:cs typeface="Roboto"/>
              <a:sym typeface="Roboto"/>
            </a:endParaRPr>
          </a:p>
          <a:p>
            <a:pPr indent="0" lvl="0" marL="0" rtl="0" algn="l">
              <a:spcBef>
                <a:spcPts val="0"/>
              </a:spcBef>
              <a:spcAft>
                <a:spcPts val="0"/>
              </a:spcAft>
              <a:buNone/>
            </a:pPr>
            <a:r>
              <a:t/>
            </a:r>
            <a:endParaRPr sz="1000"/>
          </a:p>
        </p:txBody>
      </p:sp>
      <p:sp>
        <p:nvSpPr>
          <p:cNvPr id="390" name="Google Shape;390;g6ec8db4032_1_0:notes"/>
          <p:cNvSpPr txBox="1"/>
          <p:nvPr>
            <p:ph idx="12" type="sldNum"/>
          </p:nvPr>
        </p:nvSpPr>
        <p:spPr>
          <a:xfrm>
            <a:off x="3884612"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chemeClr val="dk1"/>
              </a:buClr>
              <a:buFont typeface="Lato"/>
              <a:buNone/>
            </a:pPr>
            <a:fld id="{00000000-1234-1234-1234-123412341234}" type="slidenum">
              <a:rPr lang="en-US"/>
              <a:t>‹#›</a:t>
            </a:fld>
            <a:endParaRPr sz="1400">
              <a:solidFill>
                <a:srgbClr val="000000"/>
              </a:solidFill>
              <a:latin typeface="Arial"/>
              <a:ea typeface="Arial"/>
              <a:cs typeface="Arial"/>
              <a:sym typeface="Aria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7" name="Shape 397"/>
        <p:cNvGrpSpPr/>
        <p:nvPr/>
      </p:nvGrpSpPr>
      <p:grpSpPr>
        <a:xfrm>
          <a:off x="0" y="0"/>
          <a:ext cx="0" cy="0"/>
          <a:chOff x="0" y="0"/>
          <a:chExt cx="0" cy="0"/>
        </a:xfrm>
      </p:grpSpPr>
      <p:sp>
        <p:nvSpPr>
          <p:cNvPr id="398" name="Google Shape;398;g14a592f29dc_0_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9" name="Google Shape;399;g14a592f29dc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2"/>
              </a:buClr>
              <a:buSzPts val="1100"/>
              <a:buFont typeface="Arial"/>
              <a:buNone/>
            </a:pPr>
            <a:r>
              <a:t/>
            </a:r>
            <a:endParaRPr sz="1100">
              <a:solidFill>
                <a:schemeClr val="dk2"/>
              </a:solidFill>
              <a:latin typeface="Arial"/>
              <a:ea typeface="Arial"/>
              <a:cs typeface="Arial"/>
              <a:sym typeface="Arial"/>
            </a:endParaRPr>
          </a:p>
        </p:txBody>
      </p:sp>
      <p:sp>
        <p:nvSpPr>
          <p:cNvPr id="400" name="Google Shape;400;g14a592f29dc_0_8:notes"/>
          <p:cNvSpPr txBox="1"/>
          <p:nvPr>
            <p:ph idx="12" type="sldNum"/>
          </p:nvPr>
        </p:nvSpPr>
        <p:spPr>
          <a:xfrm>
            <a:off x="3884612"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chemeClr val="dk1"/>
              </a:buClr>
              <a:buFont typeface="Lato"/>
              <a:buNone/>
            </a:pPr>
            <a:fld id="{00000000-1234-1234-1234-123412341234}" type="slidenum">
              <a:rPr lang="en-US"/>
              <a:t>‹#›</a:t>
            </a:fld>
            <a:endParaRPr sz="1400">
              <a:solidFill>
                <a:srgbClr val="000000"/>
              </a:solidFill>
              <a:latin typeface="Arial"/>
              <a:ea typeface="Arial"/>
              <a:cs typeface="Arial"/>
              <a:sym typeface="Aria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9" name="Shape 419"/>
        <p:cNvGrpSpPr/>
        <p:nvPr/>
      </p:nvGrpSpPr>
      <p:grpSpPr>
        <a:xfrm>
          <a:off x="0" y="0"/>
          <a:ext cx="0" cy="0"/>
          <a:chOff x="0" y="0"/>
          <a:chExt cx="0" cy="0"/>
        </a:xfrm>
      </p:grpSpPr>
      <p:sp>
        <p:nvSpPr>
          <p:cNvPr id="420" name="Google Shape;420;g14a592f29dc_0_3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21" name="Google Shape;421;g14a592f29dc_0_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2"/>
              </a:buClr>
              <a:buSzPts val="1100"/>
              <a:buFont typeface="Arial"/>
              <a:buNone/>
            </a:pPr>
            <a:r>
              <a:t/>
            </a:r>
            <a:endParaRPr sz="1100">
              <a:solidFill>
                <a:schemeClr val="dk2"/>
              </a:solidFill>
              <a:latin typeface="Arial"/>
              <a:ea typeface="Arial"/>
              <a:cs typeface="Arial"/>
              <a:sym typeface="Arial"/>
            </a:endParaRPr>
          </a:p>
        </p:txBody>
      </p:sp>
      <p:sp>
        <p:nvSpPr>
          <p:cNvPr id="422" name="Google Shape;422;g14a592f29dc_0_31:notes"/>
          <p:cNvSpPr txBox="1"/>
          <p:nvPr>
            <p:ph idx="12" type="sldNum"/>
          </p:nvPr>
        </p:nvSpPr>
        <p:spPr>
          <a:xfrm>
            <a:off x="3884612"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chemeClr val="dk1"/>
              </a:buClr>
              <a:buFont typeface="Lato"/>
              <a:buNone/>
            </a:pPr>
            <a:fld id="{00000000-1234-1234-1234-123412341234}" type="slidenum">
              <a:rPr lang="en-US"/>
              <a:t>‹#›</a:t>
            </a:fld>
            <a:endParaRPr sz="1400">
              <a:solidFill>
                <a:srgbClr val="000000"/>
              </a:solidFill>
              <a:latin typeface="Arial"/>
              <a:ea typeface="Arial"/>
              <a:cs typeface="Arial"/>
              <a:sym typeface="Aria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1" name="Shape 441"/>
        <p:cNvGrpSpPr/>
        <p:nvPr/>
      </p:nvGrpSpPr>
      <p:grpSpPr>
        <a:xfrm>
          <a:off x="0" y="0"/>
          <a:ext cx="0" cy="0"/>
          <a:chOff x="0" y="0"/>
          <a:chExt cx="0" cy="0"/>
        </a:xfrm>
      </p:grpSpPr>
      <p:sp>
        <p:nvSpPr>
          <p:cNvPr id="442" name="Google Shape;442;g14a592f29dc_0_5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43" name="Google Shape;443;g14a592f29dc_0_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2"/>
              </a:buClr>
              <a:buSzPts val="1100"/>
              <a:buFont typeface="Arial"/>
              <a:buNone/>
            </a:pPr>
            <a:r>
              <a:t/>
            </a:r>
            <a:endParaRPr sz="1100">
              <a:solidFill>
                <a:schemeClr val="dk2"/>
              </a:solidFill>
              <a:latin typeface="Arial"/>
              <a:ea typeface="Arial"/>
              <a:cs typeface="Arial"/>
              <a:sym typeface="Arial"/>
            </a:endParaRPr>
          </a:p>
        </p:txBody>
      </p:sp>
      <p:sp>
        <p:nvSpPr>
          <p:cNvPr id="444" name="Google Shape;444;g14a592f29dc_0_52:notes"/>
          <p:cNvSpPr txBox="1"/>
          <p:nvPr>
            <p:ph idx="12" type="sldNum"/>
          </p:nvPr>
        </p:nvSpPr>
        <p:spPr>
          <a:xfrm>
            <a:off x="3884612"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chemeClr val="dk1"/>
              </a:buClr>
              <a:buFont typeface="Lato"/>
              <a:buNone/>
            </a:pPr>
            <a:fld id="{00000000-1234-1234-1234-123412341234}" type="slidenum">
              <a:rPr lang="en-US"/>
              <a:t>‹#›</a:t>
            </a:fld>
            <a:endParaRPr sz="1400">
              <a:solidFill>
                <a:srgbClr val="000000"/>
              </a:solidFill>
              <a:latin typeface="Arial"/>
              <a:ea typeface="Arial"/>
              <a:cs typeface="Arial"/>
              <a:sym typeface="Aria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3" name="Shape 463"/>
        <p:cNvGrpSpPr/>
        <p:nvPr/>
      </p:nvGrpSpPr>
      <p:grpSpPr>
        <a:xfrm>
          <a:off x="0" y="0"/>
          <a:ext cx="0" cy="0"/>
          <a:chOff x="0" y="0"/>
          <a:chExt cx="0" cy="0"/>
        </a:xfrm>
      </p:grpSpPr>
      <p:sp>
        <p:nvSpPr>
          <p:cNvPr id="464" name="Google Shape;464;g14a592f29dc_0_7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65" name="Google Shape;465;g14a592f29dc_0_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t/>
            </a:r>
            <a:endParaRPr sz="1100">
              <a:solidFill>
                <a:schemeClr val="dk2"/>
              </a:solidFill>
              <a:latin typeface="Arial"/>
              <a:ea typeface="Arial"/>
              <a:cs typeface="Arial"/>
              <a:sym typeface="Arial"/>
            </a:endParaRPr>
          </a:p>
          <a:p>
            <a:pPr indent="0" lvl="0" marL="0" rtl="0" algn="l">
              <a:lnSpc>
                <a:spcPct val="115000"/>
              </a:lnSpc>
              <a:spcBef>
                <a:spcPts val="0"/>
              </a:spcBef>
              <a:spcAft>
                <a:spcPts val="0"/>
              </a:spcAft>
              <a:buClr>
                <a:schemeClr val="dk2"/>
              </a:buClr>
              <a:buSzPts val="1100"/>
              <a:buFont typeface="Arial"/>
              <a:buNone/>
            </a:pPr>
            <a:r>
              <a:t/>
            </a:r>
            <a:endParaRPr sz="1100">
              <a:solidFill>
                <a:schemeClr val="dk2"/>
              </a:solidFill>
              <a:latin typeface="Arial"/>
              <a:ea typeface="Arial"/>
              <a:cs typeface="Arial"/>
              <a:sym typeface="Arial"/>
            </a:endParaRPr>
          </a:p>
        </p:txBody>
      </p:sp>
      <p:sp>
        <p:nvSpPr>
          <p:cNvPr id="466" name="Google Shape;466;g14a592f29dc_0_73:notes"/>
          <p:cNvSpPr txBox="1"/>
          <p:nvPr>
            <p:ph idx="12" type="sldNum"/>
          </p:nvPr>
        </p:nvSpPr>
        <p:spPr>
          <a:xfrm>
            <a:off x="3884612"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chemeClr val="dk1"/>
              </a:buClr>
              <a:buFont typeface="Lato"/>
              <a:buNone/>
            </a:pPr>
            <a:fld id="{00000000-1234-1234-1234-123412341234}" type="slidenum">
              <a:rPr lang="en-US"/>
              <a:t>‹#›</a:t>
            </a:fld>
            <a:endParaRPr sz="1400">
              <a:solidFill>
                <a:srgbClr val="000000"/>
              </a:solidFill>
              <a:latin typeface="Arial"/>
              <a:ea typeface="Arial"/>
              <a:cs typeface="Arial"/>
              <a:sym typeface="Aria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5" name="Shape 485"/>
        <p:cNvGrpSpPr/>
        <p:nvPr/>
      </p:nvGrpSpPr>
      <p:grpSpPr>
        <a:xfrm>
          <a:off x="0" y="0"/>
          <a:ext cx="0" cy="0"/>
          <a:chOff x="0" y="0"/>
          <a:chExt cx="0" cy="0"/>
        </a:xfrm>
      </p:grpSpPr>
      <p:sp>
        <p:nvSpPr>
          <p:cNvPr id="486" name="Google Shape;486;g14a592f29dc_0_10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87" name="Google Shape;487;g14a592f29dc_0_10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t/>
            </a:r>
            <a:endParaRPr sz="1100">
              <a:solidFill>
                <a:schemeClr val="dk2"/>
              </a:solidFill>
              <a:latin typeface="Arial"/>
              <a:ea typeface="Arial"/>
              <a:cs typeface="Arial"/>
              <a:sym typeface="Arial"/>
            </a:endParaRPr>
          </a:p>
          <a:p>
            <a:pPr indent="0" lvl="0" marL="0" rtl="0" algn="l">
              <a:lnSpc>
                <a:spcPct val="115000"/>
              </a:lnSpc>
              <a:spcBef>
                <a:spcPts val="0"/>
              </a:spcBef>
              <a:spcAft>
                <a:spcPts val="0"/>
              </a:spcAft>
              <a:buClr>
                <a:schemeClr val="dk2"/>
              </a:buClr>
              <a:buSzPts val="1100"/>
              <a:buFont typeface="Arial"/>
              <a:buNone/>
            </a:pPr>
            <a:r>
              <a:t/>
            </a:r>
            <a:endParaRPr sz="1100">
              <a:solidFill>
                <a:schemeClr val="dk2"/>
              </a:solidFill>
              <a:latin typeface="Arial"/>
              <a:ea typeface="Arial"/>
              <a:cs typeface="Arial"/>
              <a:sym typeface="Arial"/>
            </a:endParaRPr>
          </a:p>
        </p:txBody>
      </p:sp>
      <p:sp>
        <p:nvSpPr>
          <p:cNvPr id="488" name="Google Shape;488;g14a592f29dc_0_101:notes"/>
          <p:cNvSpPr txBox="1"/>
          <p:nvPr>
            <p:ph idx="12" type="sldNum"/>
          </p:nvPr>
        </p:nvSpPr>
        <p:spPr>
          <a:xfrm>
            <a:off x="3884612"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chemeClr val="dk1"/>
              </a:buClr>
              <a:buFont typeface="Lato"/>
              <a:buNone/>
            </a:pPr>
            <a:fld id="{00000000-1234-1234-1234-123412341234}" type="slidenum">
              <a:rPr lang="en-US"/>
              <a:t>‹#›</a:t>
            </a:fld>
            <a:endParaRPr sz="1400">
              <a:solidFill>
                <a:srgbClr val="000000"/>
              </a:solidFill>
              <a:latin typeface="Arial"/>
              <a:ea typeface="Arial"/>
              <a:cs typeface="Arial"/>
              <a:sym typeface="Aria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7" name="Shape 507"/>
        <p:cNvGrpSpPr/>
        <p:nvPr/>
      </p:nvGrpSpPr>
      <p:grpSpPr>
        <a:xfrm>
          <a:off x="0" y="0"/>
          <a:ext cx="0" cy="0"/>
          <a:chOff x="0" y="0"/>
          <a:chExt cx="0" cy="0"/>
        </a:xfrm>
      </p:grpSpPr>
      <p:sp>
        <p:nvSpPr>
          <p:cNvPr id="508" name="Google Shape;508;g14a592f29dc_0_12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09" name="Google Shape;509;g14a592f29dc_0_1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t/>
            </a:r>
            <a:endParaRPr sz="1100">
              <a:solidFill>
                <a:schemeClr val="dk2"/>
              </a:solidFill>
              <a:latin typeface="Arial"/>
              <a:ea typeface="Arial"/>
              <a:cs typeface="Arial"/>
              <a:sym typeface="Arial"/>
            </a:endParaRPr>
          </a:p>
          <a:p>
            <a:pPr indent="0" lvl="0" marL="0" rtl="0" algn="l">
              <a:lnSpc>
                <a:spcPct val="115000"/>
              </a:lnSpc>
              <a:spcBef>
                <a:spcPts val="0"/>
              </a:spcBef>
              <a:spcAft>
                <a:spcPts val="0"/>
              </a:spcAft>
              <a:buClr>
                <a:schemeClr val="dk2"/>
              </a:buClr>
              <a:buSzPts val="1100"/>
              <a:buFont typeface="Arial"/>
              <a:buNone/>
            </a:pPr>
            <a:r>
              <a:t/>
            </a:r>
            <a:endParaRPr sz="1100">
              <a:solidFill>
                <a:schemeClr val="dk2"/>
              </a:solidFill>
              <a:latin typeface="Arial"/>
              <a:ea typeface="Arial"/>
              <a:cs typeface="Arial"/>
              <a:sym typeface="Arial"/>
            </a:endParaRPr>
          </a:p>
        </p:txBody>
      </p:sp>
      <p:sp>
        <p:nvSpPr>
          <p:cNvPr id="510" name="Google Shape;510;g14a592f29dc_0_121:notes"/>
          <p:cNvSpPr txBox="1"/>
          <p:nvPr>
            <p:ph idx="12" type="sldNum"/>
          </p:nvPr>
        </p:nvSpPr>
        <p:spPr>
          <a:xfrm>
            <a:off x="3884612"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chemeClr val="dk1"/>
              </a:buClr>
              <a:buFont typeface="Lato"/>
              <a:buNone/>
            </a:pPr>
            <a:fld id="{00000000-1234-1234-1234-123412341234}" type="slidenum">
              <a:rPr lang="en-US"/>
              <a:t>‹#›</a:t>
            </a:fld>
            <a:endParaRPr sz="1400">
              <a:solidFill>
                <a:srgbClr val="000000"/>
              </a:solidFill>
              <a:latin typeface="Arial"/>
              <a:ea typeface="Arial"/>
              <a:cs typeface="Arial"/>
              <a:sym typeface="Aria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9" name="Shape 529"/>
        <p:cNvGrpSpPr/>
        <p:nvPr/>
      </p:nvGrpSpPr>
      <p:grpSpPr>
        <a:xfrm>
          <a:off x="0" y="0"/>
          <a:ext cx="0" cy="0"/>
          <a:chOff x="0" y="0"/>
          <a:chExt cx="0" cy="0"/>
        </a:xfrm>
      </p:grpSpPr>
      <p:sp>
        <p:nvSpPr>
          <p:cNvPr id="530" name="Google Shape;530;g6ed0b085ca_0_10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2"/>
              </a:buClr>
              <a:buSzPts val="1100"/>
              <a:buFont typeface="Arial"/>
              <a:buNone/>
            </a:pPr>
            <a:r>
              <a:t/>
            </a:r>
            <a:endParaRPr b="0" i="0" sz="2400" u="none" cap="none" strike="noStrike">
              <a:solidFill>
                <a:schemeClr val="dk1"/>
              </a:solidFill>
              <a:latin typeface="Lato"/>
              <a:ea typeface="Lato"/>
              <a:cs typeface="Lato"/>
              <a:sym typeface="Lato"/>
            </a:endParaRPr>
          </a:p>
        </p:txBody>
      </p:sp>
      <p:sp>
        <p:nvSpPr>
          <p:cNvPr id="531" name="Google Shape;531;g6ed0b085ca_0_10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1" name="Shape 541"/>
        <p:cNvGrpSpPr/>
        <p:nvPr/>
      </p:nvGrpSpPr>
      <p:grpSpPr>
        <a:xfrm>
          <a:off x="0" y="0"/>
          <a:ext cx="0" cy="0"/>
          <a:chOff x="0" y="0"/>
          <a:chExt cx="0" cy="0"/>
        </a:xfrm>
      </p:grpSpPr>
      <p:sp>
        <p:nvSpPr>
          <p:cNvPr id="542" name="Google Shape;542;g6ed0b085ca_0_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43" name="Google Shape;543;g6ed0b085ca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2"/>
              </a:buClr>
              <a:buSzPts val="1100"/>
              <a:buFont typeface="Arial"/>
              <a:buNone/>
            </a:pPr>
            <a:r>
              <a:rPr lang="en-US" sz="1100">
                <a:solidFill>
                  <a:schemeClr val="dk2"/>
                </a:solidFill>
                <a:latin typeface="Arial"/>
                <a:ea typeface="Arial"/>
                <a:cs typeface="Arial"/>
                <a:sym typeface="Arial"/>
              </a:rPr>
              <a:t>so, let’s just go over these tools and find out what are they and why they are important. why we need to use them when we are developing a dapp.</a:t>
            </a:r>
            <a:endParaRPr sz="1100">
              <a:solidFill>
                <a:schemeClr val="dk2"/>
              </a:solidFill>
              <a:latin typeface="Arial"/>
              <a:ea typeface="Arial"/>
              <a:cs typeface="Arial"/>
              <a:sym typeface="Arial"/>
            </a:endParaRPr>
          </a:p>
          <a:p>
            <a:pPr indent="0" lvl="0" marL="0" rtl="0" algn="l">
              <a:lnSpc>
                <a:spcPct val="115000"/>
              </a:lnSpc>
              <a:spcBef>
                <a:spcPts val="0"/>
              </a:spcBef>
              <a:spcAft>
                <a:spcPts val="0"/>
              </a:spcAft>
              <a:buNone/>
            </a:pPr>
            <a:r>
              <a:rPr lang="en-US" sz="1100">
                <a:solidFill>
                  <a:schemeClr val="dk2"/>
                </a:solidFill>
                <a:latin typeface="Arial"/>
                <a:ea typeface="Arial"/>
                <a:cs typeface="Arial"/>
                <a:sym typeface="Arial"/>
              </a:rPr>
              <a:t>So let’s get started!</a:t>
            </a:r>
            <a:endParaRPr sz="1100">
              <a:solidFill>
                <a:schemeClr val="dk2"/>
              </a:solidFill>
              <a:latin typeface="Arial"/>
              <a:ea typeface="Arial"/>
              <a:cs typeface="Arial"/>
              <a:sym typeface="Arial"/>
            </a:endParaRPr>
          </a:p>
          <a:p>
            <a:pPr indent="0" lvl="0" marL="0" rtl="0" algn="l">
              <a:lnSpc>
                <a:spcPct val="115000"/>
              </a:lnSpc>
              <a:spcBef>
                <a:spcPts val="0"/>
              </a:spcBef>
              <a:spcAft>
                <a:spcPts val="0"/>
              </a:spcAft>
              <a:buNone/>
            </a:pPr>
            <a:r>
              <a:t/>
            </a:r>
            <a:endParaRPr sz="1100">
              <a:solidFill>
                <a:schemeClr val="dk2"/>
              </a:solidFill>
              <a:latin typeface="Arial"/>
              <a:ea typeface="Arial"/>
              <a:cs typeface="Arial"/>
              <a:sym typeface="Arial"/>
            </a:endParaRPr>
          </a:p>
          <a:p>
            <a:pPr indent="0" lvl="0" marL="0" rtl="0" algn="l">
              <a:lnSpc>
                <a:spcPct val="115000"/>
              </a:lnSpc>
              <a:spcBef>
                <a:spcPts val="0"/>
              </a:spcBef>
              <a:spcAft>
                <a:spcPts val="0"/>
              </a:spcAft>
              <a:buNone/>
            </a:pPr>
            <a:r>
              <a:rPr lang="en-US" sz="1100">
                <a:solidFill>
                  <a:schemeClr val="dk2"/>
                </a:solidFill>
                <a:latin typeface="Arial"/>
                <a:ea typeface="Arial"/>
                <a:cs typeface="Arial"/>
                <a:sym typeface="Arial"/>
              </a:rPr>
              <a:t>The first tool we gonna introduce to you is called remix. Remix-ide. For this one, you don’t actually have to install anything. All you need to do is just simply fire up the browser and input the URL: it’s an online IDE for solidity!</a:t>
            </a:r>
            <a:endParaRPr sz="1100">
              <a:solidFill>
                <a:schemeClr val="dk2"/>
              </a:solidFill>
              <a:latin typeface="Arial"/>
              <a:ea typeface="Arial"/>
              <a:cs typeface="Arial"/>
              <a:sym typeface="Arial"/>
            </a:endParaRPr>
          </a:p>
          <a:p>
            <a:pPr indent="0" lvl="0" marL="0" rtl="0" algn="l">
              <a:lnSpc>
                <a:spcPct val="115000"/>
              </a:lnSpc>
              <a:spcBef>
                <a:spcPts val="0"/>
              </a:spcBef>
              <a:spcAft>
                <a:spcPts val="0"/>
              </a:spcAft>
              <a:buNone/>
            </a:pPr>
            <a:r>
              <a:rPr lang="en-US" sz="1100">
                <a:solidFill>
                  <a:schemeClr val="dk2"/>
                </a:solidFill>
                <a:latin typeface="Arial"/>
                <a:ea typeface="Arial"/>
                <a:cs typeface="Arial"/>
                <a:sym typeface="Arial"/>
              </a:rPr>
              <a:t>As you can see, just like normal IDE, we have the main block in the center just for code-editing. The console for debugging and other info on the bottom.  The files and directories browser on the left. And you can compile and run your smart contract by clicking the button on the right side-bar. Later we will do a simple demo showing how to use remix to edit code and compile a simple program. </a:t>
            </a:r>
            <a:endParaRPr sz="1100">
              <a:solidFill>
                <a:schemeClr val="dk2"/>
              </a:solidFill>
              <a:latin typeface="Arial"/>
              <a:ea typeface="Arial"/>
              <a:cs typeface="Arial"/>
              <a:sym typeface="Arial"/>
            </a:endParaRPr>
          </a:p>
          <a:p>
            <a:pPr indent="0" lvl="0" marL="0" rtl="0" algn="l">
              <a:lnSpc>
                <a:spcPct val="115000"/>
              </a:lnSpc>
              <a:spcBef>
                <a:spcPts val="0"/>
              </a:spcBef>
              <a:spcAft>
                <a:spcPts val="0"/>
              </a:spcAft>
              <a:buNone/>
            </a:pPr>
            <a:r>
              <a:t/>
            </a:r>
            <a:endParaRPr sz="1100">
              <a:solidFill>
                <a:schemeClr val="dk2"/>
              </a:solidFill>
              <a:latin typeface="Arial"/>
              <a:ea typeface="Arial"/>
              <a:cs typeface="Arial"/>
              <a:sym typeface="Arial"/>
            </a:endParaRPr>
          </a:p>
          <a:p>
            <a:pPr indent="0" lvl="0" marL="0" rtl="0" algn="l">
              <a:lnSpc>
                <a:spcPct val="115000"/>
              </a:lnSpc>
              <a:spcBef>
                <a:spcPts val="0"/>
              </a:spcBef>
              <a:spcAft>
                <a:spcPts val="0"/>
              </a:spcAft>
              <a:buNone/>
            </a:pPr>
            <a:r>
              <a:rPr lang="en-US" sz="1100">
                <a:solidFill>
                  <a:schemeClr val="dk2"/>
                </a:solidFill>
                <a:latin typeface="Arial"/>
                <a:ea typeface="Arial"/>
                <a:cs typeface="Arial"/>
                <a:sym typeface="Arial"/>
              </a:rPr>
              <a:t>So why we need to use remix? Remember though it’s not perfect, it’s the most comprehensive development environment we have out here. And it enables you deploy the contract on the testnet.</a:t>
            </a:r>
            <a:endParaRPr sz="1100">
              <a:solidFill>
                <a:schemeClr val="dk2"/>
              </a:solidFill>
              <a:latin typeface="Arial"/>
              <a:ea typeface="Arial"/>
              <a:cs typeface="Arial"/>
              <a:sym typeface="Arial"/>
            </a:endParaRPr>
          </a:p>
          <a:p>
            <a:pPr indent="0" lvl="0" marL="0" rtl="0" algn="l">
              <a:lnSpc>
                <a:spcPct val="115000"/>
              </a:lnSpc>
              <a:spcBef>
                <a:spcPts val="0"/>
              </a:spcBef>
              <a:spcAft>
                <a:spcPts val="0"/>
              </a:spcAft>
              <a:buNone/>
            </a:pPr>
            <a:r>
              <a:t/>
            </a:r>
            <a:endParaRPr sz="1100">
              <a:solidFill>
                <a:schemeClr val="dk2"/>
              </a:solidFill>
              <a:latin typeface="Arial"/>
              <a:ea typeface="Arial"/>
              <a:cs typeface="Arial"/>
              <a:sym typeface="Arial"/>
            </a:endParaRPr>
          </a:p>
          <a:p>
            <a:pPr indent="0" lvl="0" marL="0" rtl="0" algn="l">
              <a:lnSpc>
                <a:spcPct val="115000"/>
              </a:lnSpc>
              <a:spcBef>
                <a:spcPts val="0"/>
              </a:spcBef>
              <a:spcAft>
                <a:spcPts val="0"/>
              </a:spcAft>
              <a:buNone/>
            </a:pPr>
            <a:r>
              <a:rPr lang="en-US" sz="1100">
                <a:solidFill>
                  <a:schemeClr val="dk2"/>
                </a:solidFill>
                <a:latin typeface="Arial"/>
                <a:ea typeface="Arial"/>
                <a:cs typeface="Arial"/>
                <a:sym typeface="Arial"/>
              </a:rPr>
              <a:t>So let’s do a quick demo on it.</a:t>
            </a:r>
            <a:endParaRPr sz="1100">
              <a:solidFill>
                <a:schemeClr val="dk2"/>
              </a:solidFill>
              <a:latin typeface="Arial"/>
              <a:ea typeface="Arial"/>
              <a:cs typeface="Arial"/>
              <a:sym typeface="Arial"/>
            </a:endParaRPr>
          </a:p>
          <a:p>
            <a:pPr indent="0" lvl="0" marL="0" rtl="0" algn="l">
              <a:lnSpc>
                <a:spcPct val="115000"/>
              </a:lnSpc>
              <a:spcBef>
                <a:spcPts val="0"/>
              </a:spcBef>
              <a:spcAft>
                <a:spcPts val="0"/>
              </a:spcAft>
              <a:buClr>
                <a:schemeClr val="dk2"/>
              </a:buClr>
              <a:buSzPts val="1100"/>
              <a:buFont typeface="Arial"/>
              <a:buNone/>
            </a:pPr>
            <a:r>
              <a:t/>
            </a:r>
            <a:endParaRPr sz="1100">
              <a:solidFill>
                <a:schemeClr val="dk2"/>
              </a:solidFill>
              <a:latin typeface="Arial"/>
              <a:ea typeface="Arial"/>
              <a:cs typeface="Arial"/>
              <a:sym typeface="Arial"/>
            </a:endParaRPr>
          </a:p>
        </p:txBody>
      </p:sp>
      <p:sp>
        <p:nvSpPr>
          <p:cNvPr id="544" name="Google Shape;544;g6ed0b085ca_0_0:notes"/>
          <p:cNvSpPr txBox="1"/>
          <p:nvPr>
            <p:ph idx="12" type="sldNum"/>
          </p:nvPr>
        </p:nvSpPr>
        <p:spPr>
          <a:xfrm>
            <a:off x="3884612"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chemeClr val="dk1"/>
              </a:buClr>
              <a:buFont typeface="Lato"/>
              <a:buNone/>
            </a:pPr>
            <a:fld id="{00000000-1234-1234-1234-123412341234}" type="slidenum">
              <a:rPr lang="en-US"/>
              <a:t>‹#›</a:t>
            </a:fld>
            <a:endParaRPr sz="1400">
              <a:solidFill>
                <a:srgbClr val="000000"/>
              </a:solidFill>
              <a:latin typeface="Arial"/>
              <a:ea typeface="Arial"/>
              <a:cs typeface="Arial"/>
              <a:sym typeface="Aria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3" name="Shape 563"/>
        <p:cNvGrpSpPr/>
        <p:nvPr/>
      </p:nvGrpSpPr>
      <p:grpSpPr>
        <a:xfrm>
          <a:off x="0" y="0"/>
          <a:ext cx="0" cy="0"/>
          <a:chOff x="0" y="0"/>
          <a:chExt cx="0" cy="0"/>
        </a:xfrm>
      </p:grpSpPr>
      <p:sp>
        <p:nvSpPr>
          <p:cNvPr id="564" name="Google Shape;564;g504fed6b85_1_51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65" name="Google Shape;565;g504fed6b85_1_5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2"/>
              </a:buClr>
              <a:buSzPts val="1100"/>
              <a:buFont typeface="Arial"/>
              <a:buNone/>
            </a:pPr>
            <a:r>
              <a:rPr lang="en-US" sz="1100">
                <a:solidFill>
                  <a:schemeClr val="dk2"/>
                </a:solidFill>
                <a:latin typeface="Arial"/>
                <a:ea typeface="Arial"/>
                <a:cs typeface="Arial"/>
                <a:sym typeface="Arial"/>
              </a:rPr>
              <a:t>As you can see, just like normal IDE, we have the main block in the center just for code-editing. The console for debugging and other info on the bottom.  The files and directories browser on the left. And you can compile and run your smarta contract by clicking the button on the right side-bar. Later we will do a simple demo showing how to use remix to edit code and compile a simple program. </a:t>
            </a:r>
            <a:endParaRPr sz="1100">
              <a:solidFill>
                <a:schemeClr val="dk2"/>
              </a:solidFill>
              <a:latin typeface="Arial"/>
              <a:ea typeface="Arial"/>
              <a:cs typeface="Arial"/>
              <a:sym typeface="Arial"/>
            </a:endParaRPr>
          </a:p>
          <a:p>
            <a:pPr indent="0" lvl="0" marL="0" rtl="0" algn="l">
              <a:lnSpc>
                <a:spcPct val="115000"/>
              </a:lnSpc>
              <a:spcBef>
                <a:spcPts val="0"/>
              </a:spcBef>
              <a:spcAft>
                <a:spcPts val="0"/>
              </a:spcAft>
              <a:buClr>
                <a:schemeClr val="dk2"/>
              </a:buClr>
              <a:buSzPts val="1100"/>
              <a:buFont typeface="Arial"/>
              <a:buNone/>
            </a:pPr>
            <a:r>
              <a:t/>
            </a:r>
            <a:endParaRPr sz="1100">
              <a:solidFill>
                <a:schemeClr val="dk2"/>
              </a:solidFill>
              <a:latin typeface="Arial"/>
              <a:ea typeface="Arial"/>
              <a:cs typeface="Arial"/>
              <a:sym typeface="Arial"/>
            </a:endParaRPr>
          </a:p>
          <a:p>
            <a:pPr indent="0" lvl="0" marL="0" rtl="0" algn="l">
              <a:lnSpc>
                <a:spcPct val="115000"/>
              </a:lnSpc>
              <a:spcBef>
                <a:spcPts val="0"/>
              </a:spcBef>
              <a:spcAft>
                <a:spcPts val="0"/>
              </a:spcAft>
              <a:buClr>
                <a:schemeClr val="dk2"/>
              </a:buClr>
              <a:buSzPts val="1100"/>
              <a:buFont typeface="Arial"/>
              <a:buNone/>
            </a:pPr>
            <a:r>
              <a:rPr lang="en-US" sz="1100">
                <a:solidFill>
                  <a:schemeClr val="dk2"/>
                </a:solidFill>
                <a:latin typeface="Arial"/>
                <a:ea typeface="Arial"/>
                <a:cs typeface="Arial"/>
                <a:sym typeface="Arial"/>
              </a:rPr>
              <a:t>So why we need to use remix? Remember though it’s not perfect, it’s the most comprehensive development environment we have out here. And it enables you deploy the contract on the testnet.</a:t>
            </a:r>
            <a:endParaRPr sz="1100">
              <a:solidFill>
                <a:schemeClr val="dk2"/>
              </a:solidFill>
              <a:latin typeface="Arial"/>
              <a:ea typeface="Arial"/>
              <a:cs typeface="Arial"/>
              <a:sym typeface="Arial"/>
            </a:endParaRPr>
          </a:p>
          <a:p>
            <a:pPr indent="0" lvl="0" marL="0" rtl="0" algn="l">
              <a:lnSpc>
                <a:spcPct val="115000"/>
              </a:lnSpc>
              <a:spcBef>
                <a:spcPts val="0"/>
              </a:spcBef>
              <a:spcAft>
                <a:spcPts val="0"/>
              </a:spcAft>
              <a:buClr>
                <a:schemeClr val="dk2"/>
              </a:buClr>
              <a:buSzPts val="1100"/>
              <a:buFont typeface="Arial"/>
              <a:buNone/>
            </a:pPr>
            <a:r>
              <a:t/>
            </a:r>
            <a:endParaRPr sz="1100">
              <a:solidFill>
                <a:schemeClr val="dk2"/>
              </a:solidFill>
              <a:latin typeface="Arial"/>
              <a:ea typeface="Arial"/>
              <a:cs typeface="Arial"/>
              <a:sym typeface="Arial"/>
            </a:endParaRPr>
          </a:p>
          <a:p>
            <a:pPr indent="0" lvl="0" marL="0" rtl="0" algn="l">
              <a:lnSpc>
                <a:spcPct val="115000"/>
              </a:lnSpc>
              <a:spcBef>
                <a:spcPts val="0"/>
              </a:spcBef>
              <a:spcAft>
                <a:spcPts val="0"/>
              </a:spcAft>
              <a:buClr>
                <a:schemeClr val="dk2"/>
              </a:buClr>
              <a:buSzPts val="1100"/>
              <a:buFont typeface="Arial"/>
              <a:buNone/>
            </a:pPr>
            <a:r>
              <a:rPr lang="en-US" sz="1100">
                <a:solidFill>
                  <a:schemeClr val="dk2"/>
                </a:solidFill>
                <a:latin typeface="Arial"/>
                <a:ea typeface="Arial"/>
                <a:cs typeface="Arial"/>
                <a:sym typeface="Arial"/>
              </a:rPr>
              <a:t>So let’s do a quick demo on it.</a:t>
            </a:r>
            <a:endParaRPr/>
          </a:p>
        </p:txBody>
      </p:sp>
      <p:sp>
        <p:nvSpPr>
          <p:cNvPr id="566" name="Google Shape;566;g504fed6b85_1_517:notes"/>
          <p:cNvSpPr txBox="1"/>
          <p:nvPr>
            <p:ph idx="12" type="sldNum"/>
          </p:nvPr>
        </p:nvSpPr>
        <p:spPr>
          <a:xfrm>
            <a:off x="3884612"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chemeClr val="dk1"/>
              </a:buClr>
              <a:buFont typeface="Lato"/>
              <a:buNone/>
            </a:pPr>
            <a:fld id="{00000000-1234-1234-1234-123412341234}" type="slidenum">
              <a:rPr lang="en-US"/>
              <a:t>‹#›</a:t>
            </a:fld>
            <a:endParaRPr sz="1400">
              <a:solidFill>
                <a:srgbClr val="000000"/>
              </a:solidFill>
              <a:latin typeface="Arial"/>
              <a:ea typeface="Arial"/>
              <a:cs typeface="Arial"/>
              <a:sym typeface="Aria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7" name="Shape 587"/>
        <p:cNvGrpSpPr/>
        <p:nvPr/>
      </p:nvGrpSpPr>
      <p:grpSpPr>
        <a:xfrm>
          <a:off x="0" y="0"/>
          <a:ext cx="0" cy="0"/>
          <a:chOff x="0" y="0"/>
          <a:chExt cx="0" cy="0"/>
        </a:xfrm>
      </p:grpSpPr>
      <p:sp>
        <p:nvSpPr>
          <p:cNvPr id="588" name="Google Shape;588;g6ed0b085ca_0_17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89" name="Google Shape;589;g6ed0b085ca_0_17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2"/>
              </a:buClr>
              <a:buSzPts val="1100"/>
              <a:buFont typeface="Arial"/>
              <a:buNone/>
            </a:pPr>
            <a:r>
              <a:rPr lang="en-US" sz="1100">
                <a:solidFill>
                  <a:schemeClr val="dk2"/>
                </a:solidFill>
                <a:latin typeface="Arial"/>
                <a:ea typeface="Arial"/>
                <a:cs typeface="Arial"/>
                <a:sym typeface="Arial"/>
              </a:rPr>
              <a:t>As you can see, just like normal IDE, we have the main block in the center just for code-editing. The console for debugging and other info on the bottom.  The files and directories browser on the left. And you can compile and run your smarta contract by clicking the button on the right side-bar. Later we will do a simple demo showing how to use remix to edit code and compile a simple program. </a:t>
            </a:r>
            <a:endParaRPr sz="1100">
              <a:solidFill>
                <a:schemeClr val="dk2"/>
              </a:solidFill>
              <a:latin typeface="Arial"/>
              <a:ea typeface="Arial"/>
              <a:cs typeface="Arial"/>
              <a:sym typeface="Arial"/>
            </a:endParaRPr>
          </a:p>
          <a:p>
            <a:pPr indent="0" lvl="0" marL="0" rtl="0" algn="l">
              <a:lnSpc>
                <a:spcPct val="115000"/>
              </a:lnSpc>
              <a:spcBef>
                <a:spcPts val="0"/>
              </a:spcBef>
              <a:spcAft>
                <a:spcPts val="0"/>
              </a:spcAft>
              <a:buClr>
                <a:schemeClr val="dk2"/>
              </a:buClr>
              <a:buSzPts val="1100"/>
              <a:buFont typeface="Arial"/>
              <a:buNone/>
            </a:pPr>
            <a:r>
              <a:t/>
            </a:r>
            <a:endParaRPr sz="1100">
              <a:solidFill>
                <a:schemeClr val="dk2"/>
              </a:solidFill>
              <a:latin typeface="Arial"/>
              <a:ea typeface="Arial"/>
              <a:cs typeface="Arial"/>
              <a:sym typeface="Arial"/>
            </a:endParaRPr>
          </a:p>
          <a:p>
            <a:pPr indent="0" lvl="0" marL="0" rtl="0" algn="l">
              <a:lnSpc>
                <a:spcPct val="115000"/>
              </a:lnSpc>
              <a:spcBef>
                <a:spcPts val="0"/>
              </a:spcBef>
              <a:spcAft>
                <a:spcPts val="0"/>
              </a:spcAft>
              <a:buClr>
                <a:schemeClr val="dk2"/>
              </a:buClr>
              <a:buSzPts val="1100"/>
              <a:buFont typeface="Arial"/>
              <a:buNone/>
            </a:pPr>
            <a:r>
              <a:rPr lang="en-US" sz="1100">
                <a:solidFill>
                  <a:schemeClr val="dk2"/>
                </a:solidFill>
                <a:latin typeface="Arial"/>
                <a:ea typeface="Arial"/>
                <a:cs typeface="Arial"/>
                <a:sym typeface="Arial"/>
              </a:rPr>
              <a:t>So why we need to use remix? Remember though it’s not perfect, it’s the most comprehensive development environment we have out here. And it enables you deploy the contract on the testnet.</a:t>
            </a:r>
            <a:endParaRPr sz="1100">
              <a:solidFill>
                <a:schemeClr val="dk2"/>
              </a:solidFill>
              <a:latin typeface="Arial"/>
              <a:ea typeface="Arial"/>
              <a:cs typeface="Arial"/>
              <a:sym typeface="Arial"/>
            </a:endParaRPr>
          </a:p>
          <a:p>
            <a:pPr indent="0" lvl="0" marL="0" rtl="0" algn="l">
              <a:lnSpc>
                <a:spcPct val="115000"/>
              </a:lnSpc>
              <a:spcBef>
                <a:spcPts val="0"/>
              </a:spcBef>
              <a:spcAft>
                <a:spcPts val="0"/>
              </a:spcAft>
              <a:buClr>
                <a:schemeClr val="dk2"/>
              </a:buClr>
              <a:buSzPts val="1100"/>
              <a:buFont typeface="Arial"/>
              <a:buNone/>
            </a:pPr>
            <a:r>
              <a:t/>
            </a:r>
            <a:endParaRPr sz="1100">
              <a:solidFill>
                <a:schemeClr val="dk2"/>
              </a:solidFill>
              <a:latin typeface="Arial"/>
              <a:ea typeface="Arial"/>
              <a:cs typeface="Arial"/>
              <a:sym typeface="Arial"/>
            </a:endParaRPr>
          </a:p>
          <a:p>
            <a:pPr indent="0" lvl="0" marL="0" rtl="0" algn="l">
              <a:lnSpc>
                <a:spcPct val="115000"/>
              </a:lnSpc>
              <a:spcBef>
                <a:spcPts val="0"/>
              </a:spcBef>
              <a:spcAft>
                <a:spcPts val="0"/>
              </a:spcAft>
              <a:buClr>
                <a:schemeClr val="dk2"/>
              </a:buClr>
              <a:buSzPts val="1100"/>
              <a:buFont typeface="Arial"/>
              <a:buNone/>
            </a:pPr>
            <a:r>
              <a:rPr lang="en-US" sz="1100">
                <a:solidFill>
                  <a:schemeClr val="dk2"/>
                </a:solidFill>
                <a:latin typeface="Arial"/>
                <a:ea typeface="Arial"/>
                <a:cs typeface="Arial"/>
                <a:sym typeface="Arial"/>
              </a:rPr>
              <a:t>So let’s do a quick demo on it.</a:t>
            </a:r>
            <a:endParaRPr/>
          </a:p>
        </p:txBody>
      </p:sp>
      <p:sp>
        <p:nvSpPr>
          <p:cNvPr id="590" name="Google Shape;590;g6ed0b085ca_0_175:notes"/>
          <p:cNvSpPr txBox="1"/>
          <p:nvPr>
            <p:ph idx="12" type="sldNum"/>
          </p:nvPr>
        </p:nvSpPr>
        <p:spPr>
          <a:xfrm>
            <a:off x="3884612"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chemeClr val="dk1"/>
              </a:buClr>
              <a:buFont typeface="Lato"/>
              <a:buNone/>
            </a:pPr>
            <a:fld id="{00000000-1234-1234-1234-123412341234}" type="slidenum">
              <a:rPr lang="en-US"/>
              <a:t>‹#›</a:t>
            </a:fld>
            <a:endParaRPr sz="1400">
              <a:solidFill>
                <a:srgbClr val="000000"/>
              </a:solidFill>
              <a:latin typeface="Arial"/>
              <a:ea typeface="Arial"/>
              <a:cs typeface="Arial"/>
              <a:sym typeface="Aria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0" name="Shape 610"/>
        <p:cNvGrpSpPr/>
        <p:nvPr/>
      </p:nvGrpSpPr>
      <p:grpSpPr>
        <a:xfrm>
          <a:off x="0" y="0"/>
          <a:ext cx="0" cy="0"/>
          <a:chOff x="0" y="0"/>
          <a:chExt cx="0" cy="0"/>
        </a:xfrm>
      </p:grpSpPr>
      <p:sp>
        <p:nvSpPr>
          <p:cNvPr id="611" name="Google Shape;611;g6ed0b085ca_0_19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12" name="Google Shape;612;g6ed0b085ca_0_19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13" name="Google Shape;613;g6ed0b085ca_0_199:notes"/>
          <p:cNvSpPr txBox="1"/>
          <p:nvPr>
            <p:ph idx="12" type="sldNum"/>
          </p:nvPr>
        </p:nvSpPr>
        <p:spPr>
          <a:xfrm>
            <a:off x="3884612"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chemeClr val="dk1"/>
              </a:buClr>
              <a:buFont typeface="Lato"/>
              <a:buNone/>
            </a:pPr>
            <a:fld id="{00000000-1234-1234-1234-123412341234}" type="slidenum">
              <a:rPr lang="en-US"/>
              <a:t>‹#›</a:t>
            </a:fld>
            <a:endParaRPr sz="1400">
              <a:solidFill>
                <a:srgbClr val="000000"/>
              </a:solidFill>
              <a:latin typeface="Arial"/>
              <a:ea typeface="Arial"/>
              <a:cs typeface="Arial"/>
              <a:sym typeface="Aria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3" name="Shape 633"/>
        <p:cNvGrpSpPr/>
        <p:nvPr/>
      </p:nvGrpSpPr>
      <p:grpSpPr>
        <a:xfrm>
          <a:off x="0" y="0"/>
          <a:ext cx="0" cy="0"/>
          <a:chOff x="0" y="0"/>
          <a:chExt cx="0" cy="0"/>
        </a:xfrm>
      </p:grpSpPr>
      <p:sp>
        <p:nvSpPr>
          <p:cNvPr id="634" name="Google Shape;634;g504fed6b85_1_54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35" name="Google Shape;635;g504fed6b85_1_5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sz="1200">
                <a:latin typeface="Proxima Nova"/>
                <a:ea typeface="Proxima Nova"/>
                <a:cs typeface="Proxima Nova"/>
                <a:sym typeface="Proxima Nova"/>
              </a:rPr>
              <a:t>Right after we deploy our smart contract on the testnet, we see that one transaction has already occurred. The initial deployment of the contract occurs as a transaction. Now we can see that the functions that we have outlined in our smart contract code has become available as buttons for us to interact with. Pressing the buttons will run the desired function. </a:t>
            </a:r>
            <a:endParaRPr sz="1200">
              <a:latin typeface="Proxima Nova"/>
              <a:ea typeface="Proxima Nova"/>
              <a:cs typeface="Proxima Nova"/>
              <a:sym typeface="Proxima Nova"/>
            </a:endParaRPr>
          </a:p>
        </p:txBody>
      </p:sp>
      <p:sp>
        <p:nvSpPr>
          <p:cNvPr id="636" name="Google Shape;636;g504fed6b85_1_545:notes"/>
          <p:cNvSpPr txBox="1"/>
          <p:nvPr>
            <p:ph idx="12" type="sldNum"/>
          </p:nvPr>
        </p:nvSpPr>
        <p:spPr>
          <a:xfrm>
            <a:off x="3884612"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chemeClr val="dk1"/>
              </a:buClr>
              <a:buFont typeface="Lato"/>
              <a:buNone/>
            </a:pPr>
            <a:fld id="{00000000-1234-1234-1234-123412341234}" type="slidenum">
              <a:rPr lang="en-US"/>
              <a:t>‹#›</a:t>
            </a:fld>
            <a:endParaRPr sz="1400">
              <a:solidFill>
                <a:srgbClr val="000000"/>
              </a:solidFill>
              <a:latin typeface="Arial"/>
              <a:ea typeface="Arial"/>
              <a:cs typeface="Arial"/>
              <a:sym typeface="Arial"/>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9" name="Shape 659"/>
        <p:cNvGrpSpPr/>
        <p:nvPr/>
      </p:nvGrpSpPr>
      <p:grpSpPr>
        <a:xfrm>
          <a:off x="0" y="0"/>
          <a:ext cx="0" cy="0"/>
          <a:chOff x="0" y="0"/>
          <a:chExt cx="0" cy="0"/>
        </a:xfrm>
      </p:grpSpPr>
      <p:sp>
        <p:nvSpPr>
          <p:cNvPr id="660" name="Google Shape;660;g4fddbb3f74_0_10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61" name="Google Shape;661;g4fddbb3f74_0_10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2"/>
              </a:buClr>
              <a:buSzPts val="1100"/>
              <a:buFont typeface="Arial"/>
              <a:buNone/>
            </a:pPr>
            <a:r>
              <a:rPr lang="en-US" sz="1100">
                <a:solidFill>
                  <a:schemeClr val="dk2"/>
                </a:solidFill>
                <a:latin typeface="Arial"/>
                <a:ea typeface="Arial"/>
                <a:cs typeface="Arial"/>
                <a:sym typeface="Arial"/>
              </a:rPr>
              <a:t>First of fist , In order to deploy the contract, we wanna get our metamask setup. This step is pretty simple, just open the Google Chrome store, search metamask extension and simply install it. After the installation, set your password and note that metamask will give you a list of words. Be sure to store it somewhere secure because you can always use these words to restore your account even if you forget your password. So now we have our Ethereum wallet, let’s get some ethers. Note that, in the main net, we have to buy ethers but since we are just doing the test here, we can use the testnet. And getting ehters in a testnet is totally free. For some testnet like rinkebey testnet, you have to send a tweet or something to get the free ether. This mechanism is just preventing spamming. For the testnet we are gonna use today, you can just get free ether by clicking this link.  </a:t>
            </a:r>
            <a:endParaRPr sz="1100">
              <a:solidFill>
                <a:schemeClr val="dk2"/>
              </a:solidFill>
              <a:latin typeface="Arial"/>
              <a:ea typeface="Arial"/>
              <a:cs typeface="Arial"/>
              <a:sym typeface="Arial"/>
            </a:endParaRPr>
          </a:p>
          <a:p>
            <a:pPr indent="0" lvl="0" marL="0" rtl="0" algn="l">
              <a:lnSpc>
                <a:spcPct val="115000"/>
              </a:lnSpc>
              <a:spcBef>
                <a:spcPts val="0"/>
              </a:spcBef>
              <a:spcAft>
                <a:spcPts val="0"/>
              </a:spcAft>
              <a:buClr>
                <a:schemeClr val="dk2"/>
              </a:buClr>
              <a:buSzPts val="1100"/>
              <a:buFont typeface="Arial"/>
              <a:buNone/>
            </a:pPr>
            <a:r>
              <a:t/>
            </a:r>
            <a:endParaRPr sz="1100">
              <a:solidFill>
                <a:schemeClr val="dk2"/>
              </a:solidFill>
              <a:latin typeface="Arial"/>
              <a:ea typeface="Arial"/>
              <a:cs typeface="Arial"/>
              <a:sym typeface="Arial"/>
            </a:endParaRPr>
          </a:p>
          <a:p>
            <a:pPr indent="0" lvl="0" marL="0" rtl="0" algn="l">
              <a:lnSpc>
                <a:spcPct val="115000"/>
              </a:lnSpc>
              <a:spcBef>
                <a:spcPts val="0"/>
              </a:spcBef>
              <a:spcAft>
                <a:spcPts val="0"/>
              </a:spcAft>
              <a:buClr>
                <a:schemeClr val="dk2"/>
              </a:buClr>
              <a:buSzPts val="1100"/>
              <a:buFont typeface="Arial"/>
              <a:buNone/>
            </a:pPr>
            <a:r>
              <a:rPr lang="en-US" sz="1100">
                <a:solidFill>
                  <a:schemeClr val="dk2"/>
                </a:solidFill>
                <a:latin typeface="Arial"/>
                <a:ea typeface="Arial"/>
                <a:cs typeface="Arial"/>
                <a:sym typeface="Arial"/>
              </a:rPr>
              <a:t>open up remix, we have a snippet of code there by default. Right now we don’t have to worry the syntax and what does this mean.  I will just show you guys how we can deploy this smart contract through remix.</a:t>
            </a:r>
            <a:endParaRPr sz="1100">
              <a:solidFill>
                <a:schemeClr val="dk2"/>
              </a:solidFill>
              <a:latin typeface="Arial"/>
              <a:ea typeface="Arial"/>
              <a:cs typeface="Arial"/>
              <a:sym typeface="Arial"/>
            </a:endParaRPr>
          </a:p>
          <a:p>
            <a:pPr indent="0" lvl="0" marL="0" rtl="0" algn="l">
              <a:lnSpc>
                <a:spcPct val="115000"/>
              </a:lnSpc>
              <a:spcBef>
                <a:spcPts val="0"/>
              </a:spcBef>
              <a:spcAft>
                <a:spcPts val="0"/>
              </a:spcAft>
              <a:buClr>
                <a:schemeClr val="dk2"/>
              </a:buClr>
              <a:buSzPts val="1100"/>
              <a:buFont typeface="Arial"/>
              <a:buNone/>
            </a:pPr>
            <a:r>
              <a:t/>
            </a:r>
            <a:endParaRPr sz="1100">
              <a:solidFill>
                <a:schemeClr val="dk2"/>
              </a:solidFill>
              <a:latin typeface="Arial"/>
              <a:ea typeface="Arial"/>
              <a:cs typeface="Arial"/>
              <a:sym typeface="Arial"/>
            </a:endParaRPr>
          </a:p>
          <a:p>
            <a:pPr indent="0" lvl="0" marL="0" rtl="0" algn="l">
              <a:lnSpc>
                <a:spcPct val="115000"/>
              </a:lnSpc>
              <a:spcBef>
                <a:spcPts val="0"/>
              </a:spcBef>
              <a:spcAft>
                <a:spcPts val="0"/>
              </a:spcAft>
              <a:buClr>
                <a:schemeClr val="dk2"/>
              </a:buClr>
              <a:buSzPts val="1100"/>
              <a:buFont typeface="Arial"/>
              <a:buNone/>
            </a:pPr>
            <a:r>
              <a:rPr lang="en-US" sz="1100">
                <a:solidFill>
                  <a:schemeClr val="dk2"/>
                </a:solidFill>
                <a:latin typeface="Arial"/>
                <a:ea typeface="Arial"/>
                <a:cs typeface="Arial"/>
                <a:sym typeface="Arial"/>
              </a:rPr>
              <a:t>First, we wanna making sure the version this smart contract was written matches the version of our compiler. </a:t>
            </a:r>
            <a:endParaRPr sz="1100">
              <a:solidFill>
                <a:schemeClr val="dk2"/>
              </a:solidFill>
              <a:latin typeface="Arial"/>
              <a:ea typeface="Arial"/>
              <a:cs typeface="Arial"/>
              <a:sym typeface="Arial"/>
            </a:endParaRPr>
          </a:p>
          <a:p>
            <a:pPr indent="0" lvl="0" marL="0" rtl="0" algn="l">
              <a:spcBef>
                <a:spcPts val="0"/>
              </a:spcBef>
              <a:spcAft>
                <a:spcPts val="0"/>
              </a:spcAft>
              <a:buNone/>
            </a:pPr>
            <a:r>
              <a:t/>
            </a:r>
            <a:endParaRPr/>
          </a:p>
        </p:txBody>
      </p:sp>
      <p:sp>
        <p:nvSpPr>
          <p:cNvPr id="662" name="Google Shape;662;g4fddbb3f74_0_107:notes"/>
          <p:cNvSpPr txBox="1"/>
          <p:nvPr>
            <p:ph idx="12" type="sldNum"/>
          </p:nvPr>
        </p:nvSpPr>
        <p:spPr>
          <a:xfrm>
            <a:off x="3884612"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chemeClr val="dk1"/>
              </a:buClr>
              <a:buFont typeface="Lato"/>
              <a:buNone/>
            </a:pPr>
            <a:fld id="{00000000-1234-1234-1234-123412341234}" type="slidenum">
              <a:rPr lang="en-US"/>
              <a:t>‹#›</a:t>
            </a:fld>
            <a:endParaRPr sz="1400">
              <a:solidFill>
                <a:srgbClr val="000000"/>
              </a:solidFill>
              <a:latin typeface="Arial"/>
              <a:ea typeface="Arial"/>
              <a:cs typeface="Arial"/>
              <a:sym typeface="Arial"/>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7" name="Shape 667"/>
        <p:cNvGrpSpPr/>
        <p:nvPr/>
      </p:nvGrpSpPr>
      <p:grpSpPr>
        <a:xfrm>
          <a:off x="0" y="0"/>
          <a:ext cx="0" cy="0"/>
          <a:chOff x="0" y="0"/>
          <a:chExt cx="0" cy="0"/>
        </a:xfrm>
      </p:grpSpPr>
      <p:sp>
        <p:nvSpPr>
          <p:cNvPr id="668" name="Google Shape;668;g6ed0b085ca_0_24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2"/>
              </a:buClr>
              <a:buSzPts val="1100"/>
              <a:buFont typeface="Arial"/>
              <a:buNone/>
            </a:pPr>
            <a:r>
              <a:t/>
            </a:r>
            <a:endParaRPr b="0" i="0" sz="2400" u="none" cap="none" strike="noStrike">
              <a:solidFill>
                <a:schemeClr val="dk1"/>
              </a:solidFill>
              <a:latin typeface="Lato"/>
              <a:ea typeface="Lato"/>
              <a:cs typeface="Lato"/>
              <a:sym typeface="Lato"/>
            </a:endParaRPr>
          </a:p>
        </p:txBody>
      </p:sp>
      <p:sp>
        <p:nvSpPr>
          <p:cNvPr id="669" name="Google Shape;669;g6ed0b085ca_0_24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9" name="Shape 679"/>
        <p:cNvGrpSpPr/>
        <p:nvPr/>
      </p:nvGrpSpPr>
      <p:grpSpPr>
        <a:xfrm>
          <a:off x="0" y="0"/>
          <a:ext cx="0" cy="0"/>
          <a:chOff x="0" y="0"/>
          <a:chExt cx="0" cy="0"/>
        </a:xfrm>
      </p:grpSpPr>
      <p:sp>
        <p:nvSpPr>
          <p:cNvPr id="680" name="Google Shape;680;g1587b654b90_0_11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81" name="Google Shape;681;g1587b654b90_0_1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2"/>
              </a:buClr>
              <a:buSzPts val="1100"/>
              <a:buFont typeface="Arial"/>
              <a:buNone/>
            </a:pPr>
            <a:r>
              <a:t/>
            </a:r>
            <a:endParaRPr/>
          </a:p>
        </p:txBody>
      </p:sp>
      <p:sp>
        <p:nvSpPr>
          <p:cNvPr id="682" name="Google Shape;682;g1587b654b90_0_114:notes"/>
          <p:cNvSpPr txBox="1"/>
          <p:nvPr>
            <p:ph idx="12" type="sldNum"/>
          </p:nvPr>
        </p:nvSpPr>
        <p:spPr>
          <a:xfrm>
            <a:off x="3884612"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chemeClr val="dk1"/>
              </a:buClr>
              <a:buFont typeface="Lato"/>
              <a:buNone/>
            </a:pPr>
            <a:fld id="{00000000-1234-1234-1234-123412341234}" type="slidenum">
              <a:rPr lang="en-US"/>
              <a:t>‹#›</a:t>
            </a:fld>
            <a:endParaRPr sz="1400">
              <a:solidFill>
                <a:srgbClr val="000000"/>
              </a:solidFill>
              <a:latin typeface="Arial"/>
              <a:ea typeface="Arial"/>
              <a:cs typeface="Arial"/>
              <a:sym typeface="Arial"/>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9" name="Shape 689"/>
        <p:cNvGrpSpPr/>
        <p:nvPr/>
      </p:nvGrpSpPr>
      <p:grpSpPr>
        <a:xfrm>
          <a:off x="0" y="0"/>
          <a:ext cx="0" cy="0"/>
          <a:chOff x="0" y="0"/>
          <a:chExt cx="0" cy="0"/>
        </a:xfrm>
      </p:grpSpPr>
      <p:sp>
        <p:nvSpPr>
          <p:cNvPr id="690" name="Google Shape;690;g1587b654b90_0_12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91" name="Google Shape;691;g1587b654b90_0_1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2"/>
              </a:buClr>
              <a:buSzPts val="1100"/>
              <a:buFont typeface="Arial"/>
              <a:buNone/>
            </a:pPr>
            <a:r>
              <a:t/>
            </a:r>
            <a:endParaRPr/>
          </a:p>
        </p:txBody>
      </p:sp>
      <p:sp>
        <p:nvSpPr>
          <p:cNvPr id="692" name="Google Shape;692;g1587b654b90_0_124:notes"/>
          <p:cNvSpPr txBox="1"/>
          <p:nvPr>
            <p:ph idx="12" type="sldNum"/>
          </p:nvPr>
        </p:nvSpPr>
        <p:spPr>
          <a:xfrm>
            <a:off x="3884612"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chemeClr val="dk1"/>
              </a:buClr>
              <a:buFont typeface="Lato"/>
              <a:buNone/>
            </a:pPr>
            <a:fld id="{00000000-1234-1234-1234-123412341234}" type="slidenum">
              <a:rPr lang="en-US"/>
              <a:t>‹#›</a:t>
            </a:fld>
            <a:endParaRPr sz="1400">
              <a:solidFill>
                <a:srgbClr val="000000"/>
              </a:solidFill>
              <a:latin typeface="Arial"/>
              <a:ea typeface="Arial"/>
              <a:cs typeface="Arial"/>
              <a:sym typeface="Arial"/>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9" name="Shape 699"/>
        <p:cNvGrpSpPr/>
        <p:nvPr/>
      </p:nvGrpSpPr>
      <p:grpSpPr>
        <a:xfrm>
          <a:off x="0" y="0"/>
          <a:ext cx="0" cy="0"/>
          <a:chOff x="0" y="0"/>
          <a:chExt cx="0" cy="0"/>
        </a:xfrm>
      </p:grpSpPr>
      <p:sp>
        <p:nvSpPr>
          <p:cNvPr id="700" name="Google Shape;700;g1587b654b90_0_13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01" name="Google Shape;701;g1587b654b90_0_1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2"/>
              </a:buClr>
              <a:buSzPts val="1100"/>
              <a:buFont typeface="Arial"/>
              <a:buNone/>
            </a:pPr>
            <a:r>
              <a:t/>
            </a:r>
            <a:endParaRPr/>
          </a:p>
        </p:txBody>
      </p:sp>
      <p:sp>
        <p:nvSpPr>
          <p:cNvPr id="702" name="Google Shape;702;g1587b654b90_0_133:notes"/>
          <p:cNvSpPr txBox="1"/>
          <p:nvPr>
            <p:ph idx="12" type="sldNum"/>
          </p:nvPr>
        </p:nvSpPr>
        <p:spPr>
          <a:xfrm>
            <a:off x="3884612"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chemeClr val="dk1"/>
              </a:buClr>
              <a:buFont typeface="Lato"/>
              <a:buNone/>
            </a:pPr>
            <a:fld id="{00000000-1234-1234-1234-123412341234}" type="slidenum">
              <a:rPr lang="en-US"/>
              <a:t>‹#›</a:t>
            </a:fld>
            <a:endParaRPr sz="1400">
              <a:solidFill>
                <a:srgbClr val="000000"/>
              </a:solidFill>
              <a:latin typeface="Arial"/>
              <a:ea typeface="Arial"/>
              <a:cs typeface="Arial"/>
              <a:sym typeface="Arial"/>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9" name="Shape 709"/>
        <p:cNvGrpSpPr/>
        <p:nvPr/>
      </p:nvGrpSpPr>
      <p:grpSpPr>
        <a:xfrm>
          <a:off x="0" y="0"/>
          <a:ext cx="0" cy="0"/>
          <a:chOff x="0" y="0"/>
          <a:chExt cx="0" cy="0"/>
        </a:xfrm>
      </p:grpSpPr>
      <p:sp>
        <p:nvSpPr>
          <p:cNvPr id="710" name="Google Shape;710;g1587b654b90_0_14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11" name="Google Shape;711;g1587b654b90_0_1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2"/>
              </a:buClr>
              <a:buSzPts val="1100"/>
              <a:buFont typeface="Arial"/>
              <a:buNone/>
            </a:pPr>
            <a:r>
              <a:t/>
            </a:r>
            <a:endParaRPr/>
          </a:p>
        </p:txBody>
      </p:sp>
      <p:sp>
        <p:nvSpPr>
          <p:cNvPr id="712" name="Google Shape;712;g1587b654b90_0_142:notes"/>
          <p:cNvSpPr txBox="1"/>
          <p:nvPr>
            <p:ph idx="12" type="sldNum"/>
          </p:nvPr>
        </p:nvSpPr>
        <p:spPr>
          <a:xfrm>
            <a:off x="3884612"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chemeClr val="dk1"/>
              </a:buClr>
              <a:buFont typeface="Lato"/>
              <a:buNone/>
            </a:pPr>
            <a:fld id="{00000000-1234-1234-1234-123412341234}" type="slidenum">
              <a:rPr lang="en-US"/>
              <a:t>‹#›</a:t>
            </a:fld>
            <a:endParaRPr sz="1400">
              <a:solidFill>
                <a:srgbClr val="000000"/>
              </a:solidFill>
              <a:latin typeface="Arial"/>
              <a:ea typeface="Arial"/>
              <a:cs typeface="Arial"/>
              <a:sym typeface="Arial"/>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9" name="Shape 719"/>
        <p:cNvGrpSpPr/>
        <p:nvPr/>
      </p:nvGrpSpPr>
      <p:grpSpPr>
        <a:xfrm>
          <a:off x="0" y="0"/>
          <a:ext cx="0" cy="0"/>
          <a:chOff x="0" y="0"/>
          <a:chExt cx="0" cy="0"/>
        </a:xfrm>
      </p:grpSpPr>
      <p:sp>
        <p:nvSpPr>
          <p:cNvPr id="720" name="Google Shape;720;g1587b654b90_0_15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21" name="Google Shape;721;g1587b654b90_0_1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2"/>
              </a:buClr>
              <a:buSzPts val="1100"/>
              <a:buFont typeface="Arial"/>
              <a:buNone/>
            </a:pPr>
            <a:r>
              <a:t/>
            </a:r>
            <a:endParaRPr/>
          </a:p>
        </p:txBody>
      </p:sp>
      <p:sp>
        <p:nvSpPr>
          <p:cNvPr id="722" name="Google Shape;722;g1587b654b90_0_151:notes"/>
          <p:cNvSpPr txBox="1"/>
          <p:nvPr>
            <p:ph idx="12" type="sldNum"/>
          </p:nvPr>
        </p:nvSpPr>
        <p:spPr>
          <a:xfrm>
            <a:off x="3884612"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chemeClr val="dk1"/>
              </a:buClr>
              <a:buFont typeface="Lato"/>
              <a:buNone/>
            </a:pPr>
            <a:fld id="{00000000-1234-1234-1234-123412341234}" type="slidenum">
              <a:rPr lang="en-US"/>
              <a:t>‹#›</a:t>
            </a:fld>
            <a:endParaRPr sz="1400">
              <a:solidFill>
                <a:srgbClr val="000000"/>
              </a:solidFill>
              <a:latin typeface="Arial"/>
              <a:ea typeface="Arial"/>
              <a:cs typeface="Arial"/>
              <a:sym typeface="Arial"/>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9" name="Shape 729"/>
        <p:cNvGrpSpPr/>
        <p:nvPr/>
      </p:nvGrpSpPr>
      <p:grpSpPr>
        <a:xfrm>
          <a:off x="0" y="0"/>
          <a:ext cx="0" cy="0"/>
          <a:chOff x="0" y="0"/>
          <a:chExt cx="0" cy="0"/>
        </a:xfrm>
      </p:grpSpPr>
      <p:sp>
        <p:nvSpPr>
          <p:cNvPr id="730" name="Google Shape;730;g1587b654b90_0_16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31" name="Google Shape;731;g1587b654b90_0_1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2"/>
              </a:buClr>
              <a:buSzPts val="1100"/>
              <a:buFont typeface="Arial"/>
              <a:buNone/>
            </a:pPr>
            <a:r>
              <a:t/>
            </a:r>
            <a:endParaRPr/>
          </a:p>
        </p:txBody>
      </p:sp>
      <p:sp>
        <p:nvSpPr>
          <p:cNvPr id="732" name="Google Shape;732;g1587b654b90_0_160:notes"/>
          <p:cNvSpPr txBox="1"/>
          <p:nvPr>
            <p:ph idx="12" type="sldNum"/>
          </p:nvPr>
        </p:nvSpPr>
        <p:spPr>
          <a:xfrm>
            <a:off x="3884612"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chemeClr val="dk1"/>
              </a:buClr>
              <a:buFont typeface="Lato"/>
              <a:buNone/>
            </a:pPr>
            <a:fld id="{00000000-1234-1234-1234-123412341234}" type="slidenum">
              <a:rPr lang="en-US"/>
              <a:t>‹#›</a:t>
            </a:fld>
            <a:endParaRPr sz="1400">
              <a:solidFill>
                <a:srgbClr val="000000"/>
              </a:solidFill>
              <a:latin typeface="Arial"/>
              <a:ea typeface="Arial"/>
              <a:cs typeface="Arial"/>
              <a:sym typeface="Arial"/>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9" name="Shape 739"/>
        <p:cNvGrpSpPr/>
        <p:nvPr/>
      </p:nvGrpSpPr>
      <p:grpSpPr>
        <a:xfrm>
          <a:off x="0" y="0"/>
          <a:ext cx="0" cy="0"/>
          <a:chOff x="0" y="0"/>
          <a:chExt cx="0" cy="0"/>
        </a:xfrm>
      </p:grpSpPr>
      <p:sp>
        <p:nvSpPr>
          <p:cNvPr id="740" name="Google Shape;740;g1587b654b90_0_7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2"/>
              </a:buClr>
              <a:buSzPts val="1100"/>
              <a:buFont typeface="Arial"/>
              <a:buNone/>
            </a:pPr>
            <a:r>
              <a:rPr lang="en-US"/>
              <a:t>deploy testnet: https://youtu.be/rV9JfbmXfrM?si=AHdYKNrUdqAyHPca</a:t>
            </a:r>
            <a:endParaRPr b="0" i="0" sz="2400" u="none" cap="none" strike="noStrike">
              <a:solidFill>
                <a:schemeClr val="dk1"/>
              </a:solidFill>
              <a:latin typeface="Lato"/>
              <a:ea typeface="Lato"/>
              <a:cs typeface="Lato"/>
              <a:sym typeface="Lato"/>
            </a:endParaRPr>
          </a:p>
        </p:txBody>
      </p:sp>
      <p:sp>
        <p:nvSpPr>
          <p:cNvPr id="741" name="Google Shape;741;g1587b654b90_0_7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1" name="Shape 751"/>
        <p:cNvGrpSpPr/>
        <p:nvPr/>
      </p:nvGrpSpPr>
      <p:grpSpPr>
        <a:xfrm>
          <a:off x="0" y="0"/>
          <a:ext cx="0" cy="0"/>
          <a:chOff x="0" y="0"/>
          <a:chExt cx="0" cy="0"/>
        </a:xfrm>
      </p:grpSpPr>
      <p:sp>
        <p:nvSpPr>
          <p:cNvPr id="752" name="Google Shape;752;g1587b654b90_0_8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53" name="Google Shape;753;g1587b654b90_0_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2"/>
              </a:buClr>
              <a:buSzPts val="1100"/>
              <a:buFont typeface="Arial"/>
              <a:buNone/>
            </a:pPr>
            <a:r>
              <a:rPr lang="en-US" sz="1200">
                <a:solidFill>
                  <a:schemeClr val="dk2"/>
                </a:solidFill>
                <a:latin typeface="Arial"/>
                <a:ea typeface="Arial"/>
                <a:cs typeface="Arial"/>
                <a:sym typeface="Arial"/>
              </a:rPr>
              <a:t>A world class development environment, testing framework and asset pipeline for blockchains using the Ethereum Virtual Machine (EVM), aiming to make life as a developer easier. </a:t>
            </a:r>
            <a:endParaRPr sz="1200">
              <a:solidFill>
                <a:schemeClr val="dk2"/>
              </a:solidFill>
              <a:latin typeface="Arial"/>
              <a:ea typeface="Arial"/>
              <a:cs typeface="Arial"/>
              <a:sym typeface="Arial"/>
            </a:endParaRPr>
          </a:p>
          <a:p>
            <a:pPr indent="-304800" lvl="0" marL="457200" rtl="0" algn="l">
              <a:lnSpc>
                <a:spcPct val="115000"/>
              </a:lnSpc>
              <a:spcBef>
                <a:spcPts val="0"/>
              </a:spcBef>
              <a:spcAft>
                <a:spcPts val="0"/>
              </a:spcAft>
              <a:buClr>
                <a:schemeClr val="dk2"/>
              </a:buClr>
              <a:buSzPts val="1200"/>
              <a:buFont typeface="Arial"/>
              <a:buChar char="●"/>
            </a:pPr>
            <a:r>
              <a:rPr lang="en-US" sz="1200">
                <a:solidFill>
                  <a:schemeClr val="dk2"/>
                </a:solidFill>
                <a:latin typeface="Arial"/>
                <a:ea typeface="Arial"/>
                <a:cs typeface="Arial"/>
                <a:sym typeface="Arial"/>
              </a:rPr>
              <a:t>The perfect tool for development</a:t>
            </a:r>
            <a:endParaRPr sz="1200">
              <a:solidFill>
                <a:schemeClr val="dk2"/>
              </a:solidFill>
              <a:latin typeface="Arial"/>
              <a:ea typeface="Arial"/>
              <a:cs typeface="Arial"/>
              <a:sym typeface="Arial"/>
            </a:endParaRPr>
          </a:p>
          <a:p>
            <a:pPr indent="-304800" lvl="0" marL="457200" rtl="0" algn="l">
              <a:lnSpc>
                <a:spcPct val="115000"/>
              </a:lnSpc>
              <a:spcBef>
                <a:spcPts val="0"/>
              </a:spcBef>
              <a:spcAft>
                <a:spcPts val="0"/>
              </a:spcAft>
              <a:buClr>
                <a:schemeClr val="dk2"/>
              </a:buClr>
              <a:buSzPts val="1200"/>
              <a:buFont typeface="Arial"/>
              <a:buChar char="●"/>
            </a:pPr>
            <a:r>
              <a:rPr lang="en-US" sz="1200">
                <a:solidFill>
                  <a:schemeClr val="dk2"/>
                </a:solidFill>
                <a:latin typeface="Arial"/>
                <a:ea typeface="Arial"/>
                <a:cs typeface="Arial"/>
                <a:sym typeface="Arial"/>
              </a:rPr>
              <a:t>Essentially a framework/boilerplate code template</a:t>
            </a:r>
            <a:endParaRPr sz="1200">
              <a:solidFill>
                <a:schemeClr val="dk2"/>
              </a:solidFill>
              <a:latin typeface="Arial"/>
              <a:ea typeface="Arial"/>
              <a:cs typeface="Arial"/>
              <a:sym typeface="Arial"/>
            </a:endParaRPr>
          </a:p>
          <a:p>
            <a:pPr indent="-304800" lvl="0" marL="457200" rtl="0" algn="l">
              <a:lnSpc>
                <a:spcPct val="115000"/>
              </a:lnSpc>
              <a:spcBef>
                <a:spcPts val="0"/>
              </a:spcBef>
              <a:spcAft>
                <a:spcPts val="0"/>
              </a:spcAft>
              <a:buClr>
                <a:schemeClr val="dk2"/>
              </a:buClr>
              <a:buSzPts val="1200"/>
              <a:buFont typeface="Arial"/>
              <a:buChar char="●"/>
            </a:pPr>
            <a:r>
              <a:rPr lang="en-US" sz="1200">
                <a:solidFill>
                  <a:schemeClr val="dk2"/>
                </a:solidFill>
                <a:latin typeface="Arial"/>
                <a:ea typeface="Arial"/>
                <a:cs typeface="Arial"/>
                <a:sym typeface="Arial"/>
              </a:rPr>
              <a:t>Truffle is everything bound into one</a:t>
            </a:r>
            <a:endParaRPr sz="1200">
              <a:solidFill>
                <a:schemeClr val="dk2"/>
              </a:solidFill>
              <a:latin typeface="Arial"/>
              <a:ea typeface="Arial"/>
              <a:cs typeface="Arial"/>
              <a:sym typeface="Arial"/>
            </a:endParaRPr>
          </a:p>
          <a:p>
            <a:pPr indent="-304800" lvl="0" marL="457200" rtl="0" algn="l">
              <a:lnSpc>
                <a:spcPct val="115000"/>
              </a:lnSpc>
              <a:spcBef>
                <a:spcPts val="0"/>
              </a:spcBef>
              <a:spcAft>
                <a:spcPts val="0"/>
              </a:spcAft>
              <a:buClr>
                <a:schemeClr val="dk2"/>
              </a:buClr>
              <a:buSzPts val="1200"/>
              <a:buFont typeface="Arial"/>
              <a:buChar char="●"/>
            </a:pPr>
            <a:r>
              <a:rPr lang="en-US" sz="1200">
                <a:solidFill>
                  <a:schemeClr val="dk2"/>
                </a:solidFill>
                <a:latin typeface="Arial"/>
                <a:ea typeface="Arial"/>
                <a:cs typeface="Arial"/>
                <a:sym typeface="Arial"/>
              </a:rPr>
              <a:t>It allows deployment</a:t>
            </a:r>
            <a:endParaRPr sz="1200">
              <a:solidFill>
                <a:schemeClr val="dk2"/>
              </a:solidFill>
              <a:latin typeface="Arial"/>
              <a:ea typeface="Arial"/>
              <a:cs typeface="Arial"/>
              <a:sym typeface="Arial"/>
            </a:endParaRPr>
          </a:p>
          <a:p>
            <a:pPr indent="-304800" lvl="0" marL="457200" rtl="0" algn="l">
              <a:lnSpc>
                <a:spcPct val="115000"/>
              </a:lnSpc>
              <a:spcBef>
                <a:spcPts val="0"/>
              </a:spcBef>
              <a:spcAft>
                <a:spcPts val="0"/>
              </a:spcAft>
              <a:buClr>
                <a:schemeClr val="dk2"/>
              </a:buClr>
              <a:buSzPts val="1200"/>
              <a:buFont typeface="Arial"/>
              <a:buChar char="●"/>
            </a:pPr>
            <a:r>
              <a:rPr lang="en-US" sz="1200">
                <a:solidFill>
                  <a:schemeClr val="dk2"/>
                </a:solidFill>
                <a:latin typeface="Arial"/>
                <a:ea typeface="Arial"/>
                <a:cs typeface="Arial"/>
                <a:sym typeface="Arial"/>
              </a:rPr>
              <a:t>It has built in testing frameworks</a:t>
            </a:r>
            <a:endParaRPr sz="1200">
              <a:solidFill>
                <a:schemeClr val="dk2"/>
              </a:solidFill>
              <a:latin typeface="Arial"/>
              <a:ea typeface="Arial"/>
              <a:cs typeface="Arial"/>
              <a:sym typeface="Arial"/>
            </a:endParaRPr>
          </a:p>
          <a:p>
            <a:pPr indent="-304800" lvl="0" marL="457200" rtl="0" algn="l">
              <a:lnSpc>
                <a:spcPct val="115000"/>
              </a:lnSpc>
              <a:spcBef>
                <a:spcPts val="0"/>
              </a:spcBef>
              <a:spcAft>
                <a:spcPts val="0"/>
              </a:spcAft>
              <a:buClr>
                <a:schemeClr val="dk2"/>
              </a:buClr>
              <a:buSzPts val="1200"/>
              <a:buFont typeface="Arial"/>
              <a:buChar char="●"/>
            </a:pPr>
            <a:r>
              <a:rPr lang="en-US" sz="1200">
                <a:solidFill>
                  <a:schemeClr val="dk2"/>
                </a:solidFill>
                <a:latin typeface="Arial"/>
                <a:ea typeface="Arial"/>
                <a:cs typeface="Arial"/>
                <a:sym typeface="Arial"/>
              </a:rPr>
              <a:t>It inits new folders with boilerplate code set up ready to be developed on</a:t>
            </a:r>
            <a:endParaRPr b="1" sz="1100">
              <a:solidFill>
                <a:schemeClr val="dk2"/>
              </a:solidFill>
              <a:latin typeface="Arial"/>
              <a:ea typeface="Arial"/>
              <a:cs typeface="Arial"/>
              <a:sym typeface="Arial"/>
            </a:endParaRPr>
          </a:p>
          <a:p>
            <a:pPr indent="0" lvl="0" marL="0" rtl="0" algn="l">
              <a:spcBef>
                <a:spcPts val="0"/>
              </a:spcBef>
              <a:spcAft>
                <a:spcPts val="0"/>
              </a:spcAft>
              <a:buClr>
                <a:schemeClr val="dk2"/>
              </a:buClr>
              <a:buSzPts val="1100"/>
              <a:buFont typeface="Arial"/>
              <a:buNone/>
            </a:pPr>
            <a:r>
              <a:t/>
            </a:r>
            <a:endParaRPr/>
          </a:p>
          <a:p>
            <a:pPr indent="0" lvl="0" marL="0" rtl="0" algn="l">
              <a:spcBef>
                <a:spcPts val="0"/>
              </a:spcBef>
              <a:spcAft>
                <a:spcPts val="0"/>
              </a:spcAft>
              <a:buNone/>
            </a:pPr>
            <a:r>
              <a:t/>
            </a:r>
            <a:endParaRPr/>
          </a:p>
        </p:txBody>
      </p:sp>
      <p:sp>
        <p:nvSpPr>
          <p:cNvPr id="754" name="Google Shape;754;g1587b654b90_0_81:notes"/>
          <p:cNvSpPr txBox="1"/>
          <p:nvPr>
            <p:ph idx="12" type="sldNum"/>
          </p:nvPr>
        </p:nvSpPr>
        <p:spPr>
          <a:xfrm>
            <a:off x="3884612"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chemeClr val="dk1"/>
              </a:buClr>
              <a:buFont typeface="Lato"/>
              <a:buNone/>
            </a:pPr>
            <a:fld id="{00000000-1234-1234-1234-123412341234}" type="slidenum">
              <a:rPr lang="en-US"/>
              <a:t>‹#›</a:t>
            </a:fld>
            <a:endParaRPr sz="1400">
              <a:solidFill>
                <a:srgbClr val="000000"/>
              </a:solidFill>
              <a:latin typeface="Arial"/>
              <a:ea typeface="Arial"/>
              <a:cs typeface="Arial"/>
              <a:sym typeface="Arial"/>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2" name="Shape 762"/>
        <p:cNvGrpSpPr/>
        <p:nvPr/>
      </p:nvGrpSpPr>
      <p:grpSpPr>
        <a:xfrm>
          <a:off x="0" y="0"/>
          <a:ext cx="0" cy="0"/>
          <a:chOff x="0" y="0"/>
          <a:chExt cx="0" cy="0"/>
        </a:xfrm>
      </p:grpSpPr>
      <p:sp>
        <p:nvSpPr>
          <p:cNvPr id="763" name="Google Shape;763;g1587b654b90_0_9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64" name="Google Shape;764;g1587b654b90_0_9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2"/>
              </a:buClr>
              <a:buSzPts val="1100"/>
              <a:buFont typeface="Arial"/>
              <a:buNone/>
            </a:pPr>
            <a:r>
              <a:rPr lang="en-US" sz="1200">
                <a:solidFill>
                  <a:schemeClr val="dk2"/>
                </a:solidFill>
                <a:latin typeface="Arial"/>
                <a:ea typeface="Arial"/>
                <a:cs typeface="Arial"/>
                <a:sym typeface="Arial"/>
              </a:rPr>
              <a:t>A world class development environment, testing framework and asset pipeline for blockchains using the Ethereum Virtual Machine (EVM), aiming to make life as a developer easier. </a:t>
            </a:r>
            <a:endParaRPr sz="1200">
              <a:solidFill>
                <a:schemeClr val="dk2"/>
              </a:solidFill>
              <a:latin typeface="Arial"/>
              <a:ea typeface="Arial"/>
              <a:cs typeface="Arial"/>
              <a:sym typeface="Arial"/>
            </a:endParaRPr>
          </a:p>
          <a:p>
            <a:pPr indent="-304800" lvl="0" marL="457200" rtl="0" algn="l">
              <a:lnSpc>
                <a:spcPct val="115000"/>
              </a:lnSpc>
              <a:spcBef>
                <a:spcPts val="0"/>
              </a:spcBef>
              <a:spcAft>
                <a:spcPts val="0"/>
              </a:spcAft>
              <a:buClr>
                <a:schemeClr val="dk2"/>
              </a:buClr>
              <a:buSzPts val="1200"/>
              <a:buFont typeface="Arial"/>
              <a:buChar char="●"/>
            </a:pPr>
            <a:r>
              <a:rPr lang="en-US" sz="1200">
                <a:solidFill>
                  <a:schemeClr val="dk2"/>
                </a:solidFill>
                <a:latin typeface="Arial"/>
                <a:ea typeface="Arial"/>
                <a:cs typeface="Arial"/>
                <a:sym typeface="Arial"/>
              </a:rPr>
              <a:t>The perfect tool for development</a:t>
            </a:r>
            <a:endParaRPr sz="1200">
              <a:solidFill>
                <a:schemeClr val="dk2"/>
              </a:solidFill>
              <a:latin typeface="Arial"/>
              <a:ea typeface="Arial"/>
              <a:cs typeface="Arial"/>
              <a:sym typeface="Arial"/>
            </a:endParaRPr>
          </a:p>
          <a:p>
            <a:pPr indent="-304800" lvl="0" marL="457200" rtl="0" algn="l">
              <a:lnSpc>
                <a:spcPct val="115000"/>
              </a:lnSpc>
              <a:spcBef>
                <a:spcPts val="0"/>
              </a:spcBef>
              <a:spcAft>
                <a:spcPts val="0"/>
              </a:spcAft>
              <a:buClr>
                <a:schemeClr val="dk2"/>
              </a:buClr>
              <a:buSzPts val="1200"/>
              <a:buFont typeface="Arial"/>
              <a:buChar char="●"/>
            </a:pPr>
            <a:r>
              <a:rPr lang="en-US" sz="1200">
                <a:solidFill>
                  <a:schemeClr val="dk2"/>
                </a:solidFill>
                <a:latin typeface="Arial"/>
                <a:ea typeface="Arial"/>
                <a:cs typeface="Arial"/>
                <a:sym typeface="Arial"/>
              </a:rPr>
              <a:t>Essentially a framework/boilerplate code template</a:t>
            </a:r>
            <a:endParaRPr sz="1200">
              <a:solidFill>
                <a:schemeClr val="dk2"/>
              </a:solidFill>
              <a:latin typeface="Arial"/>
              <a:ea typeface="Arial"/>
              <a:cs typeface="Arial"/>
              <a:sym typeface="Arial"/>
            </a:endParaRPr>
          </a:p>
          <a:p>
            <a:pPr indent="-304800" lvl="0" marL="457200" rtl="0" algn="l">
              <a:lnSpc>
                <a:spcPct val="115000"/>
              </a:lnSpc>
              <a:spcBef>
                <a:spcPts val="0"/>
              </a:spcBef>
              <a:spcAft>
                <a:spcPts val="0"/>
              </a:spcAft>
              <a:buClr>
                <a:schemeClr val="dk2"/>
              </a:buClr>
              <a:buSzPts val="1200"/>
              <a:buFont typeface="Arial"/>
              <a:buChar char="●"/>
            </a:pPr>
            <a:r>
              <a:rPr lang="en-US" sz="1200">
                <a:solidFill>
                  <a:schemeClr val="dk2"/>
                </a:solidFill>
                <a:latin typeface="Arial"/>
                <a:ea typeface="Arial"/>
                <a:cs typeface="Arial"/>
                <a:sym typeface="Arial"/>
              </a:rPr>
              <a:t>Truffle is everything bound into one</a:t>
            </a:r>
            <a:endParaRPr sz="1200">
              <a:solidFill>
                <a:schemeClr val="dk2"/>
              </a:solidFill>
              <a:latin typeface="Arial"/>
              <a:ea typeface="Arial"/>
              <a:cs typeface="Arial"/>
              <a:sym typeface="Arial"/>
            </a:endParaRPr>
          </a:p>
          <a:p>
            <a:pPr indent="-304800" lvl="0" marL="457200" rtl="0" algn="l">
              <a:lnSpc>
                <a:spcPct val="115000"/>
              </a:lnSpc>
              <a:spcBef>
                <a:spcPts val="0"/>
              </a:spcBef>
              <a:spcAft>
                <a:spcPts val="0"/>
              </a:spcAft>
              <a:buClr>
                <a:schemeClr val="dk2"/>
              </a:buClr>
              <a:buSzPts val="1200"/>
              <a:buFont typeface="Arial"/>
              <a:buChar char="●"/>
            </a:pPr>
            <a:r>
              <a:rPr lang="en-US" sz="1200">
                <a:solidFill>
                  <a:schemeClr val="dk2"/>
                </a:solidFill>
                <a:latin typeface="Arial"/>
                <a:ea typeface="Arial"/>
                <a:cs typeface="Arial"/>
                <a:sym typeface="Arial"/>
              </a:rPr>
              <a:t>It allows deployment</a:t>
            </a:r>
            <a:endParaRPr sz="1200">
              <a:solidFill>
                <a:schemeClr val="dk2"/>
              </a:solidFill>
              <a:latin typeface="Arial"/>
              <a:ea typeface="Arial"/>
              <a:cs typeface="Arial"/>
              <a:sym typeface="Arial"/>
            </a:endParaRPr>
          </a:p>
          <a:p>
            <a:pPr indent="-304800" lvl="0" marL="457200" rtl="0" algn="l">
              <a:lnSpc>
                <a:spcPct val="115000"/>
              </a:lnSpc>
              <a:spcBef>
                <a:spcPts val="0"/>
              </a:spcBef>
              <a:spcAft>
                <a:spcPts val="0"/>
              </a:spcAft>
              <a:buClr>
                <a:schemeClr val="dk2"/>
              </a:buClr>
              <a:buSzPts val="1200"/>
              <a:buFont typeface="Arial"/>
              <a:buChar char="●"/>
            </a:pPr>
            <a:r>
              <a:rPr lang="en-US" sz="1200">
                <a:solidFill>
                  <a:schemeClr val="dk2"/>
                </a:solidFill>
                <a:latin typeface="Arial"/>
                <a:ea typeface="Arial"/>
                <a:cs typeface="Arial"/>
                <a:sym typeface="Arial"/>
              </a:rPr>
              <a:t>It has built in testing frameworks</a:t>
            </a:r>
            <a:endParaRPr sz="1200">
              <a:solidFill>
                <a:schemeClr val="dk2"/>
              </a:solidFill>
              <a:latin typeface="Arial"/>
              <a:ea typeface="Arial"/>
              <a:cs typeface="Arial"/>
              <a:sym typeface="Arial"/>
            </a:endParaRPr>
          </a:p>
          <a:p>
            <a:pPr indent="-304800" lvl="0" marL="457200" rtl="0" algn="l">
              <a:lnSpc>
                <a:spcPct val="115000"/>
              </a:lnSpc>
              <a:spcBef>
                <a:spcPts val="0"/>
              </a:spcBef>
              <a:spcAft>
                <a:spcPts val="0"/>
              </a:spcAft>
              <a:buClr>
                <a:schemeClr val="dk2"/>
              </a:buClr>
              <a:buSzPts val="1200"/>
              <a:buFont typeface="Arial"/>
              <a:buChar char="●"/>
            </a:pPr>
            <a:r>
              <a:rPr lang="en-US" sz="1200">
                <a:solidFill>
                  <a:schemeClr val="dk2"/>
                </a:solidFill>
                <a:latin typeface="Arial"/>
                <a:ea typeface="Arial"/>
                <a:cs typeface="Arial"/>
                <a:sym typeface="Arial"/>
              </a:rPr>
              <a:t>It inits new folders with boilerplate code set up ready to be developed on</a:t>
            </a:r>
            <a:endParaRPr b="1" sz="1100">
              <a:solidFill>
                <a:schemeClr val="dk2"/>
              </a:solidFill>
              <a:latin typeface="Arial"/>
              <a:ea typeface="Arial"/>
              <a:cs typeface="Arial"/>
              <a:sym typeface="Arial"/>
            </a:endParaRPr>
          </a:p>
          <a:p>
            <a:pPr indent="0" lvl="0" marL="0" rtl="0" algn="l">
              <a:spcBef>
                <a:spcPts val="0"/>
              </a:spcBef>
              <a:spcAft>
                <a:spcPts val="0"/>
              </a:spcAft>
              <a:buClr>
                <a:schemeClr val="dk2"/>
              </a:buClr>
              <a:buSzPts val="1100"/>
              <a:buFont typeface="Arial"/>
              <a:buNone/>
            </a:pPr>
            <a:r>
              <a:t/>
            </a:r>
            <a:endParaRPr/>
          </a:p>
          <a:p>
            <a:pPr indent="0" lvl="0" marL="0" rtl="0" algn="l">
              <a:spcBef>
                <a:spcPts val="0"/>
              </a:spcBef>
              <a:spcAft>
                <a:spcPts val="0"/>
              </a:spcAft>
              <a:buNone/>
            </a:pPr>
            <a:r>
              <a:t/>
            </a:r>
            <a:endParaRPr/>
          </a:p>
        </p:txBody>
      </p:sp>
      <p:sp>
        <p:nvSpPr>
          <p:cNvPr id="765" name="Google Shape;765;g1587b654b90_0_91:notes"/>
          <p:cNvSpPr txBox="1"/>
          <p:nvPr>
            <p:ph idx="12" type="sldNum"/>
          </p:nvPr>
        </p:nvSpPr>
        <p:spPr>
          <a:xfrm>
            <a:off x="3884612"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chemeClr val="dk1"/>
              </a:buClr>
              <a:buFont typeface="Lato"/>
              <a:buNone/>
            </a:pPr>
            <a:fld id="{00000000-1234-1234-1234-123412341234}" type="slidenum">
              <a:rPr lang="en-US"/>
              <a:t>‹#›</a:t>
            </a:fld>
            <a:endParaRPr sz="1400">
              <a:solidFill>
                <a:srgbClr val="000000"/>
              </a:solidFill>
              <a:latin typeface="Arial"/>
              <a:ea typeface="Arial"/>
              <a:cs typeface="Arial"/>
              <a:sym typeface="Arial"/>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2" name="Shape 772"/>
        <p:cNvGrpSpPr/>
        <p:nvPr/>
      </p:nvGrpSpPr>
      <p:grpSpPr>
        <a:xfrm>
          <a:off x="0" y="0"/>
          <a:ext cx="0" cy="0"/>
          <a:chOff x="0" y="0"/>
          <a:chExt cx="0" cy="0"/>
        </a:xfrm>
      </p:grpSpPr>
      <p:sp>
        <p:nvSpPr>
          <p:cNvPr id="773" name="Google Shape;773;gacb5d1cb0c_0_513:notes"/>
          <p:cNvSpPr/>
          <p:nvPr>
            <p:ph idx="2" type="sldImg"/>
          </p:nvPr>
        </p:nvSpPr>
        <p:spPr>
          <a:xfrm>
            <a:off x="382094" y="685800"/>
            <a:ext cx="6094200" cy="3429000"/>
          </a:xfrm>
          <a:custGeom>
            <a:rect b="b" l="l" r="r" t="t"/>
            <a:pathLst>
              <a:path extrusionOk="0" h="120000" w="120000">
                <a:moveTo>
                  <a:pt x="0" y="0"/>
                </a:moveTo>
                <a:lnTo>
                  <a:pt x="120000" y="0"/>
                </a:lnTo>
                <a:lnTo>
                  <a:pt x="120000" y="120000"/>
                </a:lnTo>
                <a:lnTo>
                  <a:pt x="0" y="120000"/>
                </a:lnTo>
                <a:close/>
              </a:path>
            </a:pathLst>
          </a:custGeom>
        </p:spPr>
      </p:sp>
      <p:sp>
        <p:nvSpPr>
          <p:cNvPr id="774" name="Google Shape;774;gacb5d1cb0c_0_513: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8" name="Shape 778"/>
        <p:cNvGrpSpPr/>
        <p:nvPr/>
      </p:nvGrpSpPr>
      <p:grpSpPr>
        <a:xfrm>
          <a:off x="0" y="0"/>
          <a:ext cx="0" cy="0"/>
          <a:chOff x="0" y="0"/>
          <a:chExt cx="0" cy="0"/>
        </a:xfrm>
      </p:grpSpPr>
      <p:sp>
        <p:nvSpPr>
          <p:cNvPr id="779" name="Google Shape;779;gacb5d1cb0c_0_625:notes"/>
          <p:cNvSpPr/>
          <p:nvPr>
            <p:ph idx="2" type="sldImg"/>
          </p:nvPr>
        </p:nvSpPr>
        <p:spPr>
          <a:xfrm>
            <a:off x="382094" y="685800"/>
            <a:ext cx="6094200" cy="3429000"/>
          </a:xfrm>
          <a:custGeom>
            <a:rect b="b" l="l" r="r" t="t"/>
            <a:pathLst>
              <a:path extrusionOk="0" h="120000" w="120000">
                <a:moveTo>
                  <a:pt x="0" y="0"/>
                </a:moveTo>
                <a:lnTo>
                  <a:pt x="120000" y="0"/>
                </a:lnTo>
                <a:lnTo>
                  <a:pt x="120000" y="120000"/>
                </a:lnTo>
                <a:lnTo>
                  <a:pt x="0" y="120000"/>
                </a:lnTo>
                <a:close/>
              </a:path>
            </a:pathLst>
          </a:custGeom>
        </p:spPr>
      </p:sp>
      <p:sp>
        <p:nvSpPr>
          <p:cNvPr id="780" name="Google Shape;780;gacb5d1cb0c_0_625: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4" name="Shape 784"/>
        <p:cNvGrpSpPr/>
        <p:nvPr/>
      </p:nvGrpSpPr>
      <p:grpSpPr>
        <a:xfrm>
          <a:off x="0" y="0"/>
          <a:ext cx="0" cy="0"/>
          <a:chOff x="0" y="0"/>
          <a:chExt cx="0" cy="0"/>
        </a:xfrm>
      </p:grpSpPr>
      <p:sp>
        <p:nvSpPr>
          <p:cNvPr id="785" name="Google Shape;785;gacb5d1cb0c_0_630:notes"/>
          <p:cNvSpPr/>
          <p:nvPr>
            <p:ph idx="2" type="sldImg"/>
          </p:nvPr>
        </p:nvSpPr>
        <p:spPr>
          <a:xfrm>
            <a:off x="382094" y="685800"/>
            <a:ext cx="6094200" cy="3429000"/>
          </a:xfrm>
          <a:custGeom>
            <a:rect b="b" l="l" r="r" t="t"/>
            <a:pathLst>
              <a:path extrusionOk="0" h="120000" w="120000">
                <a:moveTo>
                  <a:pt x="0" y="0"/>
                </a:moveTo>
                <a:lnTo>
                  <a:pt x="120000" y="0"/>
                </a:lnTo>
                <a:lnTo>
                  <a:pt x="120000" y="120000"/>
                </a:lnTo>
                <a:lnTo>
                  <a:pt x="0" y="120000"/>
                </a:lnTo>
                <a:close/>
              </a:path>
            </a:pathLst>
          </a:custGeom>
        </p:spPr>
      </p:sp>
      <p:sp>
        <p:nvSpPr>
          <p:cNvPr id="786" name="Google Shape;786;gacb5d1cb0c_0_630: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US" sz="1200">
                <a:solidFill>
                  <a:srgbClr val="404040"/>
                </a:solidFill>
                <a:highlight>
                  <a:srgbClr val="FCFCFC"/>
                </a:highlight>
                <a:latin typeface="Lato"/>
                <a:ea typeface="Lato"/>
                <a:cs typeface="Lato"/>
                <a:sym typeface="Lato"/>
              </a:rPr>
              <a:t>Solidity is a statically typed language, which means that the type of each variable (state and local) needs to be specified.</a:t>
            </a:r>
            <a:endParaRPr sz="1200">
              <a:solidFill>
                <a:srgbClr val="404040"/>
              </a:solidFill>
              <a:highlight>
                <a:srgbClr val="FCFCFC"/>
              </a:highlight>
              <a:latin typeface="Lato"/>
              <a:ea typeface="Lato"/>
              <a:cs typeface="Lato"/>
              <a:sym typeface="Lato"/>
            </a:endParaRPr>
          </a:p>
          <a:p>
            <a:pPr indent="0" lvl="0" marL="0" rtl="0" algn="l">
              <a:spcBef>
                <a:spcPts val="0"/>
              </a:spcBef>
              <a:spcAft>
                <a:spcPts val="0"/>
              </a:spcAft>
              <a:buNone/>
            </a:pPr>
            <a:r>
              <a:rPr lang="en-US" sz="1200">
                <a:solidFill>
                  <a:srgbClr val="404040"/>
                </a:solidFill>
                <a:highlight>
                  <a:srgbClr val="FCFCFC"/>
                </a:highlight>
                <a:latin typeface="Lato"/>
                <a:ea typeface="Lato"/>
                <a:cs typeface="Lato"/>
                <a:sym typeface="Lato"/>
              </a:rPr>
              <a:t>In solidity, we have two categories of types: value types and reference types. Let’s talk about value types first, they are passed by value. That means they are always copied when they are used as function arguments or in assignments.</a:t>
            </a:r>
            <a:endParaRPr sz="1200">
              <a:solidFill>
                <a:srgbClr val="404040"/>
              </a:solidFill>
              <a:highlight>
                <a:srgbClr val="FCFCFC"/>
              </a:highlight>
              <a:latin typeface="Lato"/>
              <a:ea typeface="Lato"/>
              <a:cs typeface="Lato"/>
              <a:sym typeface="Lato"/>
            </a:endParaRPr>
          </a:p>
          <a:p>
            <a:pPr indent="0" lvl="0" marL="0" rtl="0" algn="l">
              <a:spcBef>
                <a:spcPts val="0"/>
              </a:spcBef>
              <a:spcAft>
                <a:spcPts val="0"/>
              </a:spcAft>
              <a:buNone/>
            </a:pPr>
            <a:r>
              <a:t/>
            </a:r>
            <a:endParaRPr sz="1200">
              <a:solidFill>
                <a:srgbClr val="404040"/>
              </a:solidFill>
              <a:highlight>
                <a:srgbClr val="FCFCFC"/>
              </a:highlight>
              <a:latin typeface="Lato"/>
              <a:ea typeface="Lato"/>
              <a:cs typeface="Lato"/>
              <a:sym typeface="Lato"/>
            </a:endParaRPr>
          </a:p>
          <a:p>
            <a:pPr indent="0" lvl="0" marL="0" rtl="0" algn="l">
              <a:spcBef>
                <a:spcPts val="0"/>
              </a:spcBef>
              <a:spcAft>
                <a:spcPts val="0"/>
              </a:spcAft>
              <a:buNone/>
            </a:pPr>
            <a:r>
              <a:rPr lang="en-US" sz="1200">
                <a:solidFill>
                  <a:srgbClr val="404040"/>
                </a:solidFill>
                <a:highlight>
                  <a:srgbClr val="FCFCFC"/>
                </a:highlight>
                <a:latin typeface="Lato"/>
                <a:ea typeface="Lato"/>
                <a:cs typeface="Lato"/>
                <a:sym typeface="Lato"/>
              </a:rPr>
              <a:t>The concept of “undefined” or “null” values does not exist in Solidity, but newly declared variables always have a </a:t>
            </a:r>
            <a:r>
              <a:rPr lang="en-US" sz="1200" u="sng">
                <a:solidFill>
                  <a:srgbClr val="9B59B6"/>
                </a:solidFill>
                <a:highlight>
                  <a:srgbClr val="FCFCFC"/>
                </a:highlight>
                <a:latin typeface="Lato"/>
                <a:ea typeface="Lato"/>
                <a:cs typeface="Lato"/>
                <a:sym typeface="Lato"/>
                <a:hlinkClick r:id="rId2">
                  <a:extLst>
                    <a:ext uri="{A12FA001-AC4F-418D-AE19-62706E023703}">
                      <ahyp:hlinkClr val="tx"/>
                    </a:ext>
                  </a:extLst>
                </a:hlinkClick>
              </a:rPr>
              <a:t>default value</a:t>
            </a:r>
            <a:r>
              <a:rPr lang="en-US" sz="1200">
                <a:solidFill>
                  <a:srgbClr val="404040"/>
                </a:solidFill>
                <a:highlight>
                  <a:srgbClr val="FCFCFC"/>
                </a:highlight>
                <a:latin typeface="Lato"/>
                <a:ea typeface="Lato"/>
                <a:cs typeface="Lato"/>
                <a:sym typeface="Lato"/>
              </a:rPr>
              <a:t> dependent on its type. </a:t>
            </a:r>
            <a:endParaRPr sz="1200">
              <a:solidFill>
                <a:srgbClr val="404040"/>
              </a:solidFill>
              <a:highlight>
                <a:srgbClr val="FCFCFC"/>
              </a:highlight>
              <a:latin typeface="Lato"/>
              <a:ea typeface="Lato"/>
              <a:cs typeface="Lato"/>
              <a:sym typeface="Lato"/>
            </a:endParaRPr>
          </a:p>
          <a:p>
            <a:pPr indent="0" lvl="0" marL="0" rtl="0" algn="l">
              <a:spcBef>
                <a:spcPts val="0"/>
              </a:spcBef>
              <a:spcAft>
                <a:spcPts val="0"/>
              </a:spcAft>
              <a:buNone/>
            </a:pPr>
            <a:r>
              <a:t/>
            </a:r>
            <a:endParaRPr sz="1200">
              <a:solidFill>
                <a:srgbClr val="404040"/>
              </a:solidFill>
              <a:highlight>
                <a:srgbClr val="FCFCFC"/>
              </a:highlight>
              <a:latin typeface="Lato"/>
              <a:ea typeface="Lato"/>
              <a:cs typeface="Lato"/>
              <a:sym typeface="Lato"/>
            </a:endParaRPr>
          </a:p>
          <a:p>
            <a:pPr indent="0" lvl="0" marL="0" rtl="0" algn="l">
              <a:spcBef>
                <a:spcPts val="0"/>
              </a:spcBef>
              <a:spcAft>
                <a:spcPts val="0"/>
              </a:spcAft>
              <a:buNone/>
            </a:pPr>
            <a:r>
              <a:rPr lang="en-US" sz="1200">
                <a:solidFill>
                  <a:srgbClr val="404040"/>
                </a:solidFill>
                <a:highlight>
                  <a:srgbClr val="FCFCFC"/>
                </a:highlight>
                <a:latin typeface="Lato"/>
                <a:ea typeface="Lato"/>
                <a:cs typeface="Lato"/>
                <a:sym typeface="Lato"/>
              </a:rPr>
              <a:t>To handle any unexpected values, you should use the </a:t>
            </a:r>
            <a:r>
              <a:rPr lang="en-US" sz="1200" u="sng">
                <a:solidFill>
                  <a:srgbClr val="9B59B6"/>
                </a:solidFill>
                <a:highlight>
                  <a:srgbClr val="FCFCFC"/>
                </a:highlight>
                <a:latin typeface="Lato"/>
                <a:ea typeface="Lato"/>
                <a:cs typeface="Lato"/>
                <a:sym typeface="Lato"/>
                <a:hlinkClick r:id="rId3">
                  <a:extLst>
                    <a:ext uri="{A12FA001-AC4F-418D-AE19-62706E023703}">
                      <ahyp:hlinkClr val="tx"/>
                    </a:ext>
                  </a:extLst>
                </a:hlinkClick>
              </a:rPr>
              <a:t>revert function</a:t>
            </a:r>
            <a:r>
              <a:rPr lang="en-US" sz="1200">
                <a:solidFill>
                  <a:srgbClr val="404040"/>
                </a:solidFill>
                <a:highlight>
                  <a:srgbClr val="FCFCFC"/>
                </a:highlight>
                <a:latin typeface="Lato"/>
                <a:ea typeface="Lato"/>
                <a:cs typeface="Lato"/>
                <a:sym typeface="Lato"/>
              </a:rPr>
              <a:t> to revert the whole transaction, or return a tuple with a second bool value denoting success.</a:t>
            </a:r>
            <a:endParaRPr sz="1200">
              <a:solidFill>
                <a:srgbClr val="404040"/>
              </a:solidFill>
              <a:highlight>
                <a:srgbClr val="FCFCFC"/>
              </a:highlight>
              <a:latin typeface="Lato"/>
              <a:ea typeface="Lato"/>
              <a:cs typeface="Lato"/>
              <a:sym typeface="Lato"/>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9" name="Shape 799"/>
        <p:cNvGrpSpPr/>
        <p:nvPr/>
      </p:nvGrpSpPr>
      <p:grpSpPr>
        <a:xfrm>
          <a:off x="0" y="0"/>
          <a:ext cx="0" cy="0"/>
          <a:chOff x="0" y="0"/>
          <a:chExt cx="0" cy="0"/>
        </a:xfrm>
      </p:grpSpPr>
      <p:sp>
        <p:nvSpPr>
          <p:cNvPr id="800" name="Google Shape;800;gacb5d1cb0c_0_644:notes"/>
          <p:cNvSpPr/>
          <p:nvPr>
            <p:ph idx="2" type="sldImg"/>
          </p:nvPr>
        </p:nvSpPr>
        <p:spPr>
          <a:xfrm>
            <a:off x="382094" y="685800"/>
            <a:ext cx="6094200" cy="3429000"/>
          </a:xfrm>
          <a:custGeom>
            <a:rect b="b" l="l" r="r" t="t"/>
            <a:pathLst>
              <a:path extrusionOk="0" h="120000" w="120000">
                <a:moveTo>
                  <a:pt x="0" y="0"/>
                </a:moveTo>
                <a:lnTo>
                  <a:pt x="120000" y="0"/>
                </a:lnTo>
                <a:lnTo>
                  <a:pt x="120000" y="120000"/>
                </a:lnTo>
                <a:lnTo>
                  <a:pt x="0" y="120000"/>
                </a:lnTo>
                <a:close/>
              </a:path>
            </a:pathLst>
          </a:custGeom>
        </p:spPr>
      </p:sp>
      <p:sp>
        <p:nvSpPr>
          <p:cNvPr id="801" name="Google Shape;801;gacb5d1cb0c_0_644: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US"/>
              <a:t>There is not too much to talk about for boolean type.</a:t>
            </a:r>
            <a:endParaRPr/>
          </a:p>
          <a:p>
            <a:pPr indent="0" lvl="0" marL="0" rtl="0" algn="l">
              <a:spcBef>
                <a:spcPts val="0"/>
              </a:spcBef>
              <a:spcAft>
                <a:spcPts val="0"/>
              </a:spcAft>
              <a:buNone/>
            </a:pPr>
            <a:r>
              <a:rPr lang="en-US" sz="1200">
                <a:solidFill>
                  <a:srgbClr val="404040"/>
                </a:solidFill>
                <a:highlight>
                  <a:srgbClr val="FCFCFC"/>
                </a:highlight>
                <a:latin typeface="Lato"/>
                <a:ea typeface="Lato"/>
                <a:cs typeface="Lato"/>
                <a:sym typeface="Lato"/>
              </a:rPr>
              <a:t>The operators </a:t>
            </a:r>
            <a:r>
              <a:rPr lang="en-US" sz="900">
                <a:solidFill>
                  <a:srgbClr val="E74C3C"/>
                </a:solidFill>
                <a:highlight>
                  <a:srgbClr val="FFFFFF"/>
                </a:highlight>
                <a:latin typeface="Courier New"/>
                <a:ea typeface="Courier New"/>
                <a:cs typeface="Courier New"/>
                <a:sym typeface="Courier New"/>
              </a:rPr>
              <a:t>||</a:t>
            </a:r>
            <a:r>
              <a:rPr lang="en-US" sz="1200">
                <a:solidFill>
                  <a:srgbClr val="404040"/>
                </a:solidFill>
                <a:highlight>
                  <a:srgbClr val="FCFCFC"/>
                </a:highlight>
                <a:latin typeface="Lato"/>
                <a:ea typeface="Lato"/>
                <a:cs typeface="Lato"/>
                <a:sym typeface="Lato"/>
              </a:rPr>
              <a:t> and </a:t>
            </a:r>
            <a:r>
              <a:rPr lang="en-US" sz="900">
                <a:solidFill>
                  <a:srgbClr val="E74C3C"/>
                </a:solidFill>
                <a:highlight>
                  <a:srgbClr val="FFFFFF"/>
                </a:highlight>
                <a:latin typeface="Courier New"/>
                <a:ea typeface="Courier New"/>
                <a:cs typeface="Courier New"/>
                <a:sym typeface="Courier New"/>
              </a:rPr>
              <a:t>&amp;&amp;</a:t>
            </a:r>
            <a:r>
              <a:rPr lang="en-US" sz="1200">
                <a:solidFill>
                  <a:srgbClr val="404040"/>
                </a:solidFill>
                <a:highlight>
                  <a:srgbClr val="FCFCFC"/>
                </a:highlight>
                <a:latin typeface="Lato"/>
                <a:ea typeface="Lato"/>
                <a:cs typeface="Lato"/>
                <a:sym typeface="Lato"/>
              </a:rPr>
              <a:t> apply the common short-circuiting rules. This means that in the expression </a:t>
            </a:r>
            <a:r>
              <a:rPr lang="en-US" sz="900">
                <a:solidFill>
                  <a:srgbClr val="E74C3C"/>
                </a:solidFill>
                <a:highlight>
                  <a:srgbClr val="FFFFFF"/>
                </a:highlight>
                <a:latin typeface="Courier New"/>
                <a:ea typeface="Courier New"/>
                <a:cs typeface="Courier New"/>
                <a:sym typeface="Courier New"/>
              </a:rPr>
              <a:t>f(x) || g(y)</a:t>
            </a:r>
            <a:r>
              <a:rPr lang="en-US" sz="1200">
                <a:solidFill>
                  <a:srgbClr val="404040"/>
                </a:solidFill>
                <a:highlight>
                  <a:srgbClr val="FCFCFC"/>
                </a:highlight>
                <a:latin typeface="Lato"/>
                <a:ea typeface="Lato"/>
                <a:cs typeface="Lato"/>
                <a:sym typeface="Lato"/>
              </a:rPr>
              <a:t>, if </a:t>
            </a:r>
            <a:r>
              <a:rPr lang="en-US" sz="900">
                <a:solidFill>
                  <a:srgbClr val="E74C3C"/>
                </a:solidFill>
                <a:highlight>
                  <a:srgbClr val="FFFFFF"/>
                </a:highlight>
                <a:latin typeface="Courier New"/>
                <a:ea typeface="Courier New"/>
                <a:cs typeface="Courier New"/>
                <a:sym typeface="Courier New"/>
              </a:rPr>
              <a:t>f(x)</a:t>
            </a:r>
            <a:r>
              <a:rPr lang="en-US" sz="1200">
                <a:solidFill>
                  <a:srgbClr val="404040"/>
                </a:solidFill>
                <a:highlight>
                  <a:srgbClr val="FCFCFC"/>
                </a:highlight>
                <a:latin typeface="Lato"/>
                <a:ea typeface="Lato"/>
                <a:cs typeface="Lato"/>
                <a:sym typeface="Lato"/>
              </a:rPr>
              <a:t> evaluates to </a:t>
            </a:r>
            <a:r>
              <a:rPr lang="en-US" sz="900">
                <a:solidFill>
                  <a:srgbClr val="E74C3C"/>
                </a:solidFill>
                <a:highlight>
                  <a:srgbClr val="FFFFFF"/>
                </a:highlight>
                <a:latin typeface="Courier New"/>
                <a:ea typeface="Courier New"/>
                <a:cs typeface="Courier New"/>
                <a:sym typeface="Courier New"/>
              </a:rPr>
              <a:t>true</a:t>
            </a:r>
            <a:r>
              <a:rPr lang="en-US" sz="1200">
                <a:solidFill>
                  <a:srgbClr val="404040"/>
                </a:solidFill>
                <a:highlight>
                  <a:srgbClr val="FCFCFC"/>
                </a:highlight>
                <a:latin typeface="Lato"/>
                <a:ea typeface="Lato"/>
                <a:cs typeface="Lato"/>
                <a:sym typeface="Lato"/>
              </a:rPr>
              <a:t>, </a:t>
            </a:r>
            <a:r>
              <a:rPr lang="en-US" sz="900">
                <a:solidFill>
                  <a:srgbClr val="E74C3C"/>
                </a:solidFill>
                <a:highlight>
                  <a:srgbClr val="FFFFFF"/>
                </a:highlight>
                <a:latin typeface="Courier New"/>
                <a:ea typeface="Courier New"/>
                <a:cs typeface="Courier New"/>
                <a:sym typeface="Courier New"/>
              </a:rPr>
              <a:t>g(y)</a:t>
            </a:r>
            <a:r>
              <a:rPr lang="en-US" sz="1200">
                <a:solidFill>
                  <a:srgbClr val="404040"/>
                </a:solidFill>
                <a:highlight>
                  <a:srgbClr val="FCFCFC"/>
                </a:highlight>
                <a:latin typeface="Lato"/>
                <a:ea typeface="Lato"/>
                <a:cs typeface="Lato"/>
                <a:sym typeface="Lato"/>
              </a:rPr>
              <a:t> will not be evaluated even if it may have side-effects.</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3" name="Shape 813"/>
        <p:cNvGrpSpPr/>
        <p:nvPr/>
      </p:nvGrpSpPr>
      <p:grpSpPr>
        <a:xfrm>
          <a:off x="0" y="0"/>
          <a:ext cx="0" cy="0"/>
          <a:chOff x="0" y="0"/>
          <a:chExt cx="0" cy="0"/>
        </a:xfrm>
      </p:grpSpPr>
      <p:sp>
        <p:nvSpPr>
          <p:cNvPr id="814" name="Google Shape;814;gacb5d1cb0c_0_658:notes"/>
          <p:cNvSpPr/>
          <p:nvPr>
            <p:ph idx="2" type="sldImg"/>
          </p:nvPr>
        </p:nvSpPr>
        <p:spPr>
          <a:xfrm>
            <a:off x="382094" y="685800"/>
            <a:ext cx="6094200" cy="3429000"/>
          </a:xfrm>
          <a:custGeom>
            <a:rect b="b" l="l" r="r" t="t"/>
            <a:pathLst>
              <a:path extrusionOk="0" h="120000" w="120000">
                <a:moveTo>
                  <a:pt x="0" y="0"/>
                </a:moveTo>
                <a:lnTo>
                  <a:pt x="120000" y="0"/>
                </a:lnTo>
                <a:lnTo>
                  <a:pt x="120000" y="120000"/>
                </a:lnTo>
                <a:lnTo>
                  <a:pt x="0" y="120000"/>
                </a:lnTo>
                <a:close/>
              </a:path>
            </a:pathLst>
          </a:custGeom>
        </p:spPr>
      </p:sp>
      <p:sp>
        <p:nvSpPr>
          <p:cNvPr id="815" name="Google Shape;815;gacb5d1cb0c_0_658: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US" sz="1200">
                <a:solidFill>
                  <a:srgbClr val="404040"/>
                </a:solidFill>
                <a:highlight>
                  <a:srgbClr val="FFEDCC"/>
                </a:highlight>
                <a:latin typeface="Lato"/>
                <a:ea typeface="Lato"/>
                <a:cs typeface="Lato"/>
                <a:sym typeface="Lato"/>
              </a:rPr>
              <a:t>Integers in Solidity are restricted to a certain range. For example, with </a:t>
            </a:r>
            <a:r>
              <a:rPr lang="en-US" sz="900">
                <a:solidFill>
                  <a:srgbClr val="E74C3C"/>
                </a:solidFill>
                <a:highlight>
                  <a:srgbClr val="FFFFFF"/>
                </a:highlight>
                <a:latin typeface="Courier New"/>
                <a:ea typeface="Courier New"/>
                <a:cs typeface="Courier New"/>
                <a:sym typeface="Courier New"/>
              </a:rPr>
              <a:t>uint32</a:t>
            </a:r>
            <a:r>
              <a:rPr lang="en-US" sz="1200">
                <a:solidFill>
                  <a:srgbClr val="404040"/>
                </a:solidFill>
                <a:highlight>
                  <a:srgbClr val="FFEDCC"/>
                </a:highlight>
                <a:latin typeface="Lato"/>
                <a:ea typeface="Lato"/>
                <a:cs typeface="Lato"/>
                <a:sym typeface="Lato"/>
              </a:rPr>
              <a:t>, this is </a:t>
            </a:r>
            <a:r>
              <a:rPr lang="en-US" sz="900">
                <a:solidFill>
                  <a:srgbClr val="E74C3C"/>
                </a:solidFill>
                <a:highlight>
                  <a:srgbClr val="FFFFFF"/>
                </a:highlight>
                <a:latin typeface="Courier New"/>
                <a:ea typeface="Courier New"/>
                <a:cs typeface="Courier New"/>
                <a:sym typeface="Courier New"/>
              </a:rPr>
              <a:t>0</a:t>
            </a:r>
            <a:r>
              <a:rPr lang="en-US" sz="1200">
                <a:solidFill>
                  <a:srgbClr val="404040"/>
                </a:solidFill>
                <a:highlight>
                  <a:srgbClr val="FFEDCC"/>
                </a:highlight>
                <a:latin typeface="Lato"/>
                <a:ea typeface="Lato"/>
                <a:cs typeface="Lato"/>
                <a:sym typeface="Lato"/>
              </a:rPr>
              <a:t> up to </a:t>
            </a:r>
            <a:r>
              <a:rPr lang="en-US" sz="900">
                <a:solidFill>
                  <a:srgbClr val="E74C3C"/>
                </a:solidFill>
                <a:highlight>
                  <a:srgbClr val="FFFFFF"/>
                </a:highlight>
                <a:latin typeface="Courier New"/>
                <a:ea typeface="Courier New"/>
                <a:cs typeface="Courier New"/>
                <a:sym typeface="Courier New"/>
              </a:rPr>
              <a:t>2**32 - 1</a:t>
            </a:r>
            <a:r>
              <a:rPr lang="en-US" sz="1200">
                <a:solidFill>
                  <a:srgbClr val="404040"/>
                </a:solidFill>
                <a:highlight>
                  <a:srgbClr val="FFEDCC"/>
                </a:highlight>
                <a:latin typeface="Lato"/>
                <a:ea typeface="Lato"/>
                <a:cs typeface="Lato"/>
                <a:sym typeface="Lato"/>
              </a:rPr>
              <a:t>. If the result of some operation on those numbers does not fit inside this range, it is truncated. These truncations can have serious consequences that you should </a:t>
            </a:r>
            <a:r>
              <a:rPr lang="en-US" sz="1200" u="sng">
                <a:solidFill>
                  <a:srgbClr val="9B59B6"/>
                </a:solidFill>
                <a:highlight>
                  <a:srgbClr val="FFEDCC"/>
                </a:highlight>
                <a:latin typeface="Lato"/>
                <a:ea typeface="Lato"/>
                <a:cs typeface="Lato"/>
                <a:sym typeface="Lato"/>
                <a:hlinkClick r:id="rId2">
                  <a:extLst>
                    <a:ext uri="{A12FA001-AC4F-418D-AE19-62706E023703}">
                      <ahyp:hlinkClr val="tx"/>
                    </a:ext>
                  </a:extLst>
                </a:hlinkClick>
              </a:rPr>
              <a:t>be aware of and mitigate against</a:t>
            </a:r>
            <a:r>
              <a:rPr lang="en-US" sz="1200">
                <a:solidFill>
                  <a:srgbClr val="404040"/>
                </a:solidFill>
                <a:highlight>
                  <a:srgbClr val="FFEDCC"/>
                </a:highlight>
                <a:latin typeface="Lato"/>
                <a:ea typeface="Lato"/>
                <a:cs typeface="Lato"/>
                <a:sym typeface="Lato"/>
              </a:rPr>
              <a:t>.</a:t>
            </a:r>
            <a:endParaRPr sz="1200">
              <a:solidFill>
                <a:srgbClr val="404040"/>
              </a:solidFill>
              <a:highlight>
                <a:srgbClr val="FFEDCC"/>
              </a:highlight>
              <a:latin typeface="Lato"/>
              <a:ea typeface="Lato"/>
              <a:cs typeface="Lato"/>
              <a:sym typeface="Lato"/>
            </a:endParaRPr>
          </a:p>
          <a:p>
            <a:pPr indent="0" lvl="0" marL="0" rtl="0" algn="l">
              <a:spcBef>
                <a:spcPts val="0"/>
              </a:spcBef>
              <a:spcAft>
                <a:spcPts val="0"/>
              </a:spcAft>
              <a:buNone/>
            </a:pPr>
            <a:r>
              <a:t/>
            </a:r>
            <a:endParaRPr sz="1200">
              <a:solidFill>
                <a:srgbClr val="404040"/>
              </a:solidFill>
              <a:highlight>
                <a:srgbClr val="FFEDCC"/>
              </a:highlight>
              <a:latin typeface="Lato"/>
              <a:ea typeface="Lato"/>
              <a:cs typeface="Lato"/>
              <a:sym typeface="Lato"/>
            </a:endParaRPr>
          </a:p>
          <a:p>
            <a:pPr indent="0" lvl="0" marL="0" rtl="0" algn="l">
              <a:spcBef>
                <a:spcPts val="0"/>
              </a:spcBef>
              <a:spcAft>
                <a:spcPts val="0"/>
              </a:spcAft>
              <a:buNone/>
            </a:pPr>
            <a:r>
              <a:rPr lang="en-US" sz="900">
                <a:solidFill>
                  <a:srgbClr val="E74C3C"/>
                </a:solidFill>
                <a:highlight>
                  <a:srgbClr val="FFFFFF"/>
                </a:highlight>
                <a:latin typeface="Courier New"/>
                <a:ea typeface="Courier New"/>
                <a:cs typeface="Courier New"/>
                <a:sym typeface="Courier New"/>
              </a:rPr>
              <a:t>require</a:t>
            </a:r>
            <a:r>
              <a:rPr lang="en-US" sz="1200">
                <a:solidFill>
                  <a:srgbClr val="404040"/>
                </a:solidFill>
                <a:highlight>
                  <a:srgbClr val="FCFCFC"/>
                </a:highlight>
                <a:latin typeface="Lato"/>
                <a:ea typeface="Lato"/>
                <a:cs typeface="Lato"/>
                <a:sym typeface="Lato"/>
              </a:rPr>
              <a:t> to limit the size of inputs to a reasonable range</a:t>
            </a:r>
            <a:endParaRPr sz="1200">
              <a:solidFill>
                <a:srgbClr val="404040"/>
              </a:solidFill>
              <a:highlight>
                <a:srgbClr val="FCFCFC"/>
              </a:highlight>
              <a:latin typeface="Lato"/>
              <a:ea typeface="Lato"/>
              <a:cs typeface="Lato"/>
              <a:sym typeface="Lato"/>
            </a:endParaRPr>
          </a:p>
          <a:p>
            <a:pPr indent="0" lvl="0" marL="0" rtl="0" algn="l">
              <a:spcBef>
                <a:spcPts val="0"/>
              </a:spcBef>
              <a:spcAft>
                <a:spcPts val="0"/>
              </a:spcAft>
              <a:buNone/>
            </a:pPr>
            <a:r>
              <a:t/>
            </a:r>
            <a:endParaRPr sz="1200">
              <a:solidFill>
                <a:srgbClr val="404040"/>
              </a:solidFill>
              <a:highlight>
                <a:srgbClr val="FCFCFC"/>
              </a:highlight>
              <a:latin typeface="Lato"/>
              <a:ea typeface="Lato"/>
              <a:cs typeface="Lato"/>
              <a:sym typeface="Lato"/>
            </a:endParaRPr>
          </a:p>
          <a:p>
            <a:pPr indent="0" lvl="0" marL="0" rtl="0" algn="l">
              <a:spcBef>
                <a:spcPts val="0"/>
              </a:spcBef>
              <a:spcAft>
                <a:spcPts val="0"/>
              </a:spcAft>
              <a:buNone/>
            </a:pPr>
            <a:r>
              <a:rPr lang="en-US" sz="1500">
                <a:solidFill>
                  <a:srgbClr val="292929"/>
                </a:solidFill>
                <a:highlight>
                  <a:srgbClr val="FFFFFF"/>
                </a:highlight>
                <a:latin typeface="Georgia"/>
                <a:ea typeface="Georgia"/>
                <a:cs typeface="Georgia"/>
                <a:sym typeface="Georgia"/>
              </a:rPr>
              <a:t>In Solidity and other languages like C#, </a:t>
            </a:r>
            <a:r>
              <a:rPr lang="en-US" sz="1150">
                <a:solidFill>
                  <a:srgbClr val="292929"/>
                </a:solidFill>
                <a:highlight>
                  <a:srgbClr val="F2F2F2"/>
                </a:highlight>
                <a:latin typeface="Courier New"/>
                <a:ea typeface="Courier New"/>
                <a:cs typeface="Courier New"/>
                <a:sym typeface="Courier New"/>
              </a:rPr>
              <a:t>int</a:t>
            </a:r>
            <a:r>
              <a:rPr lang="en-US" sz="1500">
                <a:solidFill>
                  <a:srgbClr val="292929"/>
                </a:solidFill>
                <a:highlight>
                  <a:srgbClr val="FFFFFF"/>
                </a:highlight>
                <a:latin typeface="Georgia"/>
                <a:ea typeface="Georgia"/>
                <a:cs typeface="Georgia"/>
                <a:sym typeface="Georgia"/>
              </a:rPr>
              <a:t> is a signed integer and </a:t>
            </a:r>
            <a:r>
              <a:rPr lang="en-US" sz="1150">
                <a:solidFill>
                  <a:srgbClr val="292929"/>
                </a:solidFill>
                <a:highlight>
                  <a:srgbClr val="F2F2F2"/>
                </a:highlight>
                <a:latin typeface="Courier New"/>
                <a:ea typeface="Courier New"/>
                <a:cs typeface="Courier New"/>
                <a:sym typeface="Courier New"/>
              </a:rPr>
              <a:t>uint</a:t>
            </a:r>
            <a:r>
              <a:rPr lang="en-US" sz="1500">
                <a:solidFill>
                  <a:srgbClr val="292929"/>
                </a:solidFill>
                <a:highlight>
                  <a:srgbClr val="FFFFFF"/>
                </a:highlight>
                <a:latin typeface="Georgia"/>
                <a:ea typeface="Georgia"/>
                <a:cs typeface="Georgia"/>
                <a:sym typeface="Georgia"/>
              </a:rPr>
              <a:t> is an unsigned integer.</a:t>
            </a:r>
            <a:endParaRPr sz="1200">
              <a:solidFill>
                <a:srgbClr val="404040"/>
              </a:solidFill>
              <a:highlight>
                <a:srgbClr val="FCFCFC"/>
              </a:highlight>
              <a:latin typeface="Lato"/>
              <a:ea typeface="Lato"/>
              <a:cs typeface="Lato"/>
              <a:sym typeface="Lato"/>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2" name="Shape 832"/>
        <p:cNvGrpSpPr/>
        <p:nvPr/>
      </p:nvGrpSpPr>
      <p:grpSpPr>
        <a:xfrm>
          <a:off x="0" y="0"/>
          <a:ext cx="0" cy="0"/>
          <a:chOff x="0" y="0"/>
          <a:chExt cx="0" cy="0"/>
        </a:xfrm>
      </p:grpSpPr>
      <p:sp>
        <p:nvSpPr>
          <p:cNvPr id="833" name="Google Shape;833;gacb5d1cb0c_0_677:notes"/>
          <p:cNvSpPr/>
          <p:nvPr>
            <p:ph idx="2" type="sldImg"/>
          </p:nvPr>
        </p:nvSpPr>
        <p:spPr>
          <a:xfrm>
            <a:off x="382094" y="685800"/>
            <a:ext cx="6094200" cy="3429000"/>
          </a:xfrm>
          <a:custGeom>
            <a:rect b="b" l="l" r="r" t="t"/>
            <a:pathLst>
              <a:path extrusionOk="0" h="120000" w="120000">
                <a:moveTo>
                  <a:pt x="0" y="0"/>
                </a:moveTo>
                <a:lnTo>
                  <a:pt x="120000" y="0"/>
                </a:lnTo>
                <a:lnTo>
                  <a:pt x="120000" y="120000"/>
                </a:lnTo>
                <a:lnTo>
                  <a:pt x="0" y="120000"/>
                </a:lnTo>
                <a:close/>
              </a:path>
            </a:pathLst>
          </a:custGeom>
        </p:spPr>
      </p:sp>
      <p:sp>
        <p:nvSpPr>
          <p:cNvPr id="834" name="Google Shape;834;gacb5d1cb0c_0_677: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US" sz="1200">
                <a:solidFill>
                  <a:srgbClr val="404040"/>
                </a:solidFill>
                <a:highlight>
                  <a:srgbClr val="FCFCFC"/>
                </a:highlight>
                <a:latin typeface="Lato"/>
                <a:ea typeface="Lato"/>
                <a:cs typeface="Lato"/>
                <a:sym typeface="Lato"/>
              </a:rPr>
              <a:t>Bit operations are performed on the two’s complement representation of the number.   Who can tell me what is two’s complement rule?  This means that, for example </a:t>
            </a:r>
            <a:r>
              <a:rPr lang="en-US" sz="900">
                <a:solidFill>
                  <a:srgbClr val="E74C3C"/>
                </a:solidFill>
                <a:highlight>
                  <a:srgbClr val="FFFFFF"/>
                </a:highlight>
                <a:latin typeface="Courier New"/>
                <a:ea typeface="Courier New"/>
                <a:cs typeface="Courier New"/>
                <a:sym typeface="Courier New"/>
              </a:rPr>
              <a:t>~int256(0) == int256(-1)</a:t>
            </a:r>
            <a:r>
              <a:rPr lang="en-US" sz="1200">
                <a:solidFill>
                  <a:srgbClr val="404040"/>
                </a:solidFill>
                <a:highlight>
                  <a:srgbClr val="FCFCFC"/>
                </a:highlight>
                <a:latin typeface="Lato"/>
                <a:ea typeface="Lato"/>
                <a:cs typeface="Lato"/>
                <a:sym typeface="Lato"/>
              </a:rPr>
              <a:t>.</a:t>
            </a:r>
            <a:endParaRPr sz="1200">
              <a:solidFill>
                <a:srgbClr val="404040"/>
              </a:solidFill>
              <a:highlight>
                <a:srgbClr val="FCFCFC"/>
              </a:highlight>
              <a:latin typeface="Lato"/>
              <a:ea typeface="Lato"/>
              <a:cs typeface="Lato"/>
              <a:sym typeface="Lato"/>
            </a:endParaRPr>
          </a:p>
          <a:p>
            <a:pPr indent="0" lvl="0" marL="0" rtl="0" algn="l">
              <a:spcBef>
                <a:spcPts val="0"/>
              </a:spcBef>
              <a:spcAft>
                <a:spcPts val="0"/>
              </a:spcAft>
              <a:buNone/>
            </a:pPr>
            <a:r>
              <a:t/>
            </a:r>
            <a:endParaRPr sz="1200">
              <a:solidFill>
                <a:srgbClr val="404040"/>
              </a:solidFill>
              <a:highlight>
                <a:srgbClr val="FCFCFC"/>
              </a:highlight>
              <a:latin typeface="Lato"/>
              <a:ea typeface="Lato"/>
              <a:cs typeface="Lato"/>
              <a:sym typeface="Lato"/>
            </a:endParaRPr>
          </a:p>
          <a:p>
            <a:pPr indent="0" lvl="0" marL="0" rtl="0" algn="l">
              <a:spcBef>
                <a:spcPts val="0"/>
              </a:spcBef>
              <a:spcAft>
                <a:spcPts val="0"/>
              </a:spcAft>
              <a:buNone/>
            </a:pPr>
            <a:r>
              <a:rPr lang="en-US" sz="1200">
                <a:solidFill>
                  <a:srgbClr val="404040"/>
                </a:solidFill>
                <a:highlight>
                  <a:srgbClr val="FCFCFC"/>
                </a:highlight>
                <a:latin typeface="Lato"/>
                <a:ea typeface="Lato"/>
                <a:cs typeface="Lato"/>
                <a:sym typeface="Lato"/>
              </a:rPr>
              <a:t>The result of a shift operation has the type of the left operand. The expression </a:t>
            </a:r>
            <a:r>
              <a:rPr lang="en-US" sz="900">
                <a:solidFill>
                  <a:srgbClr val="E74C3C"/>
                </a:solidFill>
                <a:highlight>
                  <a:srgbClr val="FFFFFF"/>
                </a:highlight>
                <a:latin typeface="Courier New"/>
                <a:ea typeface="Courier New"/>
                <a:cs typeface="Courier New"/>
                <a:sym typeface="Courier New"/>
              </a:rPr>
              <a:t>x &lt;&lt; y</a:t>
            </a:r>
            <a:r>
              <a:rPr lang="en-US" sz="1200">
                <a:solidFill>
                  <a:srgbClr val="404040"/>
                </a:solidFill>
                <a:highlight>
                  <a:srgbClr val="FCFCFC"/>
                </a:highlight>
                <a:latin typeface="Lato"/>
                <a:ea typeface="Lato"/>
                <a:cs typeface="Lato"/>
                <a:sym typeface="Lato"/>
              </a:rPr>
              <a:t> is equivalent to </a:t>
            </a:r>
            <a:r>
              <a:rPr lang="en-US" sz="900">
                <a:solidFill>
                  <a:srgbClr val="E74C3C"/>
                </a:solidFill>
                <a:highlight>
                  <a:srgbClr val="FFFFFF"/>
                </a:highlight>
                <a:latin typeface="Courier New"/>
                <a:ea typeface="Courier New"/>
                <a:cs typeface="Courier New"/>
                <a:sym typeface="Courier New"/>
              </a:rPr>
              <a:t>x * 2**y</a:t>
            </a:r>
            <a:r>
              <a:rPr lang="en-US" sz="1200">
                <a:solidFill>
                  <a:srgbClr val="404040"/>
                </a:solidFill>
                <a:highlight>
                  <a:srgbClr val="FCFCFC"/>
                </a:highlight>
                <a:latin typeface="Lato"/>
                <a:ea typeface="Lato"/>
                <a:cs typeface="Lato"/>
                <a:sym typeface="Lato"/>
              </a:rPr>
              <a:t>, and, for positive integers, </a:t>
            </a:r>
            <a:r>
              <a:rPr lang="en-US" sz="900">
                <a:solidFill>
                  <a:srgbClr val="E74C3C"/>
                </a:solidFill>
                <a:highlight>
                  <a:srgbClr val="FFFFFF"/>
                </a:highlight>
                <a:latin typeface="Courier New"/>
                <a:ea typeface="Courier New"/>
                <a:cs typeface="Courier New"/>
                <a:sym typeface="Courier New"/>
              </a:rPr>
              <a:t>x &gt;&gt; y</a:t>
            </a:r>
            <a:r>
              <a:rPr lang="en-US" sz="1200">
                <a:solidFill>
                  <a:srgbClr val="404040"/>
                </a:solidFill>
                <a:highlight>
                  <a:srgbClr val="FCFCFC"/>
                </a:highlight>
                <a:latin typeface="Lato"/>
                <a:ea typeface="Lato"/>
                <a:cs typeface="Lato"/>
                <a:sym typeface="Lato"/>
              </a:rPr>
              <a:t> is equivalent to </a:t>
            </a:r>
            <a:r>
              <a:rPr lang="en-US" sz="900">
                <a:solidFill>
                  <a:srgbClr val="E74C3C"/>
                </a:solidFill>
                <a:highlight>
                  <a:srgbClr val="FFFFFF"/>
                </a:highlight>
                <a:latin typeface="Courier New"/>
                <a:ea typeface="Courier New"/>
                <a:cs typeface="Courier New"/>
                <a:sym typeface="Courier New"/>
              </a:rPr>
              <a:t>x / 2**y</a:t>
            </a:r>
            <a:r>
              <a:rPr lang="en-US" sz="1200">
                <a:solidFill>
                  <a:srgbClr val="404040"/>
                </a:solidFill>
                <a:highlight>
                  <a:srgbClr val="FCFCFC"/>
                </a:highlight>
                <a:latin typeface="Lato"/>
                <a:ea typeface="Lato"/>
                <a:cs typeface="Lato"/>
                <a:sym typeface="Lato"/>
              </a:rPr>
              <a:t>. For negative </a:t>
            </a:r>
            <a:r>
              <a:rPr lang="en-US" sz="900">
                <a:solidFill>
                  <a:srgbClr val="E74C3C"/>
                </a:solidFill>
                <a:highlight>
                  <a:srgbClr val="FFFFFF"/>
                </a:highlight>
                <a:latin typeface="Courier New"/>
                <a:ea typeface="Courier New"/>
                <a:cs typeface="Courier New"/>
                <a:sym typeface="Courier New"/>
              </a:rPr>
              <a:t>x</a:t>
            </a:r>
            <a:r>
              <a:rPr lang="en-US" sz="1200">
                <a:solidFill>
                  <a:srgbClr val="404040"/>
                </a:solidFill>
                <a:highlight>
                  <a:srgbClr val="FCFCFC"/>
                </a:highlight>
                <a:latin typeface="Lato"/>
                <a:ea typeface="Lato"/>
                <a:cs typeface="Lato"/>
                <a:sym typeface="Lato"/>
              </a:rPr>
              <a:t>, </a:t>
            </a:r>
            <a:r>
              <a:rPr lang="en-US" sz="900">
                <a:solidFill>
                  <a:srgbClr val="E74C3C"/>
                </a:solidFill>
                <a:highlight>
                  <a:srgbClr val="FFFFFF"/>
                </a:highlight>
                <a:latin typeface="Courier New"/>
                <a:ea typeface="Courier New"/>
                <a:cs typeface="Courier New"/>
                <a:sym typeface="Courier New"/>
              </a:rPr>
              <a:t>x &gt;&gt; y</a:t>
            </a:r>
            <a:r>
              <a:rPr lang="en-US" sz="1200">
                <a:solidFill>
                  <a:srgbClr val="404040"/>
                </a:solidFill>
                <a:highlight>
                  <a:srgbClr val="FCFCFC"/>
                </a:highlight>
                <a:latin typeface="Lato"/>
                <a:ea typeface="Lato"/>
                <a:cs typeface="Lato"/>
                <a:sym typeface="Lato"/>
              </a:rPr>
              <a:t> is equivalent to dividing by a power of </a:t>
            </a:r>
            <a:r>
              <a:rPr lang="en-US" sz="900">
                <a:solidFill>
                  <a:srgbClr val="E74C3C"/>
                </a:solidFill>
                <a:highlight>
                  <a:srgbClr val="FFFFFF"/>
                </a:highlight>
                <a:latin typeface="Courier New"/>
                <a:ea typeface="Courier New"/>
                <a:cs typeface="Courier New"/>
                <a:sym typeface="Courier New"/>
              </a:rPr>
              <a:t>2</a:t>
            </a:r>
            <a:r>
              <a:rPr lang="en-US" sz="1200">
                <a:solidFill>
                  <a:srgbClr val="404040"/>
                </a:solidFill>
                <a:highlight>
                  <a:srgbClr val="FCFCFC"/>
                </a:highlight>
                <a:latin typeface="Lato"/>
                <a:ea typeface="Lato"/>
                <a:cs typeface="Lato"/>
                <a:sym typeface="Lato"/>
              </a:rPr>
              <a:t> while rounding down (towards negative infinity). Shifting by a negative amount throws a runtime exception.</a:t>
            </a:r>
            <a:endParaRPr sz="1200">
              <a:solidFill>
                <a:srgbClr val="404040"/>
              </a:solidFill>
              <a:highlight>
                <a:srgbClr val="FCFCFC"/>
              </a:highlight>
              <a:latin typeface="Lato"/>
              <a:ea typeface="Lato"/>
              <a:cs typeface="Lato"/>
              <a:sym typeface="Lato"/>
            </a:endParaRPr>
          </a:p>
          <a:p>
            <a:pPr indent="0" lvl="0" marL="0" rtl="0" algn="l">
              <a:spcBef>
                <a:spcPts val="0"/>
              </a:spcBef>
              <a:spcAft>
                <a:spcPts val="0"/>
              </a:spcAft>
              <a:buNone/>
            </a:pPr>
            <a:r>
              <a:t/>
            </a:r>
            <a:endParaRPr sz="1200">
              <a:solidFill>
                <a:srgbClr val="404040"/>
              </a:solidFill>
              <a:highlight>
                <a:srgbClr val="FCFCFC"/>
              </a:highlight>
              <a:latin typeface="Lato"/>
              <a:ea typeface="Lato"/>
              <a:cs typeface="Lato"/>
              <a:sym typeface="Lato"/>
            </a:endParaRPr>
          </a:p>
          <a:p>
            <a:pPr indent="0" lvl="0" marL="0" rtl="0" algn="l">
              <a:spcBef>
                <a:spcPts val="0"/>
              </a:spcBef>
              <a:spcAft>
                <a:spcPts val="0"/>
              </a:spcAft>
              <a:buNone/>
            </a:pPr>
            <a:r>
              <a:rPr lang="en-US" sz="1200">
                <a:solidFill>
                  <a:srgbClr val="404040"/>
                </a:solidFill>
                <a:highlight>
                  <a:srgbClr val="FFEDCC"/>
                </a:highlight>
                <a:latin typeface="Lato"/>
                <a:ea typeface="Lato"/>
                <a:cs typeface="Lato"/>
                <a:sym typeface="Lato"/>
              </a:rPr>
              <a:t>Before version </a:t>
            </a:r>
            <a:r>
              <a:rPr lang="en-US" sz="900">
                <a:solidFill>
                  <a:srgbClr val="E74C3C"/>
                </a:solidFill>
                <a:highlight>
                  <a:srgbClr val="FFFFFF"/>
                </a:highlight>
                <a:latin typeface="Courier New"/>
                <a:ea typeface="Courier New"/>
                <a:cs typeface="Courier New"/>
                <a:sym typeface="Courier New"/>
              </a:rPr>
              <a:t>0.5.0</a:t>
            </a:r>
            <a:r>
              <a:rPr lang="en-US" sz="1200">
                <a:solidFill>
                  <a:srgbClr val="404040"/>
                </a:solidFill>
                <a:highlight>
                  <a:srgbClr val="FFEDCC"/>
                </a:highlight>
                <a:latin typeface="Lato"/>
                <a:ea typeface="Lato"/>
                <a:cs typeface="Lato"/>
                <a:sym typeface="Lato"/>
              </a:rPr>
              <a:t> a right shift </a:t>
            </a:r>
            <a:r>
              <a:rPr lang="en-US" sz="900">
                <a:solidFill>
                  <a:srgbClr val="E74C3C"/>
                </a:solidFill>
                <a:highlight>
                  <a:srgbClr val="FFFFFF"/>
                </a:highlight>
                <a:latin typeface="Courier New"/>
                <a:ea typeface="Courier New"/>
                <a:cs typeface="Courier New"/>
                <a:sym typeface="Courier New"/>
              </a:rPr>
              <a:t>x &gt;&gt; y</a:t>
            </a:r>
            <a:r>
              <a:rPr lang="en-US" sz="1200">
                <a:solidFill>
                  <a:srgbClr val="404040"/>
                </a:solidFill>
                <a:highlight>
                  <a:srgbClr val="FFEDCC"/>
                </a:highlight>
                <a:latin typeface="Lato"/>
                <a:ea typeface="Lato"/>
                <a:cs typeface="Lato"/>
                <a:sym typeface="Lato"/>
              </a:rPr>
              <a:t> for negative </a:t>
            </a:r>
            <a:r>
              <a:rPr lang="en-US" sz="900">
                <a:solidFill>
                  <a:srgbClr val="E74C3C"/>
                </a:solidFill>
                <a:highlight>
                  <a:srgbClr val="FFFFFF"/>
                </a:highlight>
                <a:latin typeface="Courier New"/>
                <a:ea typeface="Courier New"/>
                <a:cs typeface="Courier New"/>
                <a:sym typeface="Courier New"/>
              </a:rPr>
              <a:t>x</a:t>
            </a:r>
            <a:r>
              <a:rPr lang="en-US" sz="1200">
                <a:solidFill>
                  <a:srgbClr val="404040"/>
                </a:solidFill>
                <a:highlight>
                  <a:srgbClr val="FFEDCC"/>
                </a:highlight>
                <a:latin typeface="Lato"/>
                <a:ea typeface="Lato"/>
                <a:cs typeface="Lato"/>
                <a:sym typeface="Lato"/>
              </a:rPr>
              <a:t> was equivalent to </a:t>
            </a:r>
            <a:r>
              <a:rPr lang="en-US" sz="900">
                <a:solidFill>
                  <a:srgbClr val="E74C3C"/>
                </a:solidFill>
                <a:highlight>
                  <a:srgbClr val="FFFFFF"/>
                </a:highlight>
                <a:latin typeface="Courier New"/>
                <a:ea typeface="Courier New"/>
                <a:cs typeface="Courier New"/>
                <a:sym typeface="Courier New"/>
              </a:rPr>
              <a:t>x / 2**y</a:t>
            </a:r>
            <a:r>
              <a:rPr lang="en-US" sz="1200">
                <a:solidFill>
                  <a:srgbClr val="404040"/>
                </a:solidFill>
                <a:highlight>
                  <a:srgbClr val="FFEDCC"/>
                </a:highlight>
                <a:latin typeface="Lato"/>
                <a:ea typeface="Lato"/>
                <a:cs typeface="Lato"/>
                <a:sym typeface="Lato"/>
              </a:rPr>
              <a:t>, i.e. right shifts used rounding towards zero instead of rounding towards negative infinity.</a:t>
            </a:r>
            <a:endParaRPr sz="1200">
              <a:solidFill>
                <a:srgbClr val="404040"/>
              </a:solidFill>
              <a:highlight>
                <a:srgbClr val="FCFCFC"/>
              </a:highlight>
              <a:latin typeface="Lato"/>
              <a:ea typeface="Lato"/>
              <a:cs typeface="Lato"/>
              <a:sym typeface="Lato"/>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1" name="Shape 841"/>
        <p:cNvGrpSpPr/>
        <p:nvPr/>
      </p:nvGrpSpPr>
      <p:grpSpPr>
        <a:xfrm>
          <a:off x="0" y="0"/>
          <a:ext cx="0" cy="0"/>
          <a:chOff x="0" y="0"/>
          <a:chExt cx="0" cy="0"/>
        </a:xfrm>
      </p:grpSpPr>
      <p:sp>
        <p:nvSpPr>
          <p:cNvPr id="842" name="Google Shape;842;gacb5d1cb0c_0_685:notes"/>
          <p:cNvSpPr/>
          <p:nvPr>
            <p:ph idx="2" type="sldImg"/>
          </p:nvPr>
        </p:nvSpPr>
        <p:spPr>
          <a:xfrm>
            <a:off x="382094" y="685800"/>
            <a:ext cx="6094200" cy="3429000"/>
          </a:xfrm>
          <a:custGeom>
            <a:rect b="b" l="l" r="r" t="t"/>
            <a:pathLst>
              <a:path extrusionOk="0" h="120000" w="120000">
                <a:moveTo>
                  <a:pt x="0" y="0"/>
                </a:moveTo>
                <a:lnTo>
                  <a:pt x="120000" y="0"/>
                </a:lnTo>
                <a:lnTo>
                  <a:pt x="120000" y="120000"/>
                </a:lnTo>
                <a:lnTo>
                  <a:pt x="0" y="120000"/>
                </a:lnTo>
                <a:close/>
              </a:path>
            </a:pathLst>
          </a:custGeom>
        </p:spPr>
      </p:sp>
      <p:sp>
        <p:nvSpPr>
          <p:cNvPr id="843" name="Google Shape;843;gacb5d1cb0c_0_685: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317500" lvl="0" marL="457200" rtl="0" algn="l">
              <a:spcBef>
                <a:spcPts val="0"/>
              </a:spcBef>
              <a:spcAft>
                <a:spcPts val="0"/>
              </a:spcAft>
              <a:buSzPts val="1400"/>
              <a:buChar char="●"/>
            </a:pPr>
            <a:r>
              <a:rPr lang="en-US" sz="1200">
                <a:solidFill>
                  <a:srgbClr val="404040"/>
                </a:solidFill>
                <a:highlight>
                  <a:srgbClr val="FCFCFC"/>
                </a:highlight>
                <a:latin typeface="Lato"/>
                <a:ea typeface="Lato"/>
                <a:cs typeface="Lato"/>
                <a:sym typeface="Lato"/>
              </a:rPr>
              <a:t>Addition, subtraction and multiplication have the usual semantics. They wrap in two’s complement representation, meaning that for example </a:t>
            </a:r>
            <a:r>
              <a:rPr lang="en-US" sz="900">
                <a:solidFill>
                  <a:srgbClr val="E74C3C"/>
                </a:solidFill>
                <a:highlight>
                  <a:srgbClr val="FFFFFF"/>
                </a:highlight>
                <a:latin typeface="Courier New"/>
                <a:ea typeface="Courier New"/>
                <a:cs typeface="Courier New"/>
                <a:sym typeface="Courier New"/>
              </a:rPr>
              <a:t>uint256(0) - uint256(1) == 2**256 - 1</a:t>
            </a:r>
            <a:r>
              <a:rPr lang="en-US" sz="1200">
                <a:solidFill>
                  <a:srgbClr val="404040"/>
                </a:solidFill>
                <a:highlight>
                  <a:srgbClr val="FCFCFC"/>
                </a:highlight>
                <a:latin typeface="Lato"/>
                <a:ea typeface="Lato"/>
                <a:cs typeface="Lato"/>
                <a:sym typeface="Lato"/>
              </a:rPr>
              <a:t>. You have to take these overflows into account when designing safe smart contracts.</a:t>
            </a:r>
            <a:endParaRPr sz="1200">
              <a:solidFill>
                <a:srgbClr val="404040"/>
              </a:solidFill>
              <a:highlight>
                <a:srgbClr val="FCFCFC"/>
              </a:highlight>
              <a:latin typeface="Lato"/>
              <a:ea typeface="Lato"/>
              <a:cs typeface="Lato"/>
              <a:sym typeface="Lato"/>
            </a:endParaRPr>
          </a:p>
          <a:p>
            <a:pPr indent="0" lvl="0" marL="0" rtl="0" algn="l">
              <a:spcBef>
                <a:spcPts val="0"/>
              </a:spcBef>
              <a:spcAft>
                <a:spcPts val="0"/>
              </a:spcAft>
              <a:buNone/>
            </a:pPr>
            <a:r>
              <a:t/>
            </a:r>
            <a:endParaRPr sz="1200">
              <a:solidFill>
                <a:srgbClr val="404040"/>
              </a:solidFill>
              <a:highlight>
                <a:srgbClr val="FCFCFC"/>
              </a:highlight>
              <a:latin typeface="Lato"/>
              <a:ea typeface="Lato"/>
              <a:cs typeface="Lato"/>
              <a:sym typeface="Lato"/>
            </a:endParaRPr>
          </a:p>
          <a:p>
            <a:pPr indent="-304800" lvl="0" marL="457200" rtl="0" algn="l">
              <a:spcBef>
                <a:spcPts val="0"/>
              </a:spcBef>
              <a:spcAft>
                <a:spcPts val="0"/>
              </a:spcAft>
              <a:buClr>
                <a:srgbClr val="404040"/>
              </a:buClr>
              <a:buSzPts val="1200"/>
              <a:buFont typeface="Lato"/>
              <a:buChar char="●"/>
            </a:pPr>
            <a:r>
              <a:rPr lang="en-US" sz="1200">
                <a:solidFill>
                  <a:srgbClr val="404040"/>
                </a:solidFill>
                <a:highlight>
                  <a:srgbClr val="FCFCFC"/>
                </a:highlight>
                <a:latin typeface="Lato"/>
                <a:ea typeface="Lato"/>
                <a:cs typeface="Lato"/>
                <a:sym typeface="Lato"/>
              </a:rPr>
              <a:t>Since the type of the result of an operation is always the type of one of the operands, division on integers always results in an integer. In Solidity, division rounds towards zero. This mean that </a:t>
            </a:r>
            <a:r>
              <a:rPr lang="en-US" sz="900">
                <a:solidFill>
                  <a:srgbClr val="E74C3C"/>
                </a:solidFill>
                <a:highlight>
                  <a:srgbClr val="FFFFFF"/>
                </a:highlight>
                <a:latin typeface="Courier New"/>
                <a:ea typeface="Courier New"/>
                <a:cs typeface="Courier New"/>
                <a:sym typeface="Courier New"/>
              </a:rPr>
              <a:t>int256(-5) / int256(2) == int256(-2)</a:t>
            </a:r>
            <a:r>
              <a:rPr lang="en-US" sz="1200">
                <a:solidFill>
                  <a:srgbClr val="404040"/>
                </a:solidFill>
                <a:highlight>
                  <a:srgbClr val="FCFCFC"/>
                </a:highlight>
                <a:latin typeface="Lato"/>
                <a:ea typeface="Lato"/>
                <a:cs typeface="Lato"/>
                <a:sym typeface="Lato"/>
              </a:rPr>
              <a:t>.</a:t>
            </a:r>
            <a:endParaRPr sz="1200">
              <a:solidFill>
                <a:srgbClr val="404040"/>
              </a:solidFill>
              <a:highlight>
                <a:srgbClr val="FCFCFC"/>
              </a:highlight>
              <a:latin typeface="Lato"/>
              <a:ea typeface="Lato"/>
              <a:cs typeface="Lato"/>
              <a:sym typeface="Lato"/>
            </a:endParaRPr>
          </a:p>
          <a:p>
            <a:pPr indent="-304800" lvl="0" marL="457200" rtl="0" algn="l">
              <a:spcBef>
                <a:spcPts val="0"/>
              </a:spcBef>
              <a:spcAft>
                <a:spcPts val="0"/>
              </a:spcAft>
              <a:buClr>
                <a:srgbClr val="404040"/>
              </a:buClr>
              <a:buSzPts val="1200"/>
              <a:buFont typeface="Lato"/>
              <a:buChar char="●"/>
            </a:pPr>
            <a:r>
              <a:rPr lang="en-US" sz="1200">
                <a:solidFill>
                  <a:srgbClr val="404040"/>
                </a:solidFill>
                <a:highlight>
                  <a:srgbClr val="FCFCFC"/>
                </a:highlight>
                <a:latin typeface="Lato"/>
                <a:ea typeface="Lato"/>
                <a:cs typeface="Lato"/>
                <a:sym typeface="Lato"/>
              </a:rPr>
              <a:t>Division by zero causes a failing assert.</a:t>
            </a:r>
            <a:endParaRPr sz="1200">
              <a:solidFill>
                <a:srgbClr val="404040"/>
              </a:solidFill>
              <a:highlight>
                <a:srgbClr val="FCFCFC"/>
              </a:highlight>
              <a:latin typeface="Lato"/>
              <a:ea typeface="Lato"/>
              <a:cs typeface="Lato"/>
              <a:sym typeface="Lato"/>
            </a:endParaRPr>
          </a:p>
          <a:p>
            <a:pPr indent="-304800" lvl="0" marL="457200" rtl="0" algn="l">
              <a:spcBef>
                <a:spcPts val="0"/>
              </a:spcBef>
              <a:spcAft>
                <a:spcPts val="0"/>
              </a:spcAft>
              <a:buClr>
                <a:srgbClr val="404040"/>
              </a:buClr>
              <a:buSzPts val="1200"/>
              <a:buFont typeface="Lato"/>
              <a:buChar char="●"/>
            </a:pPr>
            <a:r>
              <a:rPr lang="en-US" sz="1200">
                <a:solidFill>
                  <a:srgbClr val="404040"/>
                </a:solidFill>
                <a:latin typeface="Lato"/>
                <a:ea typeface="Lato"/>
                <a:cs typeface="Lato"/>
                <a:sym typeface="Lato"/>
              </a:rPr>
              <a:t>Exponentiation is only available for unsigned types. Please take care that the types you are using are large enough to hold the result and prepare for potential wrapping behaviour.</a:t>
            </a:r>
            <a:endParaRPr sz="1200">
              <a:solidFill>
                <a:srgbClr val="404040"/>
              </a:solidFill>
              <a:latin typeface="Lato"/>
              <a:ea typeface="Lato"/>
              <a:cs typeface="Lato"/>
              <a:sym typeface="Lato"/>
            </a:endParaRPr>
          </a:p>
          <a:p>
            <a:pPr indent="0" lvl="0" marL="457200" rtl="0" algn="l">
              <a:spcBef>
                <a:spcPts val="200"/>
              </a:spcBef>
              <a:spcAft>
                <a:spcPts val="0"/>
              </a:spcAft>
              <a:buNone/>
            </a:pPr>
            <a:r>
              <a:t/>
            </a:r>
            <a:endParaRPr sz="1200">
              <a:solidFill>
                <a:srgbClr val="404040"/>
              </a:solidFill>
              <a:highlight>
                <a:srgbClr val="FCFCFC"/>
              </a:highlight>
              <a:latin typeface="Lato"/>
              <a:ea typeface="Lato"/>
              <a:cs typeface="Lato"/>
              <a:sym typeface="Lato"/>
            </a:endParaRPr>
          </a:p>
          <a:p>
            <a:pPr indent="0" lvl="0" marL="0" rtl="0" algn="l">
              <a:spcBef>
                <a:spcPts val="0"/>
              </a:spcBef>
              <a:spcAft>
                <a:spcPts val="0"/>
              </a:spcAft>
              <a:buNone/>
            </a:pPr>
            <a:r>
              <a:t/>
            </a:r>
            <a:endParaRPr sz="1200">
              <a:solidFill>
                <a:srgbClr val="404040"/>
              </a:solidFill>
              <a:highlight>
                <a:srgbClr val="FCFCFC"/>
              </a:highlight>
              <a:latin typeface="Lato"/>
              <a:ea typeface="Lato"/>
              <a:cs typeface="Lato"/>
              <a:sym typeface="Lato"/>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0" name="Shape 850"/>
        <p:cNvGrpSpPr/>
        <p:nvPr/>
      </p:nvGrpSpPr>
      <p:grpSpPr>
        <a:xfrm>
          <a:off x="0" y="0"/>
          <a:ext cx="0" cy="0"/>
          <a:chOff x="0" y="0"/>
          <a:chExt cx="0" cy="0"/>
        </a:xfrm>
      </p:grpSpPr>
      <p:sp>
        <p:nvSpPr>
          <p:cNvPr id="851" name="Google Shape;851;gacb5d1cb0c_0_693:notes"/>
          <p:cNvSpPr/>
          <p:nvPr>
            <p:ph idx="2" type="sldImg"/>
          </p:nvPr>
        </p:nvSpPr>
        <p:spPr>
          <a:xfrm>
            <a:off x="382094" y="685800"/>
            <a:ext cx="6094200" cy="3429000"/>
          </a:xfrm>
          <a:custGeom>
            <a:rect b="b" l="l" r="r" t="t"/>
            <a:pathLst>
              <a:path extrusionOk="0" h="120000" w="120000">
                <a:moveTo>
                  <a:pt x="0" y="0"/>
                </a:moveTo>
                <a:lnTo>
                  <a:pt x="120000" y="0"/>
                </a:lnTo>
                <a:lnTo>
                  <a:pt x="120000" y="120000"/>
                </a:lnTo>
                <a:lnTo>
                  <a:pt x="0" y="120000"/>
                </a:lnTo>
                <a:close/>
              </a:path>
            </a:pathLst>
          </a:custGeom>
        </p:spPr>
      </p:sp>
      <p:sp>
        <p:nvSpPr>
          <p:cNvPr id="852" name="Google Shape;852;gacb5d1cb0c_0_693: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US" sz="1200">
                <a:solidFill>
                  <a:srgbClr val="404040"/>
                </a:solidFill>
                <a:highlight>
                  <a:srgbClr val="FCFCFC"/>
                </a:highlight>
                <a:latin typeface="Lato"/>
                <a:ea typeface="Lato"/>
                <a:cs typeface="Lato"/>
                <a:sym typeface="Lato"/>
              </a:rPr>
              <a:t>The idea behind this distinction is that </a:t>
            </a:r>
            <a:r>
              <a:rPr lang="en-US" sz="900">
                <a:solidFill>
                  <a:srgbClr val="E74C3C"/>
                </a:solidFill>
                <a:highlight>
                  <a:srgbClr val="FFFFFF"/>
                </a:highlight>
                <a:latin typeface="Courier New"/>
                <a:ea typeface="Courier New"/>
                <a:cs typeface="Courier New"/>
                <a:sym typeface="Courier New"/>
              </a:rPr>
              <a:t>address payable</a:t>
            </a:r>
            <a:r>
              <a:rPr lang="en-US" sz="1200">
                <a:solidFill>
                  <a:srgbClr val="404040"/>
                </a:solidFill>
                <a:highlight>
                  <a:srgbClr val="FCFCFC"/>
                </a:highlight>
                <a:latin typeface="Lato"/>
                <a:ea typeface="Lato"/>
                <a:cs typeface="Lato"/>
                <a:sym typeface="Lato"/>
              </a:rPr>
              <a:t> is an address you can send Ether to, while a plain </a:t>
            </a:r>
            <a:r>
              <a:rPr lang="en-US" sz="900">
                <a:solidFill>
                  <a:srgbClr val="E74C3C"/>
                </a:solidFill>
                <a:highlight>
                  <a:srgbClr val="FFFFFF"/>
                </a:highlight>
                <a:latin typeface="Courier New"/>
                <a:ea typeface="Courier New"/>
                <a:cs typeface="Courier New"/>
                <a:sym typeface="Courier New"/>
              </a:rPr>
              <a:t>address</a:t>
            </a:r>
            <a:r>
              <a:rPr lang="en-US" sz="1200">
                <a:solidFill>
                  <a:srgbClr val="404040"/>
                </a:solidFill>
                <a:highlight>
                  <a:srgbClr val="FCFCFC"/>
                </a:highlight>
                <a:latin typeface="Lato"/>
                <a:ea typeface="Lato"/>
                <a:cs typeface="Lato"/>
                <a:sym typeface="Lato"/>
              </a:rPr>
              <a:t> cannot be sent Ether.</a:t>
            </a:r>
            <a:endParaRPr sz="1200">
              <a:solidFill>
                <a:srgbClr val="404040"/>
              </a:solidFill>
              <a:highlight>
                <a:srgbClr val="FCFCFC"/>
              </a:highlight>
              <a:latin typeface="Lato"/>
              <a:ea typeface="Lato"/>
              <a:cs typeface="Lato"/>
              <a:sym typeface="Lato"/>
            </a:endParaRPr>
          </a:p>
          <a:p>
            <a:pPr indent="0" lvl="0" marL="0" rtl="0" algn="l">
              <a:spcBef>
                <a:spcPts val="0"/>
              </a:spcBef>
              <a:spcAft>
                <a:spcPts val="0"/>
              </a:spcAft>
              <a:buNone/>
            </a:pPr>
            <a:r>
              <a:t/>
            </a:r>
            <a:endParaRPr sz="1200">
              <a:solidFill>
                <a:srgbClr val="404040"/>
              </a:solidFill>
              <a:highlight>
                <a:srgbClr val="FCFCFC"/>
              </a:highlight>
              <a:latin typeface="Lato"/>
              <a:ea typeface="Lato"/>
              <a:cs typeface="Lato"/>
              <a:sym typeface="Lato"/>
            </a:endParaRPr>
          </a:p>
          <a:p>
            <a:pPr indent="0" lvl="0" marL="0" rtl="0" algn="l">
              <a:spcBef>
                <a:spcPts val="0"/>
              </a:spcBef>
              <a:spcAft>
                <a:spcPts val="0"/>
              </a:spcAft>
              <a:buNone/>
            </a:pPr>
            <a:r>
              <a:rPr lang="en-US" sz="1200">
                <a:solidFill>
                  <a:srgbClr val="404040"/>
                </a:solidFill>
                <a:highlight>
                  <a:srgbClr val="E7F2FA"/>
                </a:highlight>
                <a:latin typeface="Lato"/>
                <a:ea typeface="Lato"/>
                <a:cs typeface="Lato"/>
                <a:sym typeface="Lato"/>
              </a:rPr>
              <a:t>It might very well be that you do not need to care about the distinction between </a:t>
            </a:r>
            <a:r>
              <a:rPr lang="en-US" sz="900">
                <a:solidFill>
                  <a:srgbClr val="E74C3C"/>
                </a:solidFill>
                <a:highlight>
                  <a:srgbClr val="FFFFFF"/>
                </a:highlight>
                <a:latin typeface="Courier New"/>
                <a:ea typeface="Courier New"/>
                <a:cs typeface="Courier New"/>
                <a:sym typeface="Courier New"/>
              </a:rPr>
              <a:t>address</a:t>
            </a:r>
            <a:r>
              <a:rPr lang="en-US" sz="1200">
                <a:solidFill>
                  <a:srgbClr val="404040"/>
                </a:solidFill>
                <a:highlight>
                  <a:srgbClr val="E7F2FA"/>
                </a:highlight>
                <a:latin typeface="Lato"/>
                <a:ea typeface="Lato"/>
                <a:cs typeface="Lato"/>
                <a:sym typeface="Lato"/>
              </a:rPr>
              <a:t> and </a:t>
            </a:r>
            <a:r>
              <a:rPr lang="en-US" sz="900">
                <a:solidFill>
                  <a:srgbClr val="E74C3C"/>
                </a:solidFill>
                <a:highlight>
                  <a:srgbClr val="FFFFFF"/>
                </a:highlight>
                <a:latin typeface="Courier New"/>
                <a:ea typeface="Courier New"/>
                <a:cs typeface="Courier New"/>
                <a:sym typeface="Courier New"/>
              </a:rPr>
              <a:t>address payable</a:t>
            </a:r>
            <a:r>
              <a:rPr lang="en-US" sz="1200">
                <a:solidFill>
                  <a:srgbClr val="404040"/>
                </a:solidFill>
                <a:highlight>
                  <a:srgbClr val="E7F2FA"/>
                </a:highlight>
                <a:latin typeface="Lato"/>
                <a:ea typeface="Lato"/>
                <a:cs typeface="Lato"/>
                <a:sym typeface="Lato"/>
              </a:rPr>
              <a:t> and just use </a:t>
            </a:r>
            <a:r>
              <a:rPr lang="en-US" sz="900">
                <a:solidFill>
                  <a:srgbClr val="E74C3C"/>
                </a:solidFill>
                <a:highlight>
                  <a:srgbClr val="FFFFFF"/>
                </a:highlight>
                <a:latin typeface="Courier New"/>
                <a:ea typeface="Courier New"/>
                <a:cs typeface="Courier New"/>
                <a:sym typeface="Courier New"/>
              </a:rPr>
              <a:t>address</a:t>
            </a:r>
            <a:r>
              <a:rPr lang="en-US" sz="1200">
                <a:solidFill>
                  <a:srgbClr val="404040"/>
                </a:solidFill>
                <a:highlight>
                  <a:srgbClr val="E7F2FA"/>
                </a:highlight>
                <a:latin typeface="Lato"/>
                <a:ea typeface="Lato"/>
                <a:cs typeface="Lato"/>
                <a:sym typeface="Lato"/>
              </a:rPr>
              <a:t> everywhere. For example, if you are using the </a:t>
            </a:r>
            <a:r>
              <a:rPr lang="en-US" sz="1200" u="sng">
                <a:solidFill>
                  <a:srgbClr val="9B59B6"/>
                </a:solidFill>
                <a:highlight>
                  <a:srgbClr val="E7F2FA"/>
                </a:highlight>
                <a:latin typeface="Lato"/>
                <a:ea typeface="Lato"/>
                <a:cs typeface="Lato"/>
                <a:sym typeface="Lato"/>
                <a:hlinkClick r:id="rId2">
                  <a:extLst>
                    <a:ext uri="{A12FA001-AC4F-418D-AE19-62706E023703}">
                      <ahyp:hlinkClr val="tx"/>
                    </a:ext>
                  </a:extLst>
                </a:hlinkClick>
              </a:rPr>
              <a:t>withdrawal pattern</a:t>
            </a:r>
            <a:r>
              <a:rPr lang="en-US" sz="1200">
                <a:solidFill>
                  <a:srgbClr val="404040"/>
                </a:solidFill>
                <a:highlight>
                  <a:srgbClr val="E7F2FA"/>
                </a:highlight>
                <a:latin typeface="Lato"/>
                <a:ea typeface="Lato"/>
                <a:cs typeface="Lato"/>
                <a:sym typeface="Lato"/>
              </a:rPr>
              <a:t>, you can (and should) store the address itself as </a:t>
            </a:r>
            <a:r>
              <a:rPr lang="en-US" sz="900">
                <a:solidFill>
                  <a:srgbClr val="E74C3C"/>
                </a:solidFill>
                <a:highlight>
                  <a:srgbClr val="FFFFFF"/>
                </a:highlight>
                <a:latin typeface="Courier New"/>
                <a:ea typeface="Courier New"/>
                <a:cs typeface="Courier New"/>
                <a:sym typeface="Courier New"/>
              </a:rPr>
              <a:t>address</a:t>
            </a:r>
            <a:r>
              <a:rPr lang="en-US" sz="1200">
                <a:solidFill>
                  <a:srgbClr val="404040"/>
                </a:solidFill>
                <a:highlight>
                  <a:srgbClr val="E7F2FA"/>
                </a:highlight>
                <a:latin typeface="Lato"/>
                <a:ea typeface="Lato"/>
                <a:cs typeface="Lato"/>
                <a:sym typeface="Lato"/>
              </a:rPr>
              <a:t>, because you invoke the </a:t>
            </a:r>
            <a:r>
              <a:rPr lang="en-US" sz="900">
                <a:solidFill>
                  <a:srgbClr val="E74C3C"/>
                </a:solidFill>
                <a:highlight>
                  <a:srgbClr val="FFFFFF"/>
                </a:highlight>
                <a:latin typeface="Courier New"/>
                <a:ea typeface="Courier New"/>
                <a:cs typeface="Courier New"/>
                <a:sym typeface="Courier New"/>
              </a:rPr>
              <a:t>transfer</a:t>
            </a:r>
            <a:r>
              <a:rPr lang="en-US" sz="1200">
                <a:solidFill>
                  <a:srgbClr val="404040"/>
                </a:solidFill>
                <a:highlight>
                  <a:srgbClr val="E7F2FA"/>
                </a:highlight>
                <a:latin typeface="Lato"/>
                <a:ea typeface="Lato"/>
                <a:cs typeface="Lato"/>
                <a:sym typeface="Lato"/>
              </a:rPr>
              <a:t> function on </a:t>
            </a:r>
            <a:r>
              <a:rPr lang="en-US" sz="900">
                <a:solidFill>
                  <a:srgbClr val="E74C3C"/>
                </a:solidFill>
                <a:highlight>
                  <a:srgbClr val="FFFFFF"/>
                </a:highlight>
                <a:latin typeface="Courier New"/>
                <a:ea typeface="Courier New"/>
                <a:cs typeface="Courier New"/>
                <a:sym typeface="Courier New"/>
              </a:rPr>
              <a:t>msg.sender</a:t>
            </a:r>
            <a:r>
              <a:rPr lang="en-US" sz="1200">
                <a:solidFill>
                  <a:srgbClr val="404040"/>
                </a:solidFill>
                <a:highlight>
                  <a:srgbClr val="E7F2FA"/>
                </a:highlight>
                <a:latin typeface="Lato"/>
                <a:ea typeface="Lato"/>
                <a:cs typeface="Lato"/>
                <a:sym typeface="Lato"/>
              </a:rPr>
              <a:t>, which is an </a:t>
            </a:r>
            <a:r>
              <a:rPr lang="en-US" sz="900">
                <a:solidFill>
                  <a:srgbClr val="E74C3C"/>
                </a:solidFill>
                <a:highlight>
                  <a:srgbClr val="FFFFFF"/>
                </a:highlight>
                <a:latin typeface="Courier New"/>
                <a:ea typeface="Courier New"/>
                <a:cs typeface="Courier New"/>
                <a:sym typeface="Courier New"/>
              </a:rPr>
              <a:t>address payable</a:t>
            </a:r>
            <a:r>
              <a:rPr lang="en-US" sz="1200">
                <a:solidFill>
                  <a:srgbClr val="404040"/>
                </a:solidFill>
                <a:highlight>
                  <a:srgbClr val="E7F2FA"/>
                </a:highlight>
                <a:latin typeface="Lato"/>
                <a:ea typeface="Lato"/>
                <a:cs typeface="Lato"/>
                <a:sym typeface="Lato"/>
              </a:rPr>
              <a:t>.</a:t>
            </a:r>
            <a:endParaRPr sz="1200">
              <a:solidFill>
                <a:srgbClr val="404040"/>
              </a:solidFill>
              <a:highlight>
                <a:srgbClr val="FCFCFC"/>
              </a:highlight>
              <a:latin typeface="Lato"/>
              <a:ea typeface="Lato"/>
              <a:cs typeface="Lato"/>
              <a:sym typeface="Lato"/>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0" name="Shape 860"/>
        <p:cNvGrpSpPr/>
        <p:nvPr/>
      </p:nvGrpSpPr>
      <p:grpSpPr>
        <a:xfrm>
          <a:off x="0" y="0"/>
          <a:ext cx="0" cy="0"/>
          <a:chOff x="0" y="0"/>
          <a:chExt cx="0" cy="0"/>
        </a:xfrm>
      </p:grpSpPr>
      <p:sp>
        <p:nvSpPr>
          <p:cNvPr id="861" name="Google Shape;861;gacb5d1cb0c_0_701:notes"/>
          <p:cNvSpPr/>
          <p:nvPr>
            <p:ph idx="2" type="sldImg"/>
          </p:nvPr>
        </p:nvSpPr>
        <p:spPr>
          <a:xfrm>
            <a:off x="382094" y="685800"/>
            <a:ext cx="6094200" cy="3429000"/>
          </a:xfrm>
          <a:custGeom>
            <a:rect b="b" l="l" r="r" t="t"/>
            <a:pathLst>
              <a:path extrusionOk="0" h="120000" w="120000">
                <a:moveTo>
                  <a:pt x="0" y="0"/>
                </a:moveTo>
                <a:lnTo>
                  <a:pt x="120000" y="0"/>
                </a:lnTo>
                <a:lnTo>
                  <a:pt x="120000" y="120000"/>
                </a:lnTo>
                <a:lnTo>
                  <a:pt x="0" y="120000"/>
                </a:lnTo>
                <a:close/>
              </a:path>
            </a:pathLst>
          </a:custGeom>
        </p:spPr>
      </p:sp>
      <p:sp>
        <p:nvSpPr>
          <p:cNvPr id="862" name="Google Shape;862;gacb5d1cb0c_0_701: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US" sz="1200">
                <a:solidFill>
                  <a:srgbClr val="404040"/>
                </a:solidFill>
                <a:highlight>
                  <a:srgbClr val="E7F2FA"/>
                </a:highlight>
                <a:latin typeface="Lato"/>
                <a:ea typeface="Lato"/>
                <a:cs typeface="Lato"/>
                <a:sym typeface="Lato"/>
              </a:rPr>
              <a:t>f </a:t>
            </a:r>
            <a:r>
              <a:rPr lang="en-US" sz="900">
                <a:solidFill>
                  <a:srgbClr val="E74C3C"/>
                </a:solidFill>
                <a:highlight>
                  <a:srgbClr val="FFFFFF"/>
                </a:highlight>
                <a:latin typeface="Courier New"/>
                <a:ea typeface="Courier New"/>
                <a:cs typeface="Courier New"/>
                <a:sym typeface="Courier New"/>
              </a:rPr>
              <a:t>x</a:t>
            </a:r>
            <a:r>
              <a:rPr lang="en-US" sz="1200">
                <a:solidFill>
                  <a:srgbClr val="404040"/>
                </a:solidFill>
                <a:highlight>
                  <a:srgbClr val="E7F2FA"/>
                </a:highlight>
                <a:latin typeface="Lato"/>
                <a:ea typeface="Lato"/>
                <a:cs typeface="Lato"/>
                <a:sym typeface="Lato"/>
              </a:rPr>
              <a:t> is a contract address, its code (more specifically: its </a:t>
            </a:r>
            <a:r>
              <a:rPr lang="en-US" sz="1200" u="sng">
                <a:solidFill>
                  <a:srgbClr val="9B59B6"/>
                </a:solidFill>
                <a:highlight>
                  <a:srgbClr val="E7F2FA"/>
                </a:highlight>
                <a:latin typeface="Lato"/>
                <a:ea typeface="Lato"/>
                <a:cs typeface="Lato"/>
                <a:sym typeface="Lato"/>
                <a:hlinkClick r:id="rId2">
                  <a:extLst>
                    <a:ext uri="{A12FA001-AC4F-418D-AE19-62706E023703}">
                      <ahyp:hlinkClr val="tx"/>
                    </a:ext>
                  </a:extLst>
                </a:hlinkClick>
              </a:rPr>
              <a:t>Fallback Function</a:t>
            </a:r>
            <a:r>
              <a:rPr lang="en-US" sz="1200">
                <a:solidFill>
                  <a:srgbClr val="404040"/>
                </a:solidFill>
                <a:highlight>
                  <a:srgbClr val="E7F2FA"/>
                </a:highlight>
                <a:latin typeface="Lato"/>
                <a:ea typeface="Lato"/>
                <a:cs typeface="Lato"/>
                <a:sym typeface="Lato"/>
              </a:rPr>
              <a:t>, if present) will be executed together with the </a:t>
            </a:r>
            <a:r>
              <a:rPr lang="en-US" sz="900">
                <a:solidFill>
                  <a:srgbClr val="E74C3C"/>
                </a:solidFill>
                <a:highlight>
                  <a:srgbClr val="FFFFFF"/>
                </a:highlight>
                <a:latin typeface="Courier New"/>
                <a:ea typeface="Courier New"/>
                <a:cs typeface="Courier New"/>
                <a:sym typeface="Courier New"/>
              </a:rPr>
              <a:t>transfer</a:t>
            </a:r>
            <a:r>
              <a:rPr lang="en-US" sz="1200">
                <a:solidFill>
                  <a:srgbClr val="404040"/>
                </a:solidFill>
                <a:highlight>
                  <a:srgbClr val="E7F2FA"/>
                </a:highlight>
                <a:latin typeface="Lato"/>
                <a:ea typeface="Lato"/>
                <a:cs typeface="Lato"/>
                <a:sym typeface="Lato"/>
              </a:rPr>
              <a:t> call (this is a feature of the EVM and cannot be prevented). If that execution runs out of gas or fails in any way, the Ether transfer will be reverted and the current contract will stop with an exception.</a:t>
            </a:r>
            <a:endParaRPr sz="1200">
              <a:solidFill>
                <a:srgbClr val="404040"/>
              </a:solidFill>
              <a:highlight>
                <a:srgbClr val="E7F2FA"/>
              </a:highlight>
              <a:latin typeface="Lato"/>
              <a:ea typeface="Lato"/>
              <a:cs typeface="Lato"/>
              <a:sym typeface="Lato"/>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9" name="Shape 869"/>
        <p:cNvGrpSpPr/>
        <p:nvPr/>
      </p:nvGrpSpPr>
      <p:grpSpPr>
        <a:xfrm>
          <a:off x="0" y="0"/>
          <a:ext cx="0" cy="0"/>
          <a:chOff x="0" y="0"/>
          <a:chExt cx="0" cy="0"/>
        </a:xfrm>
      </p:grpSpPr>
      <p:sp>
        <p:nvSpPr>
          <p:cNvPr id="870" name="Google Shape;870;gacb5d1cb0c_0_709:notes"/>
          <p:cNvSpPr/>
          <p:nvPr>
            <p:ph idx="2" type="sldImg"/>
          </p:nvPr>
        </p:nvSpPr>
        <p:spPr>
          <a:xfrm>
            <a:off x="382094" y="685800"/>
            <a:ext cx="6094200" cy="3429000"/>
          </a:xfrm>
          <a:custGeom>
            <a:rect b="b" l="l" r="r" t="t"/>
            <a:pathLst>
              <a:path extrusionOk="0" h="120000" w="120000">
                <a:moveTo>
                  <a:pt x="0" y="0"/>
                </a:moveTo>
                <a:lnTo>
                  <a:pt x="120000" y="0"/>
                </a:lnTo>
                <a:lnTo>
                  <a:pt x="120000" y="120000"/>
                </a:lnTo>
                <a:lnTo>
                  <a:pt x="0" y="120000"/>
                </a:lnTo>
                <a:close/>
              </a:path>
            </a:pathLst>
          </a:custGeom>
        </p:spPr>
      </p:sp>
      <p:sp>
        <p:nvSpPr>
          <p:cNvPr id="871" name="Google Shape;871;gacb5d1cb0c_0_709: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US" sz="1200">
                <a:solidFill>
                  <a:srgbClr val="404040"/>
                </a:solidFill>
                <a:highlight>
                  <a:srgbClr val="FCFCFC"/>
                </a:highlight>
                <a:latin typeface="Lato"/>
                <a:ea typeface="Lato"/>
                <a:cs typeface="Lato"/>
                <a:sym typeface="Lato"/>
              </a:rPr>
              <a:t>Every </a:t>
            </a:r>
            <a:r>
              <a:rPr lang="en-US" sz="1200" u="sng">
                <a:solidFill>
                  <a:srgbClr val="9B59B6"/>
                </a:solidFill>
                <a:highlight>
                  <a:srgbClr val="FCFCFC"/>
                </a:highlight>
                <a:latin typeface="Lato"/>
                <a:ea typeface="Lato"/>
                <a:cs typeface="Lato"/>
                <a:sym typeface="Lato"/>
                <a:hlinkClick r:id="rId2">
                  <a:extLst>
                    <a:ext uri="{A12FA001-AC4F-418D-AE19-62706E023703}">
                      <ahyp:hlinkClr val="tx"/>
                    </a:ext>
                  </a:extLst>
                </a:hlinkClick>
              </a:rPr>
              <a:t>contract</a:t>
            </a:r>
            <a:r>
              <a:rPr lang="en-US" sz="1200">
                <a:solidFill>
                  <a:srgbClr val="404040"/>
                </a:solidFill>
                <a:highlight>
                  <a:srgbClr val="FCFCFC"/>
                </a:highlight>
                <a:latin typeface="Lato"/>
                <a:ea typeface="Lato"/>
                <a:cs typeface="Lato"/>
                <a:sym typeface="Lato"/>
              </a:rPr>
              <a:t> defines its own type. You can implicitly convert contracts to contracts they inherit from. Contracts can be explicitly converted to and from all other contract types and the </a:t>
            </a:r>
            <a:r>
              <a:rPr lang="en-US" sz="900">
                <a:solidFill>
                  <a:srgbClr val="E74C3C"/>
                </a:solidFill>
                <a:highlight>
                  <a:srgbClr val="FFFFFF"/>
                </a:highlight>
                <a:latin typeface="Courier New"/>
                <a:ea typeface="Courier New"/>
                <a:cs typeface="Courier New"/>
                <a:sym typeface="Courier New"/>
              </a:rPr>
              <a:t>address</a:t>
            </a:r>
            <a:r>
              <a:rPr lang="en-US" sz="1200">
                <a:solidFill>
                  <a:srgbClr val="404040"/>
                </a:solidFill>
                <a:highlight>
                  <a:srgbClr val="FCFCFC"/>
                </a:highlight>
                <a:latin typeface="Lato"/>
                <a:ea typeface="Lato"/>
                <a:cs typeface="Lato"/>
                <a:sym typeface="Lato"/>
              </a:rPr>
              <a:t>type.</a:t>
            </a:r>
            <a:endParaRPr sz="1200">
              <a:solidFill>
                <a:srgbClr val="404040"/>
              </a:solidFill>
              <a:highlight>
                <a:srgbClr val="FCFCFC"/>
              </a:highlight>
              <a:latin typeface="Lato"/>
              <a:ea typeface="Lato"/>
              <a:cs typeface="Lato"/>
              <a:sym typeface="Lato"/>
            </a:endParaRPr>
          </a:p>
          <a:p>
            <a:pPr indent="0" lvl="0" marL="0" rtl="0" algn="l">
              <a:spcBef>
                <a:spcPts val="0"/>
              </a:spcBef>
              <a:spcAft>
                <a:spcPts val="0"/>
              </a:spcAft>
              <a:buNone/>
            </a:pPr>
            <a:r>
              <a:t/>
            </a:r>
            <a:endParaRPr sz="1200">
              <a:solidFill>
                <a:srgbClr val="404040"/>
              </a:solidFill>
              <a:highlight>
                <a:srgbClr val="FCFCFC"/>
              </a:highlight>
              <a:latin typeface="Lato"/>
              <a:ea typeface="Lato"/>
              <a:cs typeface="Lato"/>
              <a:sym typeface="Lato"/>
            </a:endParaRPr>
          </a:p>
          <a:p>
            <a:pPr indent="0" lvl="0" marL="0" rtl="0" algn="l">
              <a:lnSpc>
                <a:spcPct val="163636"/>
              </a:lnSpc>
              <a:spcBef>
                <a:spcPts val="0"/>
              </a:spcBef>
              <a:spcAft>
                <a:spcPts val="0"/>
              </a:spcAft>
              <a:buClr>
                <a:schemeClr val="dk1"/>
              </a:buClr>
              <a:buSzPts val="1100"/>
              <a:buFont typeface="Arial"/>
              <a:buNone/>
            </a:pPr>
            <a:r>
              <a:rPr lang="en-US" sz="1200">
                <a:solidFill>
                  <a:srgbClr val="404040"/>
                </a:solidFill>
                <a:latin typeface="Lato"/>
                <a:ea typeface="Lato"/>
                <a:cs typeface="Lato"/>
                <a:sym typeface="Lato"/>
              </a:rPr>
              <a:t>If you declare a local variable of contract type, you can call functions on that contract. Take care to assign it from somewhere that is the same contract type.</a:t>
            </a:r>
            <a:endParaRPr sz="1200">
              <a:solidFill>
                <a:srgbClr val="404040"/>
              </a:solidFill>
              <a:latin typeface="Lato"/>
              <a:ea typeface="Lato"/>
              <a:cs typeface="Lato"/>
              <a:sym typeface="Lato"/>
            </a:endParaRPr>
          </a:p>
          <a:p>
            <a:pPr indent="0" lvl="0" marL="0" rtl="0" algn="l">
              <a:lnSpc>
                <a:spcPct val="163636"/>
              </a:lnSpc>
              <a:spcBef>
                <a:spcPts val="1800"/>
              </a:spcBef>
              <a:spcAft>
                <a:spcPts val="0"/>
              </a:spcAft>
              <a:buClr>
                <a:schemeClr val="dk1"/>
              </a:buClr>
              <a:buSzPts val="1100"/>
              <a:buFont typeface="Arial"/>
              <a:buNone/>
            </a:pPr>
            <a:r>
              <a:rPr lang="en-US" sz="1200">
                <a:solidFill>
                  <a:srgbClr val="404040"/>
                </a:solidFill>
                <a:latin typeface="Lato"/>
                <a:ea typeface="Lato"/>
                <a:cs typeface="Lato"/>
                <a:sym typeface="Lato"/>
              </a:rPr>
              <a:t>You can also instantiate contracts via the new keyword</a:t>
            </a:r>
            <a:endParaRPr sz="1200">
              <a:solidFill>
                <a:srgbClr val="404040"/>
              </a:solidFill>
              <a:latin typeface="Lato"/>
              <a:ea typeface="Lato"/>
              <a:cs typeface="Lato"/>
              <a:sym typeface="Lato"/>
            </a:endParaRPr>
          </a:p>
          <a:p>
            <a:pPr indent="0" lvl="0" marL="0" rtl="0" algn="l">
              <a:spcBef>
                <a:spcPts val="1800"/>
              </a:spcBef>
              <a:spcAft>
                <a:spcPts val="0"/>
              </a:spcAft>
              <a:buNone/>
            </a:pPr>
            <a:r>
              <a:t/>
            </a:r>
            <a:endParaRPr sz="1200">
              <a:solidFill>
                <a:srgbClr val="404040"/>
              </a:solidFill>
              <a:highlight>
                <a:srgbClr val="FCFCFC"/>
              </a:highlight>
              <a:latin typeface="Lato"/>
              <a:ea typeface="Lato"/>
              <a:cs typeface="Lato"/>
              <a:sym typeface="Lato"/>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8" name="Shape 878"/>
        <p:cNvGrpSpPr/>
        <p:nvPr/>
      </p:nvGrpSpPr>
      <p:grpSpPr>
        <a:xfrm>
          <a:off x="0" y="0"/>
          <a:ext cx="0" cy="0"/>
          <a:chOff x="0" y="0"/>
          <a:chExt cx="0" cy="0"/>
        </a:xfrm>
      </p:grpSpPr>
      <p:sp>
        <p:nvSpPr>
          <p:cNvPr id="879" name="Google Shape;879;gacb5d1cb0c_0_717:notes"/>
          <p:cNvSpPr/>
          <p:nvPr>
            <p:ph idx="2" type="sldImg"/>
          </p:nvPr>
        </p:nvSpPr>
        <p:spPr>
          <a:xfrm>
            <a:off x="382094" y="685800"/>
            <a:ext cx="6094200" cy="3429000"/>
          </a:xfrm>
          <a:custGeom>
            <a:rect b="b" l="l" r="r" t="t"/>
            <a:pathLst>
              <a:path extrusionOk="0" h="120000" w="120000">
                <a:moveTo>
                  <a:pt x="0" y="0"/>
                </a:moveTo>
                <a:lnTo>
                  <a:pt x="120000" y="0"/>
                </a:lnTo>
                <a:lnTo>
                  <a:pt x="120000" y="120000"/>
                </a:lnTo>
                <a:lnTo>
                  <a:pt x="0" y="120000"/>
                </a:lnTo>
                <a:close/>
              </a:path>
            </a:pathLst>
          </a:custGeom>
        </p:spPr>
      </p:sp>
      <p:sp>
        <p:nvSpPr>
          <p:cNvPr id="880" name="Google Shape;880;gacb5d1cb0c_0_717: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US" sz="1200">
                <a:solidFill>
                  <a:srgbClr val="404040"/>
                </a:solidFill>
                <a:highlight>
                  <a:srgbClr val="FCFCFC"/>
                </a:highlight>
                <a:latin typeface="Lato"/>
                <a:ea typeface="Lato"/>
                <a:cs typeface="Lato"/>
                <a:sym typeface="Lato"/>
              </a:rPr>
              <a:t>String literals are written with either double or single-quotes  They do not imply trailing zeroes as in C; </a:t>
            </a:r>
            <a:r>
              <a:rPr lang="en-US" sz="900">
                <a:solidFill>
                  <a:srgbClr val="E74C3C"/>
                </a:solidFill>
                <a:highlight>
                  <a:srgbClr val="FFFFFF"/>
                </a:highlight>
                <a:latin typeface="Courier New"/>
                <a:ea typeface="Courier New"/>
                <a:cs typeface="Courier New"/>
                <a:sym typeface="Courier New"/>
              </a:rPr>
              <a:t>"foo"</a:t>
            </a:r>
            <a:r>
              <a:rPr lang="en-US" sz="1200">
                <a:solidFill>
                  <a:srgbClr val="404040"/>
                </a:solidFill>
                <a:highlight>
                  <a:srgbClr val="FCFCFC"/>
                </a:highlight>
                <a:latin typeface="Lato"/>
                <a:ea typeface="Lato"/>
                <a:cs typeface="Lato"/>
                <a:sym typeface="Lato"/>
              </a:rPr>
              <a:t> represents three bytes, not four. As with integer literals, their type can vary, but they are implicitly convertible to </a:t>
            </a:r>
            <a:r>
              <a:rPr lang="en-US" sz="900">
                <a:solidFill>
                  <a:srgbClr val="E74C3C"/>
                </a:solidFill>
                <a:highlight>
                  <a:srgbClr val="FFFFFF"/>
                </a:highlight>
                <a:latin typeface="Courier New"/>
                <a:ea typeface="Courier New"/>
                <a:cs typeface="Courier New"/>
                <a:sym typeface="Courier New"/>
              </a:rPr>
              <a:t>bytes1</a:t>
            </a:r>
            <a:r>
              <a:rPr lang="en-US" sz="1200">
                <a:solidFill>
                  <a:srgbClr val="404040"/>
                </a:solidFill>
                <a:highlight>
                  <a:srgbClr val="FCFCFC"/>
                </a:highlight>
                <a:latin typeface="Lato"/>
                <a:ea typeface="Lato"/>
                <a:cs typeface="Lato"/>
                <a:sym typeface="Lato"/>
              </a:rPr>
              <a:t>, …, </a:t>
            </a:r>
            <a:r>
              <a:rPr lang="en-US" sz="900">
                <a:solidFill>
                  <a:srgbClr val="E74C3C"/>
                </a:solidFill>
                <a:highlight>
                  <a:srgbClr val="FFFFFF"/>
                </a:highlight>
                <a:latin typeface="Courier New"/>
                <a:ea typeface="Courier New"/>
                <a:cs typeface="Courier New"/>
                <a:sym typeface="Courier New"/>
              </a:rPr>
              <a:t>bytes32</a:t>
            </a:r>
            <a:r>
              <a:rPr lang="en-US" sz="1200">
                <a:solidFill>
                  <a:srgbClr val="404040"/>
                </a:solidFill>
                <a:highlight>
                  <a:srgbClr val="FCFCFC"/>
                </a:highlight>
                <a:latin typeface="Lato"/>
                <a:ea typeface="Lato"/>
                <a:cs typeface="Lato"/>
                <a:sym typeface="Lato"/>
              </a:rPr>
              <a:t>, if they fit, to </a:t>
            </a:r>
            <a:r>
              <a:rPr lang="en-US" sz="900">
                <a:solidFill>
                  <a:srgbClr val="E74C3C"/>
                </a:solidFill>
                <a:highlight>
                  <a:srgbClr val="FFFFFF"/>
                </a:highlight>
                <a:latin typeface="Courier New"/>
                <a:ea typeface="Courier New"/>
                <a:cs typeface="Courier New"/>
                <a:sym typeface="Courier New"/>
              </a:rPr>
              <a:t>bytes</a:t>
            </a:r>
            <a:r>
              <a:rPr lang="en-US" sz="1200">
                <a:solidFill>
                  <a:srgbClr val="404040"/>
                </a:solidFill>
                <a:highlight>
                  <a:srgbClr val="FCFCFC"/>
                </a:highlight>
                <a:latin typeface="Lato"/>
                <a:ea typeface="Lato"/>
                <a:cs typeface="Lato"/>
                <a:sym typeface="Lato"/>
              </a:rPr>
              <a:t> and to </a:t>
            </a:r>
            <a:r>
              <a:rPr lang="en-US" sz="900">
                <a:solidFill>
                  <a:srgbClr val="E74C3C"/>
                </a:solidFill>
                <a:highlight>
                  <a:srgbClr val="FFFFFF"/>
                </a:highlight>
                <a:latin typeface="Courier New"/>
                <a:ea typeface="Courier New"/>
                <a:cs typeface="Courier New"/>
                <a:sym typeface="Courier New"/>
              </a:rPr>
              <a:t>string</a:t>
            </a:r>
            <a:r>
              <a:rPr lang="en-US" sz="1200">
                <a:solidFill>
                  <a:srgbClr val="404040"/>
                </a:solidFill>
                <a:highlight>
                  <a:srgbClr val="FCFCFC"/>
                </a:highlight>
                <a:latin typeface="Lato"/>
                <a:ea typeface="Lato"/>
                <a:cs typeface="Lato"/>
                <a:sym typeface="Lato"/>
              </a:rPr>
              <a:t>.</a:t>
            </a: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7" name="Shape 887"/>
        <p:cNvGrpSpPr/>
        <p:nvPr/>
      </p:nvGrpSpPr>
      <p:grpSpPr>
        <a:xfrm>
          <a:off x="0" y="0"/>
          <a:ext cx="0" cy="0"/>
          <a:chOff x="0" y="0"/>
          <a:chExt cx="0" cy="0"/>
        </a:xfrm>
      </p:grpSpPr>
      <p:sp>
        <p:nvSpPr>
          <p:cNvPr id="888" name="Google Shape;888;gacb5d1cb0c_0_725:notes"/>
          <p:cNvSpPr/>
          <p:nvPr>
            <p:ph idx="2" type="sldImg"/>
          </p:nvPr>
        </p:nvSpPr>
        <p:spPr>
          <a:xfrm>
            <a:off x="382094" y="685800"/>
            <a:ext cx="6094200" cy="3429000"/>
          </a:xfrm>
          <a:custGeom>
            <a:rect b="b" l="l" r="r" t="t"/>
            <a:pathLst>
              <a:path extrusionOk="0" h="120000" w="120000">
                <a:moveTo>
                  <a:pt x="0" y="0"/>
                </a:moveTo>
                <a:lnTo>
                  <a:pt x="120000" y="0"/>
                </a:lnTo>
                <a:lnTo>
                  <a:pt x="120000" y="120000"/>
                </a:lnTo>
                <a:lnTo>
                  <a:pt x="0" y="120000"/>
                </a:lnTo>
                <a:close/>
              </a:path>
            </a:pathLst>
          </a:custGeom>
        </p:spPr>
      </p:sp>
      <p:sp>
        <p:nvSpPr>
          <p:cNvPr id="889" name="Google Shape;889;gacb5d1cb0c_0_725: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lnSpc>
                <a:spcPct val="163636"/>
              </a:lnSpc>
              <a:spcBef>
                <a:spcPts val="0"/>
              </a:spcBef>
              <a:spcAft>
                <a:spcPts val="0"/>
              </a:spcAft>
              <a:buClr>
                <a:schemeClr val="dk1"/>
              </a:buClr>
              <a:buSzPts val="1100"/>
              <a:buFont typeface="Arial"/>
              <a:buNone/>
            </a:pPr>
            <a:r>
              <a:rPr lang="en-US" sz="1200">
                <a:solidFill>
                  <a:srgbClr val="404040"/>
                </a:solidFill>
                <a:latin typeface="Lato"/>
                <a:ea typeface="Lato"/>
                <a:cs typeface="Lato"/>
                <a:sym typeface="Lato"/>
              </a:rPr>
              <a:t>The data representation is the same as for enums in C: The options are represented by subsequent unsigned integer values starting from </a:t>
            </a:r>
            <a:r>
              <a:rPr lang="en-US" sz="900">
                <a:solidFill>
                  <a:srgbClr val="E74C3C"/>
                </a:solidFill>
                <a:highlight>
                  <a:srgbClr val="FFFFFF"/>
                </a:highlight>
                <a:latin typeface="Courier New"/>
                <a:ea typeface="Courier New"/>
                <a:cs typeface="Courier New"/>
                <a:sym typeface="Courier New"/>
              </a:rPr>
              <a:t>0</a:t>
            </a:r>
            <a:r>
              <a:rPr lang="en-US" sz="1200">
                <a:solidFill>
                  <a:srgbClr val="404040"/>
                </a:solidFill>
                <a:latin typeface="Lato"/>
                <a:ea typeface="Lato"/>
                <a:cs typeface="Lato"/>
                <a:sym typeface="Lato"/>
              </a:rPr>
              <a:t>.</a:t>
            </a:r>
            <a:endParaRPr sz="1200">
              <a:solidFill>
                <a:srgbClr val="404040"/>
              </a:solidFill>
              <a:latin typeface="Lato"/>
              <a:ea typeface="Lato"/>
              <a:cs typeface="Lato"/>
              <a:sym typeface="Lato"/>
            </a:endParaRPr>
          </a:p>
          <a:p>
            <a:pPr indent="0" lvl="0" marL="0" rtl="0" algn="l">
              <a:spcBef>
                <a:spcPts val="1800"/>
              </a:spcBef>
              <a:spcAft>
                <a:spcPts val="0"/>
              </a:spcAft>
              <a:buNone/>
            </a:pPr>
            <a:r>
              <a:t/>
            </a: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6" name="Shape 896"/>
        <p:cNvGrpSpPr/>
        <p:nvPr/>
      </p:nvGrpSpPr>
      <p:grpSpPr>
        <a:xfrm>
          <a:off x="0" y="0"/>
          <a:ext cx="0" cy="0"/>
          <a:chOff x="0" y="0"/>
          <a:chExt cx="0" cy="0"/>
        </a:xfrm>
      </p:grpSpPr>
      <p:sp>
        <p:nvSpPr>
          <p:cNvPr id="897" name="Google Shape;897;gacb5d1cb0c_0_733:notes"/>
          <p:cNvSpPr/>
          <p:nvPr>
            <p:ph idx="2" type="sldImg"/>
          </p:nvPr>
        </p:nvSpPr>
        <p:spPr>
          <a:xfrm>
            <a:off x="382094" y="685800"/>
            <a:ext cx="6094200" cy="3429000"/>
          </a:xfrm>
          <a:custGeom>
            <a:rect b="b" l="l" r="r" t="t"/>
            <a:pathLst>
              <a:path extrusionOk="0" h="120000" w="120000">
                <a:moveTo>
                  <a:pt x="0" y="0"/>
                </a:moveTo>
                <a:lnTo>
                  <a:pt x="120000" y="0"/>
                </a:lnTo>
                <a:lnTo>
                  <a:pt x="120000" y="120000"/>
                </a:lnTo>
                <a:lnTo>
                  <a:pt x="0" y="120000"/>
                </a:lnTo>
                <a:close/>
              </a:path>
            </a:pathLst>
          </a:custGeom>
        </p:spPr>
      </p:sp>
      <p:sp>
        <p:nvSpPr>
          <p:cNvPr id="898" name="Google Shape;898;gacb5d1cb0c_0_733: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5" name="Shape 905"/>
        <p:cNvGrpSpPr/>
        <p:nvPr/>
      </p:nvGrpSpPr>
      <p:grpSpPr>
        <a:xfrm>
          <a:off x="0" y="0"/>
          <a:ext cx="0" cy="0"/>
          <a:chOff x="0" y="0"/>
          <a:chExt cx="0" cy="0"/>
        </a:xfrm>
      </p:grpSpPr>
      <p:sp>
        <p:nvSpPr>
          <p:cNvPr id="906" name="Google Shape;906;gacb5d1cb0c_0_741:notes"/>
          <p:cNvSpPr/>
          <p:nvPr>
            <p:ph idx="2" type="sldImg"/>
          </p:nvPr>
        </p:nvSpPr>
        <p:spPr>
          <a:xfrm>
            <a:off x="382094" y="685800"/>
            <a:ext cx="6094200" cy="3429000"/>
          </a:xfrm>
          <a:custGeom>
            <a:rect b="b" l="l" r="r" t="t"/>
            <a:pathLst>
              <a:path extrusionOk="0" h="120000" w="120000">
                <a:moveTo>
                  <a:pt x="0" y="0"/>
                </a:moveTo>
                <a:lnTo>
                  <a:pt x="120000" y="0"/>
                </a:lnTo>
                <a:lnTo>
                  <a:pt x="120000" y="120000"/>
                </a:lnTo>
                <a:lnTo>
                  <a:pt x="0" y="120000"/>
                </a:lnTo>
                <a:close/>
              </a:path>
            </a:pathLst>
          </a:custGeom>
        </p:spPr>
      </p:sp>
      <p:sp>
        <p:nvSpPr>
          <p:cNvPr id="907" name="Google Shape;907;gacb5d1cb0c_0_741: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1" name="Shape 911"/>
        <p:cNvGrpSpPr/>
        <p:nvPr/>
      </p:nvGrpSpPr>
      <p:grpSpPr>
        <a:xfrm>
          <a:off x="0" y="0"/>
          <a:ext cx="0" cy="0"/>
          <a:chOff x="0" y="0"/>
          <a:chExt cx="0" cy="0"/>
        </a:xfrm>
      </p:grpSpPr>
      <p:sp>
        <p:nvSpPr>
          <p:cNvPr id="912" name="Google Shape;912;gacb5d1cb0c_0_746:notes"/>
          <p:cNvSpPr/>
          <p:nvPr>
            <p:ph idx="2" type="sldImg"/>
          </p:nvPr>
        </p:nvSpPr>
        <p:spPr>
          <a:xfrm>
            <a:off x="382094" y="685800"/>
            <a:ext cx="6094500" cy="3429000"/>
          </a:xfrm>
          <a:custGeom>
            <a:rect b="b" l="l" r="r" t="t"/>
            <a:pathLst>
              <a:path extrusionOk="0" h="120000" w="120000">
                <a:moveTo>
                  <a:pt x="0" y="0"/>
                </a:moveTo>
                <a:lnTo>
                  <a:pt x="120000" y="0"/>
                </a:lnTo>
                <a:lnTo>
                  <a:pt x="120000" y="120000"/>
                </a:lnTo>
                <a:lnTo>
                  <a:pt x="0" y="120000"/>
                </a:lnTo>
                <a:close/>
              </a:path>
            </a:pathLst>
          </a:custGeom>
        </p:spPr>
      </p:sp>
      <p:sp>
        <p:nvSpPr>
          <p:cNvPr id="913" name="Google Shape;913;gacb5d1cb0c_0_746: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marR="0" rtl="0" algn="l">
              <a:lnSpc>
                <a:spcPct val="115000"/>
              </a:lnSpc>
              <a:spcBef>
                <a:spcPts val="0"/>
              </a:spcBef>
              <a:spcAft>
                <a:spcPts val="0"/>
              </a:spcAft>
              <a:buClr>
                <a:schemeClr val="dk2"/>
              </a:buClr>
              <a:buSzPts val="1100"/>
              <a:buFont typeface="Arial"/>
              <a:buNone/>
            </a:pPr>
            <a:r>
              <a:rPr lang="en-US" sz="1500">
                <a:solidFill>
                  <a:srgbClr val="333333"/>
                </a:solidFill>
                <a:highlight>
                  <a:srgbClr val="FFFFFF"/>
                </a:highlight>
                <a:latin typeface="Roboto"/>
                <a:ea typeface="Roboto"/>
                <a:cs typeface="Roboto"/>
                <a:sym typeface="Roboto"/>
              </a:rPr>
              <a:t>Next, let’s talk about Ethereum from a high level overview. Ethereum is a decentralized platform designed to run smart contracts. The Ethereum blockchain is essentially a transaction-based state machine. A state machine refers to something that will read a series of inputs and, based on those inputs, transitions to a new state. Ethereum also has a native asset called ether, which is a cryptocurrency.</a:t>
            </a:r>
            <a:endParaRPr sz="1500">
              <a:solidFill>
                <a:srgbClr val="333333"/>
              </a:solidFill>
              <a:highlight>
                <a:srgbClr val="FFFFFF"/>
              </a:highlight>
              <a:latin typeface="Roboto"/>
              <a:ea typeface="Roboto"/>
              <a:cs typeface="Roboto"/>
              <a:sym typeface="Roboto"/>
            </a:endParaRPr>
          </a:p>
          <a:p>
            <a:pPr indent="0" lvl="0" marL="0" marR="0" rtl="0" algn="l">
              <a:lnSpc>
                <a:spcPct val="115000"/>
              </a:lnSpc>
              <a:spcBef>
                <a:spcPts val="0"/>
              </a:spcBef>
              <a:spcAft>
                <a:spcPts val="0"/>
              </a:spcAft>
              <a:buClr>
                <a:schemeClr val="dk2"/>
              </a:buClr>
              <a:buSzPts val="1100"/>
              <a:buFont typeface="Arial"/>
              <a:buNone/>
            </a:pPr>
            <a:r>
              <a:t/>
            </a:r>
            <a:endParaRPr sz="1500">
              <a:solidFill>
                <a:srgbClr val="333333"/>
              </a:solidFill>
              <a:highlight>
                <a:srgbClr val="FFFFFF"/>
              </a:highlight>
              <a:latin typeface="Roboto"/>
              <a:ea typeface="Roboto"/>
              <a:cs typeface="Roboto"/>
              <a:sym typeface="Roboto"/>
            </a:endParaRPr>
          </a:p>
          <a:p>
            <a:pPr indent="0" lvl="0" marL="0" marR="0" rtl="0" algn="l">
              <a:lnSpc>
                <a:spcPct val="115000"/>
              </a:lnSpc>
              <a:spcBef>
                <a:spcPts val="0"/>
              </a:spcBef>
              <a:spcAft>
                <a:spcPts val="0"/>
              </a:spcAft>
              <a:buNone/>
            </a:pPr>
            <a:r>
              <a:t/>
            </a:r>
            <a:endParaRPr sz="1500">
              <a:solidFill>
                <a:srgbClr val="333333"/>
              </a:solidFill>
              <a:highlight>
                <a:srgbClr val="FFFFFF"/>
              </a:highlight>
              <a:latin typeface="Roboto"/>
              <a:ea typeface="Roboto"/>
              <a:cs typeface="Roboto"/>
              <a:sym typeface="Roboto"/>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9" name="Shape 919"/>
        <p:cNvGrpSpPr/>
        <p:nvPr/>
      </p:nvGrpSpPr>
      <p:grpSpPr>
        <a:xfrm>
          <a:off x="0" y="0"/>
          <a:ext cx="0" cy="0"/>
          <a:chOff x="0" y="0"/>
          <a:chExt cx="0" cy="0"/>
        </a:xfrm>
      </p:grpSpPr>
      <p:sp>
        <p:nvSpPr>
          <p:cNvPr id="920" name="Google Shape;920;gacb5d1cb0c_0_753:notes"/>
          <p:cNvSpPr/>
          <p:nvPr>
            <p:ph idx="2" type="sldImg"/>
          </p:nvPr>
        </p:nvSpPr>
        <p:spPr>
          <a:xfrm>
            <a:off x="382094" y="685800"/>
            <a:ext cx="6094500" cy="3429000"/>
          </a:xfrm>
          <a:custGeom>
            <a:rect b="b" l="l" r="r" t="t"/>
            <a:pathLst>
              <a:path extrusionOk="0" h="120000" w="120000">
                <a:moveTo>
                  <a:pt x="0" y="0"/>
                </a:moveTo>
                <a:lnTo>
                  <a:pt x="120000" y="0"/>
                </a:lnTo>
                <a:lnTo>
                  <a:pt x="120000" y="120000"/>
                </a:lnTo>
                <a:lnTo>
                  <a:pt x="0" y="120000"/>
                </a:lnTo>
                <a:close/>
              </a:path>
            </a:pathLst>
          </a:custGeom>
        </p:spPr>
      </p:sp>
      <p:sp>
        <p:nvSpPr>
          <p:cNvPr id="921" name="Google Shape;921;gacb5d1cb0c_0_753: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marR="0" rtl="0" algn="l">
              <a:lnSpc>
                <a:spcPct val="115000"/>
              </a:lnSpc>
              <a:spcBef>
                <a:spcPts val="0"/>
              </a:spcBef>
              <a:spcAft>
                <a:spcPts val="0"/>
              </a:spcAft>
              <a:buClr>
                <a:schemeClr val="dk2"/>
              </a:buClr>
              <a:buSzPts val="1100"/>
              <a:buFont typeface="Arial"/>
              <a:buNone/>
            </a:pPr>
            <a:r>
              <a:rPr lang="en-US" sz="1500">
                <a:solidFill>
                  <a:srgbClr val="333333"/>
                </a:solidFill>
                <a:highlight>
                  <a:srgbClr val="FFFFFF"/>
                </a:highlight>
                <a:latin typeface="Roboto"/>
                <a:ea typeface="Roboto"/>
                <a:cs typeface="Roboto"/>
                <a:sym typeface="Roboto"/>
              </a:rPr>
              <a:t>Next, let’s talk about Ethereum from a high level overview. Ethereum is a decentralized platform designed to run smart contracts. The Ethereum blockchain is essentially a transaction-based state machine. A state machine refers to something that will read a series of inputs and, based on those inputs, transitions to a new state. Ethereum also has a native asset called ether, which is a cryptocurrency.</a:t>
            </a:r>
            <a:endParaRPr sz="1500">
              <a:solidFill>
                <a:srgbClr val="333333"/>
              </a:solidFill>
              <a:highlight>
                <a:srgbClr val="FFFFFF"/>
              </a:highlight>
              <a:latin typeface="Roboto"/>
              <a:ea typeface="Roboto"/>
              <a:cs typeface="Roboto"/>
              <a:sym typeface="Roboto"/>
            </a:endParaRPr>
          </a:p>
          <a:p>
            <a:pPr indent="0" lvl="0" marL="0" marR="0" rtl="0" algn="l">
              <a:lnSpc>
                <a:spcPct val="115000"/>
              </a:lnSpc>
              <a:spcBef>
                <a:spcPts val="0"/>
              </a:spcBef>
              <a:spcAft>
                <a:spcPts val="0"/>
              </a:spcAft>
              <a:buClr>
                <a:schemeClr val="dk2"/>
              </a:buClr>
              <a:buSzPts val="1100"/>
              <a:buFont typeface="Arial"/>
              <a:buNone/>
            </a:pPr>
            <a:r>
              <a:t/>
            </a:r>
            <a:endParaRPr sz="1500">
              <a:solidFill>
                <a:srgbClr val="333333"/>
              </a:solidFill>
              <a:highlight>
                <a:srgbClr val="FFFFFF"/>
              </a:highlight>
              <a:latin typeface="Roboto"/>
              <a:ea typeface="Roboto"/>
              <a:cs typeface="Roboto"/>
              <a:sym typeface="Roboto"/>
            </a:endParaRPr>
          </a:p>
          <a:p>
            <a:pPr indent="0" lvl="0" marL="0" marR="0" rtl="0" algn="l">
              <a:lnSpc>
                <a:spcPct val="115000"/>
              </a:lnSpc>
              <a:spcBef>
                <a:spcPts val="0"/>
              </a:spcBef>
              <a:spcAft>
                <a:spcPts val="0"/>
              </a:spcAft>
              <a:buNone/>
            </a:pPr>
            <a:r>
              <a:t/>
            </a:r>
            <a:endParaRPr sz="1500">
              <a:solidFill>
                <a:srgbClr val="333333"/>
              </a:solidFill>
              <a:highlight>
                <a:srgbClr val="FFFFFF"/>
              </a:highlight>
              <a:latin typeface="Roboto"/>
              <a:ea typeface="Roboto"/>
              <a:cs typeface="Roboto"/>
              <a:sym typeface="Roboto"/>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7" name="Shape 927"/>
        <p:cNvGrpSpPr/>
        <p:nvPr/>
      </p:nvGrpSpPr>
      <p:grpSpPr>
        <a:xfrm>
          <a:off x="0" y="0"/>
          <a:ext cx="0" cy="0"/>
          <a:chOff x="0" y="0"/>
          <a:chExt cx="0" cy="0"/>
        </a:xfrm>
      </p:grpSpPr>
      <p:sp>
        <p:nvSpPr>
          <p:cNvPr id="928" name="Google Shape;928;gacb5d1cb0c_0_760:notes"/>
          <p:cNvSpPr/>
          <p:nvPr>
            <p:ph idx="2" type="sldImg"/>
          </p:nvPr>
        </p:nvSpPr>
        <p:spPr>
          <a:xfrm>
            <a:off x="382094" y="685800"/>
            <a:ext cx="6094500" cy="3429000"/>
          </a:xfrm>
          <a:custGeom>
            <a:rect b="b" l="l" r="r" t="t"/>
            <a:pathLst>
              <a:path extrusionOk="0" h="120000" w="120000">
                <a:moveTo>
                  <a:pt x="0" y="0"/>
                </a:moveTo>
                <a:lnTo>
                  <a:pt x="120000" y="0"/>
                </a:lnTo>
                <a:lnTo>
                  <a:pt x="120000" y="120000"/>
                </a:lnTo>
                <a:lnTo>
                  <a:pt x="0" y="120000"/>
                </a:lnTo>
                <a:close/>
              </a:path>
            </a:pathLst>
          </a:custGeom>
        </p:spPr>
      </p:sp>
      <p:sp>
        <p:nvSpPr>
          <p:cNvPr id="929" name="Google Shape;929;gacb5d1cb0c_0_760: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lnSpc>
                <a:spcPct val="115000"/>
              </a:lnSpc>
              <a:spcBef>
                <a:spcPts val="0"/>
              </a:spcBef>
              <a:spcAft>
                <a:spcPts val="0"/>
              </a:spcAft>
              <a:buClr>
                <a:schemeClr val="dk2"/>
              </a:buClr>
              <a:buSzPts val="1100"/>
              <a:buFont typeface="Arial"/>
              <a:buNone/>
            </a:pPr>
            <a:r>
              <a:rPr lang="en-US" sz="1200">
                <a:solidFill>
                  <a:srgbClr val="404040"/>
                </a:solidFill>
                <a:highlight>
                  <a:srgbClr val="FCFCFC"/>
                </a:highlight>
                <a:latin typeface="Lato"/>
                <a:ea typeface="Lato"/>
                <a:cs typeface="Lato"/>
                <a:sym typeface="Lato"/>
              </a:rPr>
              <a:t> The </a:t>
            </a:r>
            <a:r>
              <a:rPr lang="en-US" sz="900">
                <a:solidFill>
                  <a:srgbClr val="E74C3C"/>
                </a:solidFill>
                <a:highlight>
                  <a:srgbClr val="FFFFFF"/>
                </a:highlight>
                <a:latin typeface="Courier New"/>
                <a:ea typeface="Courier New"/>
                <a:cs typeface="Courier New"/>
                <a:sym typeface="Courier New"/>
              </a:rPr>
              <a:t>_KeyType</a:t>
            </a:r>
            <a:r>
              <a:rPr lang="en-US" sz="1200">
                <a:solidFill>
                  <a:srgbClr val="404040"/>
                </a:solidFill>
                <a:highlight>
                  <a:srgbClr val="FCFCFC"/>
                </a:highlight>
                <a:latin typeface="Lato"/>
                <a:ea typeface="Lato"/>
                <a:cs typeface="Lato"/>
                <a:sym typeface="Lato"/>
              </a:rPr>
              <a:t> can be any elementary type. This means it can be any of the built-in value types plus </a:t>
            </a:r>
            <a:r>
              <a:rPr lang="en-US" sz="900">
                <a:solidFill>
                  <a:srgbClr val="E74C3C"/>
                </a:solidFill>
                <a:highlight>
                  <a:srgbClr val="FFFFFF"/>
                </a:highlight>
                <a:latin typeface="Courier New"/>
                <a:ea typeface="Courier New"/>
                <a:cs typeface="Courier New"/>
                <a:sym typeface="Courier New"/>
              </a:rPr>
              <a:t>bytes</a:t>
            </a:r>
            <a:r>
              <a:rPr lang="en-US" sz="1200">
                <a:solidFill>
                  <a:srgbClr val="404040"/>
                </a:solidFill>
                <a:highlight>
                  <a:srgbClr val="FCFCFC"/>
                </a:highlight>
                <a:latin typeface="Lato"/>
                <a:ea typeface="Lato"/>
                <a:cs typeface="Lato"/>
                <a:sym typeface="Lato"/>
              </a:rPr>
              <a:t> and </a:t>
            </a:r>
            <a:r>
              <a:rPr lang="en-US" sz="900">
                <a:solidFill>
                  <a:srgbClr val="E74C3C"/>
                </a:solidFill>
                <a:highlight>
                  <a:srgbClr val="FFFFFF"/>
                </a:highlight>
                <a:latin typeface="Courier New"/>
                <a:ea typeface="Courier New"/>
                <a:cs typeface="Courier New"/>
                <a:sym typeface="Courier New"/>
              </a:rPr>
              <a:t>string</a:t>
            </a:r>
            <a:r>
              <a:rPr lang="en-US" sz="1200">
                <a:solidFill>
                  <a:srgbClr val="404040"/>
                </a:solidFill>
                <a:highlight>
                  <a:srgbClr val="FCFCFC"/>
                </a:highlight>
                <a:latin typeface="Lato"/>
                <a:ea typeface="Lato"/>
                <a:cs typeface="Lato"/>
                <a:sym typeface="Lato"/>
              </a:rPr>
              <a:t>. User-defined or complex types like contract types, enums, mappings, structs and any array type apart from </a:t>
            </a:r>
            <a:r>
              <a:rPr lang="en-US" sz="900">
                <a:solidFill>
                  <a:srgbClr val="E74C3C"/>
                </a:solidFill>
                <a:highlight>
                  <a:srgbClr val="FFFFFF"/>
                </a:highlight>
                <a:latin typeface="Courier New"/>
                <a:ea typeface="Courier New"/>
                <a:cs typeface="Courier New"/>
                <a:sym typeface="Courier New"/>
              </a:rPr>
              <a:t>bytes</a:t>
            </a:r>
            <a:r>
              <a:rPr lang="en-US" sz="1200">
                <a:solidFill>
                  <a:srgbClr val="404040"/>
                </a:solidFill>
                <a:highlight>
                  <a:srgbClr val="FCFCFC"/>
                </a:highlight>
                <a:latin typeface="Lato"/>
                <a:ea typeface="Lato"/>
                <a:cs typeface="Lato"/>
                <a:sym typeface="Lato"/>
              </a:rPr>
              <a:t> and </a:t>
            </a:r>
            <a:r>
              <a:rPr lang="en-US" sz="900">
                <a:solidFill>
                  <a:srgbClr val="E74C3C"/>
                </a:solidFill>
                <a:highlight>
                  <a:srgbClr val="FFFFFF"/>
                </a:highlight>
                <a:latin typeface="Courier New"/>
                <a:ea typeface="Courier New"/>
                <a:cs typeface="Courier New"/>
                <a:sym typeface="Courier New"/>
              </a:rPr>
              <a:t>string</a:t>
            </a:r>
            <a:r>
              <a:rPr lang="en-US" sz="1200">
                <a:solidFill>
                  <a:srgbClr val="404040"/>
                </a:solidFill>
                <a:highlight>
                  <a:srgbClr val="FCFCFC"/>
                </a:highlight>
                <a:latin typeface="Lato"/>
                <a:ea typeface="Lato"/>
                <a:cs typeface="Lato"/>
                <a:sym typeface="Lato"/>
              </a:rPr>
              <a:t> are not allowed. </a:t>
            </a:r>
            <a:r>
              <a:rPr lang="en-US" sz="900">
                <a:solidFill>
                  <a:srgbClr val="E74C3C"/>
                </a:solidFill>
                <a:highlight>
                  <a:srgbClr val="FFFFFF"/>
                </a:highlight>
                <a:latin typeface="Courier New"/>
                <a:ea typeface="Courier New"/>
                <a:cs typeface="Courier New"/>
                <a:sym typeface="Courier New"/>
              </a:rPr>
              <a:t>_ValueType</a:t>
            </a:r>
            <a:r>
              <a:rPr lang="en-US" sz="1200">
                <a:solidFill>
                  <a:srgbClr val="404040"/>
                </a:solidFill>
                <a:highlight>
                  <a:srgbClr val="FCFCFC"/>
                </a:highlight>
                <a:latin typeface="Lato"/>
                <a:ea typeface="Lato"/>
                <a:cs typeface="Lato"/>
                <a:sym typeface="Lato"/>
              </a:rPr>
              <a:t> can be any type, including mappings.</a:t>
            </a:r>
            <a:endParaRPr sz="1200">
              <a:solidFill>
                <a:srgbClr val="404040"/>
              </a:solidFill>
              <a:highlight>
                <a:srgbClr val="FCFCFC"/>
              </a:highlight>
              <a:latin typeface="Lato"/>
              <a:ea typeface="Lato"/>
              <a:cs typeface="Lato"/>
              <a:sym typeface="Lato"/>
            </a:endParaRPr>
          </a:p>
          <a:p>
            <a:pPr indent="0" lvl="0" marL="0" rtl="0" algn="l">
              <a:lnSpc>
                <a:spcPct val="115000"/>
              </a:lnSpc>
              <a:spcBef>
                <a:spcPts val="0"/>
              </a:spcBef>
              <a:spcAft>
                <a:spcPts val="0"/>
              </a:spcAft>
              <a:buClr>
                <a:schemeClr val="dk2"/>
              </a:buClr>
              <a:buSzPts val="1100"/>
              <a:buFont typeface="Arial"/>
              <a:buNone/>
            </a:pPr>
            <a:r>
              <a:t/>
            </a:r>
            <a:endParaRPr sz="1200">
              <a:solidFill>
                <a:srgbClr val="404040"/>
              </a:solidFill>
              <a:highlight>
                <a:srgbClr val="FCFCFC"/>
              </a:highlight>
              <a:latin typeface="Lato"/>
              <a:ea typeface="Lato"/>
              <a:cs typeface="Lato"/>
              <a:sym typeface="Lato"/>
            </a:endParaRPr>
          </a:p>
          <a:p>
            <a:pPr indent="0" lvl="0" marL="0" rtl="0" algn="l">
              <a:lnSpc>
                <a:spcPct val="115000"/>
              </a:lnSpc>
              <a:spcBef>
                <a:spcPts val="0"/>
              </a:spcBef>
              <a:spcAft>
                <a:spcPts val="0"/>
              </a:spcAft>
              <a:buClr>
                <a:schemeClr val="dk2"/>
              </a:buClr>
              <a:buSzPts val="1100"/>
              <a:buFont typeface="Arial"/>
              <a:buNone/>
            </a:pPr>
            <a:r>
              <a:rPr lang="en-US" sz="1200">
                <a:solidFill>
                  <a:srgbClr val="404040"/>
                </a:solidFill>
                <a:highlight>
                  <a:srgbClr val="FCFCFC"/>
                </a:highlight>
                <a:latin typeface="Lato"/>
                <a:ea typeface="Lato"/>
                <a:cs typeface="Lato"/>
                <a:sym typeface="Lato"/>
              </a:rPr>
              <a:t>Mappings can only have a data location of </a:t>
            </a:r>
            <a:r>
              <a:rPr lang="en-US" sz="900">
                <a:solidFill>
                  <a:srgbClr val="E74C3C"/>
                </a:solidFill>
                <a:highlight>
                  <a:srgbClr val="FFFFFF"/>
                </a:highlight>
                <a:latin typeface="Courier New"/>
                <a:ea typeface="Courier New"/>
                <a:cs typeface="Courier New"/>
                <a:sym typeface="Courier New"/>
              </a:rPr>
              <a:t>storage</a:t>
            </a:r>
            <a:r>
              <a:rPr lang="en-US" sz="1200">
                <a:solidFill>
                  <a:srgbClr val="404040"/>
                </a:solidFill>
                <a:highlight>
                  <a:srgbClr val="FCFCFC"/>
                </a:highlight>
                <a:latin typeface="Lato"/>
                <a:ea typeface="Lato"/>
                <a:cs typeface="Lato"/>
                <a:sym typeface="Lato"/>
              </a:rPr>
              <a:t> and thus are allowed for state variables, as storage reference types in functions, or as parameters for library functions. They cannot be used as parameters or return parameters of contract functions that are publicly visible.</a:t>
            </a:r>
            <a:endParaRPr sz="1200">
              <a:solidFill>
                <a:srgbClr val="404040"/>
              </a:solidFill>
              <a:highlight>
                <a:srgbClr val="FCFCFC"/>
              </a:highlight>
              <a:latin typeface="Lato"/>
              <a:ea typeface="Lato"/>
              <a:cs typeface="Lato"/>
              <a:sym typeface="Lato"/>
            </a:endParaRPr>
          </a:p>
          <a:p>
            <a:pPr indent="0" lvl="0" marL="0" rtl="0" algn="l">
              <a:lnSpc>
                <a:spcPct val="115000"/>
              </a:lnSpc>
              <a:spcBef>
                <a:spcPts val="0"/>
              </a:spcBef>
              <a:spcAft>
                <a:spcPts val="0"/>
              </a:spcAft>
              <a:buClr>
                <a:schemeClr val="dk2"/>
              </a:buClr>
              <a:buSzPts val="1100"/>
              <a:buFont typeface="Arial"/>
              <a:buNone/>
            </a:pPr>
            <a:r>
              <a:t/>
            </a:r>
            <a:endParaRPr sz="1200">
              <a:solidFill>
                <a:srgbClr val="404040"/>
              </a:solidFill>
              <a:highlight>
                <a:srgbClr val="FCFCFC"/>
              </a:highlight>
              <a:latin typeface="Lato"/>
              <a:ea typeface="Lato"/>
              <a:cs typeface="Lato"/>
              <a:sym typeface="Lato"/>
            </a:endParaRPr>
          </a:p>
          <a:p>
            <a:pPr indent="0" lvl="0" marL="0" rtl="0" algn="l">
              <a:lnSpc>
                <a:spcPct val="115000"/>
              </a:lnSpc>
              <a:spcBef>
                <a:spcPts val="0"/>
              </a:spcBef>
              <a:spcAft>
                <a:spcPts val="0"/>
              </a:spcAft>
              <a:buClr>
                <a:schemeClr val="dk2"/>
              </a:buClr>
              <a:buSzPts val="1100"/>
              <a:buFont typeface="Arial"/>
              <a:buNone/>
            </a:pPr>
            <a:r>
              <a:rPr lang="en-US" sz="1200">
                <a:solidFill>
                  <a:srgbClr val="404040"/>
                </a:solidFill>
                <a:highlight>
                  <a:srgbClr val="FCFCFC"/>
                </a:highlight>
                <a:latin typeface="Lato"/>
                <a:ea typeface="Lato"/>
                <a:cs typeface="Lato"/>
                <a:sym typeface="Lato"/>
              </a:rPr>
              <a:t>You can mark variables of mapping type as </a:t>
            </a:r>
            <a:r>
              <a:rPr lang="en-US" sz="900">
                <a:solidFill>
                  <a:srgbClr val="E74C3C"/>
                </a:solidFill>
                <a:highlight>
                  <a:srgbClr val="FFFFFF"/>
                </a:highlight>
                <a:latin typeface="Courier New"/>
                <a:ea typeface="Courier New"/>
                <a:cs typeface="Courier New"/>
                <a:sym typeface="Courier New"/>
              </a:rPr>
              <a:t>public</a:t>
            </a:r>
            <a:r>
              <a:rPr lang="en-US" sz="1200">
                <a:solidFill>
                  <a:srgbClr val="404040"/>
                </a:solidFill>
                <a:highlight>
                  <a:srgbClr val="FCFCFC"/>
                </a:highlight>
                <a:latin typeface="Lato"/>
                <a:ea typeface="Lato"/>
                <a:cs typeface="Lato"/>
                <a:sym typeface="Lato"/>
              </a:rPr>
              <a:t> and Solidity creates a </a:t>
            </a:r>
            <a:r>
              <a:rPr lang="en-US" sz="1200" u="sng">
                <a:solidFill>
                  <a:srgbClr val="9B59B6"/>
                </a:solidFill>
                <a:highlight>
                  <a:srgbClr val="FCFCFC"/>
                </a:highlight>
                <a:latin typeface="Lato"/>
                <a:ea typeface="Lato"/>
                <a:cs typeface="Lato"/>
                <a:sym typeface="Lato"/>
                <a:hlinkClick r:id="rId2">
                  <a:extLst>
                    <a:ext uri="{A12FA001-AC4F-418D-AE19-62706E023703}">
                      <ahyp:hlinkClr val="tx"/>
                    </a:ext>
                  </a:extLst>
                </a:hlinkClick>
              </a:rPr>
              <a:t>getter</a:t>
            </a:r>
            <a:r>
              <a:rPr lang="en-US" sz="1200">
                <a:solidFill>
                  <a:srgbClr val="404040"/>
                </a:solidFill>
                <a:highlight>
                  <a:srgbClr val="FCFCFC"/>
                </a:highlight>
                <a:latin typeface="Lato"/>
                <a:ea typeface="Lato"/>
                <a:cs typeface="Lato"/>
                <a:sym typeface="Lato"/>
              </a:rPr>
              <a:t> for you. We will cover this later.</a:t>
            </a:r>
            <a:endParaRPr sz="1200">
              <a:solidFill>
                <a:srgbClr val="404040"/>
              </a:solidFill>
              <a:highlight>
                <a:srgbClr val="FCFCFC"/>
              </a:highlight>
              <a:latin typeface="Lato"/>
              <a:ea typeface="Lato"/>
              <a:cs typeface="Lato"/>
              <a:sym typeface="Lato"/>
            </a:endParaRPr>
          </a:p>
          <a:p>
            <a:pPr indent="0" lvl="0" marL="0" marR="0" rtl="0" algn="l">
              <a:lnSpc>
                <a:spcPct val="115000"/>
              </a:lnSpc>
              <a:spcBef>
                <a:spcPts val="0"/>
              </a:spcBef>
              <a:spcAft>
                <a:spcPts val="0"/>
              </a:spcAft>
              <a:buNone/>
            </a:pPr>
            <a:r>
              <a:t/>
            </a:r>
            <a:endParaRPr sz="1500">
              <a:solidFill>
                <a:srgbClr val="333333"/>
              </a:solidFill>
              <a:highlight>
                <a:srgbClr val="FFFFFF"/>
              </a:highlight>
              <a:latin typeface="Roboto"/>
              <a:ea typeface="Roboto"/>
              <a:cs typeface="Roboto"/>
              <a:sym typeface="Roboto"/>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5" name="Shape 935"/>
        <p:cNvGrpSpPr/>
        <p:nvPr/>
      </p:nvGrpSpPr>
      <p:grpSpPr>
        <a:xfrm>
          <a:off x="0" y="0"/>
          <a:ext cx="0" cy="0"/>
          <a:chOff x="0" y="0"/>
          <a:chExt cx="0" cy="0"/>
        </a:xfrm>
      </p:grpSpPr>
      <p:sp>
        <p:nvSpPr>
          <p:cNvPr id="936" name="Google Shape;936;gacb5d1cb0c_0_767:notes"/>
          <p:cNvSpPr/>
          <p:nvPr>
            <p:ph idx="2" type="sldImg"/>
          </p:nvPr>
        </p:nvSpPr>
        <p:spPr>
          <a:xfrm>
            <a:off x="382094" y="685800"/>
            <a:ext cx="6094500" cy="3429000"/>
          </a:xfrm>
          <a:custGeom>
            <a:rect b="b" l="l" r="r" t="t"/>
            <a:pathLst>
              <a:path extrusionOk="0" h="120000" w="120000">
                <a:moveTo>
                  <a:pt x="0" y="0"/>
                </a:moveTo>
                <a:lnTo>
                  <a:pt x="120000" y="0"/>
                </a:lnTo>
                <a:lnTo>
                  <a:pt x="120000" y="120000"/>
                </a:lnTo>
                <a:lnTo>
                  <a:pt x="0" y="120000"/>
                </a:lnTo>
                <a:close/>
              </a:path>
            </a:pathLst>
          </a:custGeom>
        </p:spPr>
      </p:sp>
      <p:sp>
        <p:nvSpPr>
          <p:cNvPr id="937" name="Google Shape;937;gacb5d1cb0c_0_767: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marR="0" rtl="0" algn="l">
              <a:lnSpc>
                <a:spcPct val="115000"/>
              </a:lnSpc>
              <a:spcBef>
                <a:spcPts val="0"/>
              </a:spcBef>
              <a:spcAft>
                <a:spcPts val="0"/>
              </a:spcAft>
              <a:buNone/>
            </a:pPr>
            <a:r>
              <a:rPr lang="en-US" sz="1200">
                <a:solidFill>
                  <a:srgbClr val="404040"/>
                </a:solidFill>
                <a:highlight>
                  <a:srgbClr val="FCFCFC"/>
                </a:highlight>
                <a:latin typeface="Lato"/>
                <a:ea typeface="Lato"/>
                <a:cs typeface="Lato"/>
                <a:sym typeface="Lato"/>
              </a:rPr>
              <a:t> The </a:t>
            </a:r>
            <a:r>
              <a:rPr lang="en-US" sz="900">
                <a:solidFill>
                  <a:srgbClr val="E74C3C"/>
                </a:solidFill>
                <a:highlight>
                  <a:srgbClr val="FFFFFF"/>
                </a:highlight>
                <a:latin typeface="Courier New"/>
                <a:ea typeface="Courier New"/>
                <a:cs typeface="Courier New"/>
                <a:sym typeface="Courier New"/>
              </a:rPr>
              <a:t>_KeyType</a:t>
            </a:r>
            <a:r>
              <a:rPr lang="en-US" sz="1200">
                <a:solidFill>
                  <a:srgbClr val="404040"/>
                </a:solidFill>
                <a:highlight>
                  <a:srgbClr val="FCFCFC"/>
                </a:highlight>
                <a:latin typeface="Lato"/>
                <a:ea typeface="Lato"/>
                <a:cs typeface="Lato"/>
                <a:sym typeface="Lato"/>
              </a:rPr>
              <a:t> can be any elementary type. This means it can be any of the built-in value types plus </a:t>
            </a:r>
            <a:r>
              <a:rPr lang="en-US" sz="900">
                <a:solidFill>
                  <a:srgbClr val="E74C3C"/>
                </a:solidFill>
                <a:highlight>
                  <a:srgbClr val="FFFFFF"/>
                </a:highlight>
                <a:latin typeface="Courier New"/>
                <a:ea typeface="Courier New"/>
                <a:cs typeface="Courier New"/>
                <a:sym typeface="Courier New"/>
              </a:rPr>
              <a:t>bytes</a:t>
            </a:r>
            <a:r>
              <a:rPr lang="en-US" sz="1200">
                <a:solidFill>
                  <a:srgbClr val="404040"/>
                </a:solidFill>
                <a:highlight>
                  <a:srgbClr val="FCFCFC"/>
                </a:highlight>
                <a:latin typeface="Lato"/>
                <a:ea typeface="Lato"/>
                <a:cs typeface="Lato"/>
                <a:sym typeface="Lato"/>
              </a:rPr>
              <a:t> and </a:t>
            </a:r>
            <a:r>
              <a:rPr lang="en-US" sz="900">
                <a:solidFill>
                  <a:srgbClr val="E74C3C"/>
                </a:solidFill>
                <a:highlight>
                  <a:srgbClr val="FFFFFF"/>
                </a:highlight>
                <a:latin typeface="Courier New"/>
                <a:ea typeface="Courier New"/>
                <a:cs typeface="Courier New"/>
                <a:sym typeface="Courier New"/>
              </a:rPr>
              <a:t>string</a:t>
            </a:r>
            <a:r>
              <a:rPr lang="en-US" sz="1200">
                <a:solidFill>
                  <a:srgbClr val="404040"/>
                </a:solidFill>
                <a:highlight>
                  <a:srgbClr val="FCFCFC"/>
                </a:highlight>
                <a:latin typeface="Lato"/>
                <a:ea typeface="Lato"/>
                <a:cs typeface="Lato"/>
                <a:sym typeface="Lato"/>
              </a:rPr>
              <a:t>. User-defined or complex types like contract types, enums, mappings, structs and any array type apart from </a:t>
            </a:r>
            <a:r>
              <a:rPr lang="en-US" sz="900">
                <a:solidFill>
                  <a:srgbClr val="E74C3C"/>
                </a:solidFill>
                <a:highlight>
                  <a:srgbClr val="FFFFFF"/>
                </a:highlight>
                <a:latin typeface="Courier New"/>
                <a:ea typeface="Courier New"/>
                <a:cs typeface="Courier New"/>
                <a:sym typeface="Courier New"/>
              </a:rPr>
              <a:t>bytes</a:t>
            </a:r>
            <a:r>
              <a:rPr lang="en-US" sz="1200">
                <a:solidFill>
                  <a:srgbClr val="404040"/>
                </a:solidFill>
                <a:highlight>
                  <a:srgbClr val="FCFCFC"/>
                </a:highlight>
                <a:latin typeface="Lato"/>
                <a:ea typeface="Lato"/>
                <a:cs typeface="Lato"/>
                <a:sym typeface="Lato"/>
              </a:rPr>
              <a:t> and </a:t>
            </a:r>
            <a:r>
              <a:rPr lang="en-US" sz="900">
                <a:solidFill>
                  <a:srgbClr val="E74C3C"/>
                </a:solidFill>
                <a:highlight>
                  <a:srgbClr val="FFFFFF"/>
                </a:highlight>
                <a:latin typeface="Courier New"/>
                <a:ea typeface="Courier New"/>
                <a:cs typeface="Courier New"/>
                <a:sym typeface="Courier New"/>
              </a:rPr>
              <a:t>string</a:t>
            </a:r>
            <a:r>
              <a:rPr lang="en-US" sz="1200">
                <a:solidFill>
                  <a:srgbClr val="404040"/>
                </a:solidFill>
                <a:highlight>
                  <a:srgbClr val="FCFCFC"/>
                </a:highlight>
                <a:latin typeface="Lato"/>
                <a:ea typeface="Lato"/>
                <a:cs typeface="Lato"/>
                <a:sym typeface="Lato"/>
              </a:rPr>
              <a:t> are not allowed. </a:t>
            </a:r>
            <a:r>
              <a:rPr lang="en-US" sz="900">
                <a:solidFill>
                  <a:srgbClr val="E74C3C"/>
                </a:solidFill>
                <a:highlight>
                  <a:srgbClr val="FFFFFF"/>
                </a:highlight>
                <a:latin typeface="Courier New"/>
                <a:ea typeface="Courier New"/>
                <a:cs typeface="Courier New"/>
                <a:sym typeface="Courier New"/>
              </a:rPr>
              <a:t>_ValueType</a:t>
            </a:r>
            <a:r>
              <a:rPr lang="en-US" sz="1200">
                <a:solidFill>
                  <a:srgbClr val="404040"/>
                </a:solidFill>
                <a:highlight>
                  <a:srgbClr val="FCFCFC"/>
                </a:highlight>
                <a:latin typeface="Lato"/>
                <a:ea typeface="Lato"/>
                <a:cs typeface="Lato"/>
                <a:sym typeface="Lato"/>
              </a:rPr>
              <a:t> can be any type, including mappings.</a:t>
            </a:r>
            <a:endParaRPr sz="1200">
              <a:solidFill>
                <a:srgbClr val="404040"/>
              </a:solidFill>
              <a:highlight>
                <a:srgbClr val="FCFCFC"/>
              </a:highlight>
              <a:latin typeface="Lato"/>
              <a:ea typeface="Lato"/>
              <a:cs typeface="Lato"/>
              <a:sym typeface="Lato"/>
            </a:endParaRPr>
          </a:p>
          <a:p>
            <a:pPr indent="0" lvl="0" marL="0" marR="0" rtl="0" algn="l">
              <a:lnSpc>
                <a:spcPct val="115000"/>
              </a:lnSpc>
              <a:spcBef>
                <a:spcPts val="0"/>
              </a:spcBef>
              <a:spcAft>
                <a:spcPts val="0"/>
              </a:spcAft>
              <a:buNone/>
            </a:pPr>
            <a:r>
              <a:t/>
            </a:r>
            <a:endParaRPr sz="1200">
              <a:solidFill>
                <a:srgbClr val="404040"/>
              </a:solidFill>
              <a:highlight>
                <a:srgbClr val="FCFCFC"/>
              </a:highlight>
              <a:latin typeface="Lato"/>
              <a:ea typeface="Lato"/>
              <a:cs typeface="Lato"/>
              <a:sym typeface="Lato"/>
            </a:endParaRPr>
          </a:p>
          <a:p>
            <a:pPr indent="0" lvl="0" marL="0" marR="0" rtl="0" algn="l">
              <a:lnSpc>
                <a:spcPct val="115000"/>
              </a:lnSpc>
              <a:spcBef>
                <a:spcPts val="0"/>
              </a:spcBef>
              <a:spcAft>
                <a:spcPts val="0"/>
              </a:spcAft>
              <a:buNone/>
            </a:pPr>
            <a:r>
              <a:rPr lang="en-US" sz="1200">
                <a:solidFill>
                  <a:srgbClr val="404040"/>
                </a:solidFill>
                <a:highlight>
                  <a:srgbClr val="FCFCFC"/>
                </a:highlight>
                <a:latin typeface="Lato"/>
                <a:ea typeface="Lato"/>
                <a:cs typeface="Lato"/>
                <a:sym typeface="Lato"/>
              </a:rPr>
              <a:t>Mappings can only have a data location of </a:t>
            </a:r>
            <a:r>
              <a:rPr lang="en-US" sz="900">
                <a:solidFill>
                  <a:srgbClr val="E74C3C"/>
                </a:solidFill>
                <a:highlight>
                  <a:srgbClr val="FFFFFF"/>
                </a:highlight>
                <a:latin typeface="Courier New"/>
                <a:ea typeface="Courier New"/>
                <a:cs typeface="Courier New"/>
                <a:sym typeface="Courier New"/>
              </a:rPr>
              <a:t>storage</a:t>
            </a:r>
            <a:r>
              <a:rPr lang="en-US" sz="1200">
                <a:solidFill>
                  <a:srgbClr val="404040"/>
                </a:solidFill>
                <a:highlight>
                  <a:srgbClr val="FCFCFC"/>
                </a:highlight>
                <a:latin typeface="Lato"/>
                <a:ea typeface="Lato"/>
                <a:cs typeface="Lato"/>
                <a:sym typeface="Lato"/>
              </a:rPr>
              <a:t> and thus are allowed for state variables, as storage reference types in functions, or as parameters for library functions. They cannot be used as parameters or return parameters of contract functions that are publicly visible.</a:t>
            </a:r>
            <a:endParaRPr sz="1200">
              <a:solidFill>
                <a:srgbClr val="404040"/>
              </a:solidFill>
              <a:highlight>
                <a:srgbClr val="FCFCFC"/>
              </a:highlight>
              <a:latin typeface="Lato"/>
              <a:ea typeface="Lato"/>
              <a:cs typeface="Lato"/>
              <a:sym typeface="Lato"/>
            </a:endParaRPr>
          </a:p>
          <a:p>
            <a:pPr indent="0" lvl="0" marL="0" marR="0" rtl="0" algn="l">
              <a:lnSpc>
                <a:spcPct val="115000"/>
              </a:lnSpc>
              <a:spcBef>
                <a:spcPts val="0"/>
              </a:spcBef>
              <a:spcAft>
                <a:spcPts val="0"/>
              </a:spcAft>
              <a:buNone/>
            </a:pPr>
            <a:r>
              <a:t/>
            </a:r>
            <a:endParaRPr sz="1200">
              <a:solidFill>
                <a:srgbClr val="404040"/>
              </a:solidFill>
              <a:highlight>
                <a:srgbClr val="FCFCFC"/>
              </a:highlight>
              <a:latin typeface="Lato"/>
              <a:ea typeface="Lato"/>
              <a:cs typeface="Lato"/>
              <a:sym typeface="Lato"/>
            </a:endParaRPr>
          </a:p>
          <a:p>
            <a:pPr indent="0" lvl="0" marL="0" marR="0" rtl="0" algn="l">
              <a:lnSpc>
                <a:spcPct val="115000"/>
              </a:lnSpc>
              <a:spcBef>
                <a:spcPts val="0"/>
              </a:spcBef>
              <a:spcAft>
                <a:spcPts val="0"/>
              </a:spcAft>
              <a:buNone/>
            </a:pPr>
            <a:r>
              <a:rPr lang="en-US" sz="1200">
                <a:solidFill>
                  <a:srgbClr val="404040"/>
                </a:solidFill>
                <a:highlight>
                  <a:srgbClr val="FCFCFC"/>
                </a:highlight>
                <a:latin typeface="Lato"/>
                <a:ea typeface="Lato"/>
                <a:cs typeface="Lato"/>
                <a:sym typeface="Lato"/>
              </a:rPr>
              <a:t>You can mark variables of mapping type as </a:t>
            </a:r>
            <a:r>
              <a:rPr lang="en-US" sz="900">
                <a:solidFill>
                  <a:srgbClr val="E74C3C"/>
                </a:solidFill>
                <a:highlight>
                  <a:srgbClr val="FFFFFF"/>
                </a:highlight>
                <a:latin typeface="Courier New"/>
                <a:ea typeface="Courier New"/>
                <a:cs typeface="Courier New"/>
                <a:sym typeface="Courier New"/>
              </a:rPr>
              <a:t>public</a:t>
            </a:r>
            <a:r>
              <a:rPr lang="en-US" sz="1200">
                <a:solidFill>
                  <a:srgbClr val="404040"/>
                </a:solidFill>
                <a:highlight>
                  <a:srgbClr val="FCFCFC"/>
                </a:highlight>
                <a:latin typeface="Lato"/>
                <a:ea typeface="Lato"/>
                <a:cs typeface="Lato"/>
                <a:sym typeface="Lato"/>
              </a:rPr>
              <a:t> and Solidity creates a </a:t>
            </a:r>
            <a:r>
              <a:rPr lang="en-US" sz="1200" u="sng">
                <a:solidFill>
                  <a:srgbClr val="9B59B6"/>
                </a:solidFill>
                <a:highlight>
                  <a:srgbClr val="FCFCFC"/>
                </a:highlight>
                <a:latin typeface="Lato"/>
                <a:ea typeface="Lato"/>
                <a:cs typeface="Lato"/>
                <a:sym typeface="Lato"/>
                <a:hlinkClick r:id="rId2">
                  <a:extLst>
                    <a:ext uri="{A12FA001-AC4F-418D-AE19-62706E023703}">
                      <ahyp:hlinkClr val="tx"/>
                    </a:ext>
                  </a:extLst>
                </a:hlinkClick>
              </a:rPr>
              <a:t>getter</a:t>
            </a:r>
            <a:r>
              <a:rPr lang="en-US" sz="1200">
                <a:solidFill>
                  <a:srgbClr val="404040"/>
                </a:solidFill>
                <a:highlight>
                  <a:srgbClr val="FCFCFC"/>
                </a:highlight>
                <a:latin typeface="Lato"/>
                <a:ea typeface="Lato"/>
                <a:cs typeface="Lato"/>
                <a:sym typeface="Lato"/>
              </a:rPr>
              <a:t> for you. We will cover this later.</a:t>
            </a:r>
            <a:endParaRPr sz="1200">
              <a:solidFill>
                <a:srgbClr val="404040"/>
              </a:solidFill>
              <a:highlight>
                <a:srgbClr val="FCFCFC"/>
              </a:highlight>
              <a:latin typeface="Lato"/>
              <a:ea typeface="Lato"/>
              <a:cs typeface="Lato"/>
              <a:sym typeface="Lato"/>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3" name="Shape 943"/>
        <p:cNvGrpSpPr/>
        <p:nvPr/>
      </p:nvGrpSpPr>
      <p:grpSpPr>
        <a:xfrm>
          <a:off x="0" y="0"/>
          <a:ext cx="0" cy="0"/>
          <a:chOff x="0" y="0"/>
          <a:chExt cx="0" cy="0"/>
        </a:xfrm>
      </p:grpSpPr>
      <p:sp>
        <p:nvSpPr>
          <p:cNvPr id="944" name="Google Shape;944;gacb5d1cb0c_0_774:notes"/>
          <p:cNvSpPr/>
          <p:nvPr>
            <p:ph idx="2" type="sldImg"/>
          </p:nvPr>
        </p:nvSpPr>
        <p:spPr>
          <a:xfrm>
            <a:off x="382094" y="685800"/>
            <a:ext cx="6094200" cy="3429000"/>
          </a:xfrm>
          <a:custGeom>
            <a:rect b="b" l="l" r="r" t="t"/>
            <a:pathLst>
              <a:path extrusionOk="0" h="120000" w="120000">
                <a:moveTo>
                  <a:pt x="0" y="0"/>
                </a:moveTo>
                <a:lnTo>
                  <a:pt x="120000" y="0"/>
                </a:lnTo>
                <a:lnTo>
                  <a:pt x="120000" y="120000"/>
                </a:lnTo>
                <a:lnTo>
                  <a:pt x="0" y="120000"/>
                </a:lnTo>
                <a:close/>
              </a:path>
            </a:pathLst>
          </a:custGeom>
        </p:spPr>
      </p:sp>
      <p:sp>
        <p:nvSpPr>
          <p:cNvPr id="945" name="Google Shape;945;gacb5d1cb0c_0_774: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9" name="Shape 949"/>
        <p:cNvGrpSpPr/>
        <p:nvPr/>
      </p:nvGrpSpPr>
      <p:grpSpPr>
        <a:xfrm>
          <a:off x="0" y="0"/>
          <a:ext cx="0" cy="0"/>
          <a:chOff x="0" y="0"/>
          <a:chExt cx="0" cy="0"/>
        </a:xfrm>
      </p:grpSpPr>
      <p:sp>
        <p:nvSpPr>
          <p:cNvPr id="950" name="Google Shape;950;gacb5d1cb0c_0_779:notes"/>
          <p:cNvSpPr/>
          <p:nvPr>
            <p:ph idx="2" type="sldImg"/>
          </p:nvPr>
        </p:nvSpPr>
        <p:spPr>
          <a:xfrm>
            <a:off x="382094" y="685800"/>
            <a:ext cx="6094500" cy="3429000"/>
          </a:xfrm>
          <a:custGeom>
            <a:rect b="b" l="l" r="r" t="t"/>
            <a:pathLst>
              <a:path extrusionOk="0" h="120000" w="120000">
                <a:moveTo>
                  <a:pt x="0" y="0"/>
                </a:moveTo>
                <a:lnTo>
                  <a:pt x="120000" y="0"/>
                </a:lnTo>
                <a:lnTo>
                  <a:pt x="120000" y="120000"/>
                </a:lnTo>
                <a:lnTo>
                  <a:pt x="0" y="120000"/>
                </a:lnTo>
                <a:close/>
              </a:path>
            </a:pathLst>
          </a:custGeom>
        </p:spPr>
      </p:sp>
      <p:sp>
        <p:nvSpPr>
          <p:cNvPr id="951" name="Google Shape;951;gacb5d1cb0c_0_779: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marR="0" rtl="0" algn="l">
              <a:lnSpc>
                <a:spcPct val="115000"/>
              </a:lnSpc>
              <a:spcBef>
                <a:spcPts val="0"/>
              </a:spcBef>
              <a:spcAft>
                <a:spcPts val="0"/>
              </a:spcAft>
              <a:buClr>
                <a:schemeClr val="dk2"/>
              </a:buClr>
              <a:buSzPts val="1100"/>
              <a:buFont typeface="Arial"/>
              <a:buNone/>
            </a:pPr>
            <a:r>
              <a:rPr lang="en-US" sz="1500">
                <a:solidFill>
                  <a:srgbClr val="333333"/>
                </a:solidFill>
                <a:highlight>
                  <a:srgbClr val="FFFFFF"/>
                </a:highlight>
                <a:latin typeface="Roboto"/>
                <a:ea typeface="Roboto"/>
                <a:cs typeface="Roboto"/>
                <a:sym typeface="Roboto"/>
              </a:rPr>
              <a:t>Next, let’s talk about Ethereum from a high level overview. Ethereum is a decentralized platform designed to run smart contracts. The Ethereum blockchain is essentially a transaction-based state machine. A state machine refers to something that will read a series of inputs and, based on those inputs, transitions to a new state. Ethereum also has a native asset called ether, which is a cryptocurrency.</a:t>
            </a:r>
            <a:endParaRPr sz="1500">
              <a:solidFill>
                <a:srgbClr val="333333"/>
              </a:solidFill>
              <a:highlight>
                <a:srgbClr val="FFFFFF"/>
              </a:highlight>
              <a:latin typeface="Roboto"/>
              <a:ea typeface="Roboto"/>
              <a:cs typeface="Roboto"/>
              <a:sym typeface="Roboto"/>
            </a:endParaRPr>
          </a:p>
          <a:p>
            <a:pPr indent="0" lvl="0" marL="0" marR="0" rtl="0" algn="l">
              <a:lnSpc>
                <a:spcPct val="115000"/>
              </a:lnSpc>
              <a:spcBef>
                <a:spcPts val="0"/>
              </a:spcBef>
              <a:spcAft>
                <a:spcPts val="0"/>
              </a:spcAft>
              <a:buClr>
                <a:schemeClr val="dk2"/>
              </a:buClr>
              <a:buSzPts val="1100"/>
              <a:buFont typeface="Arial"/>
              <a:buNone/>
            </a:pPr>
            <a:r>
              <a:t/>
            </a:r>
            <a:endParaRPr sz="1500">
              <a:solidFill>
                <a:srgbClr val="333333"/>
              </a:solidFill>
              <a:highlight>
                <a:srgbClr val="FFFFFF"/>
              </a:highlight>
              <a:latin typeface="Roboto"/>
              <a:ea typeface="Roboto"/>
              <a:cs typeface="Roboto"/>
              <a:sym typeface="Roboto"/>
            </a:endParaRPr>
          </a:p>
          <a:p>
            <a:pPr indent="0" lvl="0" marL="0" marR="0" rtl="0" algn="l">
              <a:lnSpc>
                <a:spcPct val="115000"/>
              </a:lnSpc>
              <a:spcBef>
                <a:spcPts val="0"/>
              </a:spcBef>
              <a:spcAft>
                <a:spcPts val="0"/>
              </a:spcAft>
              <a:buNone/>
            </a:pPr>
            <a:r>
              <a:t/>
            </a:r>
            <a:endParaRPr sz="1500">
              <a:solidFill>
                <a:srgbClr val="333333"/>
              </a:solidFill>
              <a:highlight>
                <a:srgbClr val="FFFFFF"/>
              </a:highlight>
              <a:latin typeface="Roboto"/>
              <a:ea typeface="Roboto"/>
              <a:cs typeface="Roboto"/>
              <a:sym typeface="Roboto"/>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9" name="Shape 969"/>
        <p:cNvGrpSpPr/>
        <p:nvPr/>
      </p:nvGrpSpPr>
      <p:grpSpPr>
        <a:xfrm>
          <a:off x="0" y="0"/>
          <a:ext cx="0" cy="0"/>
          <a:chOff x="0" y="0"/>
          <a:chExt cx="0" cy="0"/>
        </a:xfrm>
      </p:grpSpPr>
      <p:sp>
        <p:nvSpPr>
          <p:cNvPr id="970" name="Google Shape;970;gacb5d1cb0c_0_798:notes"/>
          <p:cNvSpPr/>
          <p:nvPr>
            <p:ph idx="2" type="sldImg"/>
          </p:nvPr>
        </p:nvSpPr>
        <p:spPr>
          <a:xfrm>
            <a:off x="382094" y="685800"/>
            <a:ext cx="6094500" cy="3429000"/>
          </a:xfrm>
          <a:custGeom>
            <a:rect b="b" l="l" r="r" t="t"/>
            <a:pathLst>
              <a:path extrusionOk="0" h="120000" w="120000">
                <a:moveTo>
                  <a:pt x="0" y="0"/>
                </a:moveTo>
                <a:lnTo>
                  <a:pt x="120000" y="0"/>
                </a:lnTo>
                <a:lnTo>
                  <a:pt x="120000" y="120000"/>
                </a:lnTo>
                <a:lnTo>
                  <a:pt x="0" y="120000"/>
                </a:lnTo>
                <a:close/>
              </a:path>
            </a:pathLst>
          </a:custGeom>
        </p:spPr>
      </p:sp>
      <p:sp>
        <p:nvSpPr>
          <p:cNvPr id="971" name="Google Shape;971;gacb5d1cb0c_0_798: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marR="0" rtl="0" algn="l">
              <a:lnSpc>
                <a:spcPct val="115000"/>
              </a:lnSpc>
              <a:spcBef>
                <a:spcPts val="0"/>
              </a:spcBef>
              <a:spcAft>
                <a:spcPts val="0"/>
              </a:spcAft>
              <a:buClr>
                <a:schemeClr val="dk2"/>
              </a:buClr>
              <a:buSzPts val="1100"/>
              <a:buFont typeface="Arial"/>
              <a:buNone/>
            </a:pPr>
            <a:r>
              <a:rPr lang="en-US" sz="1500">
                <a:solidFill>
                  <a:srgbClr val="333333"/>
                </a:solidFill>
                <a:highlight>
                  <a:srgbClr val="FFFFFF"/>
                </a:highlight>
                <a:latin typeface="Roboto"/>
                <a:ea typeface="Roboto"/>
                <a:cs typeface="Roboto"/>
                <a:sym typeface="Roboto"/>
              </a:rPr>
              <a:t>Next, let’s talk about Ethereum from a high level overview. Ethereum is a decentralized platform designed to run smart contracts. The Ethereum blockchain is essentially a transaction-based state machine. A state machine refers to something that will read a series of inputs and, based on those inputs, transitions to a new state. Ethereum also has a native asset called ether, which is a cryptocurrency.</a:t>
            </a:r>
            <a:endParaRPr sz="1500">
              <a:solidFill>
                <a:srgbClr val="333333"/>
              </a:solidFill>
              <a:highlight>
                <a:srgbClr val="FFFFFF"/>
              </a:highlight>
              <a:latin typeface="Roboto"/>
              <a:ea typeface="Roboto"/>
              <a:cs typeface="Roboto"/>
              <a:sym typeface="Roboto"/>
            </a:endParaRPr>
          </a:p>
          <a:p>
            <a:pPr indent="0" lvl="0" marL="0" marR="0" rtl="0" algn="l">
              <a:lnSpc>
                <a:spcPct val="115000"/>
              </a:lnSpc>
              <a:spcBef>
                <a:spcPts val="0"/>
              </a:spcBef>
              <a:spcAft>
                <a:spcPts val="0"/>
              </a:spcAft>
              <a:buClr>
                <a:schemeClr val="dk2"/>
              </a:buClr>
              <a:buSzPts val="1100"/>
              <a:buFont typeface="Arial"/>
              <a:buNone/>
            </a:pPr>
            <a:r>
              <a:t/>
            </a:r>
            <a:endParaRPr sz="1500">
              <a:solidFill>
                <a:srgbClr val="333333"/>
              </a:solidFill>
              <a:highlight>
                <a:srgbClr val="FFFFFF"/>
              </a:highlight>
              <a:latin typeface="Roboto"/>
              <a:ea typeface="Roboto"/>
              <a:cs typeface="Roboto"/>
              <a:sym typeface="Roboto"/>
            </a:endParaRPr>
          </a:p>
          <a:p>
            <a:pPr indent="0" lvl="0" marL="0" marR="0" rtl="0" algn="l">
              <a:lnSpc>
                <a:spcPct val="115000"/>
              </a:lnSpc>
              <a:spcBef>
                <a:spcPts val="0"/>
              </a:spcBef>
              <a:spcAft>
                <a:spcPts val="0"/>
              </a:spcAft>
              <a:buNone/>
            </a:pPr>
            <a:r>
              <a:t/>
            </a:r>
            <a:endParaRPr sz="1500">
              <a:solidFill>
                <a:srgbClr val="333333"/>
              </a:solidFill>
              <a:highlight>
                <a:srgbClr val="FFFFFF"/>
              </a:highlight>
              <a:latin typeface="Roboto"/>
              <a:ea typeface="Roboto"/>
              <a:cs typeface="Roboto"/>
              <a:sym typeface="Roboto"/>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9" name="Shape 979"/>
        <p:cNvGrpSpPr/>
        <p:nvPr/>
      </p:nvGrpSpPr>
      <p:grpSpPr>
        <a:xfrm>
          <a:off x="0" y="0"/>
          <a:ext cx="0" cy="0"/>
          <a:chOff x="0" y="0"/>
          <a:chExt cx="0" cy="0"/>
        </a:xfrm>
      </p:grpSpPr>
      <p:sp>
        <p:nvSpPr>
          <p:cNvPr id="980" name="Google Shape;980;gacb5d1cb0c_0_807:notes"/>
          <p:cNvSpPr/>
          <p:nvPr>
            <p:ph idx="2" type="sldImg"/>
          </p:nvPr>
        </p:nvSpPr>
        <p:spPr>
          <a:xfrm>
            <a:off x="382094" y="685800"/>
            <a:ext cx="6094500" cy="3429000"/>
          </a:xfrm>
          <a:custGeom>
            <a:rect b="b" l="l" r="r" t="t"/>
            <a:pathLst>
              <a:path extrusionOk="0" h="120000" w="120000">
                <a:moveTo>
                  <a:pt x="0" y="0"/>
                </a:moveTo>
                <a:lnTo>
                  <a:pt x="120000" y="0"/>
                </a:lnTo>
                <a:lnTo>
                  <a:pt x="120000" y="120000"/>
                </a:lnTo>
                <a:lnTo>
                  <a:pt x="0" y="120000"/>
                </a:lnTo>
                <a:close/>
              </a:path>
            </a:pathLst>
          </a:custGeom>
        </p:spPr>
      </p:sp>
      <p:sp>
        <p:nvSpPr>
          <p:cNvPr id="981" name="Google Shape;981;gacb5d1cb0c_0_807: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marR="0" rtl="0" algn="l">
              <a:lnSpc>
                <a:spcPct val="115000"/>
              </a:lnSpc>
              <a:spcBef>
                <a:spcPts val="0"/>
              </a:spcBef>
              <a:spcAft>
                <a:spcPts val="0"/>
              </a:spcAft>
              <a:buClr>
                <a:schemeClr val="dk2"/>
              </a:buClr>
              <a:buSzPts val="1100"/>
              <a:buFont typeface="Arial"/>
              <a:buNone/>
            </a:pPr>
            <a:r>
              <a:rPr lang="en-US" sz="1500">
                <a:solidFill>
                  <a:srgbClr val="333333"/>
                </a:solidFill>
                <a:highlight>
                  <a:srgbClr val="FFFFFF"/>
                </a:highlight>
                <a:latin typeface="Roboto"/>
                <a:ea typeface="Roboto"/>
                <a:cs typeface="Roboto"/>
                <a:sym typeface="Roboto"/>
              </a:rPr>
              <a:t>Next, let’s talk about Ethereum from a high level overview. Ethereum is a decentralized platform designed to run smart contracts. The Ethereum blockchain is essentially a transaction-based state machine. A state machine refers to something that will read a series of inputs and, based on those inputs, transitions to a new state. Ethereum also has a native asset called ether, which is a cryptocurrency.</a:t>
            </a:r>
            <a:endParaRPr sz="1500">
              <a:solidFill>
                <a:srgbClr val="333333"/>
              </a:solidFill>
              <a:highlight>
                <a:srgbClr val="FFFFFF"/>
              </a:highlight>
              <a:latin typeface="Roboto"/>
              <a:ea typeface="Roboto"/>
              <a:cs typeface="Roboto"/>
              <a:sym typeface="Roboto"/>
            </a:endParaRPr>
          </a:p>
          <a:p>
            <a:pPr indent="0" lvl="0" marL="0" marR="0" rtl="0" algn="l">
              <a:lnSpc>
                <a:spcPct val="115000"/>
              </a:lnSpc>
              <a:spcBef>
                <a:spcPts val="0"/>
              </a:spcBef>
              <a:spcAft>
                <a:spcPts val="0"/>
              </a:spcAft>
              <a:buClr>
                <a:schemeClr val="dk2"/>
              </a:buClr>
              <a:buSzPts val="1100"/>
              <a:buFont typeface="Arial"/>
              <a:buNone/>
            </a:pPr>
            <a:r>
              <a:t/>
            </a:r>
            <a:endParaRPr sz="1500">
              <a:solidFill>
                <a:srgbClr val="333333"/>
              </a:solidFill>
              <a:highlight>
                <a:srgbClr val="FFFFFF"/>
              </a:highlight>
              <a:latin typeface="Roboto"/>
              <a:ea typeface="Roboto"/>
              <a:cs typeface="Roboto"/>
              <a:sym typeface="Roboto"/>
            </a:endParaRPr>
          </a:p>
          <a:p>
            <a:pPr indent="0" lvl="0" marL="0" marR="0" rtl="0" algn="l">
              <a:lnSpc>
                <a:spcPct val="115000"/>
              </a:lnSpc>
              <a:spcBef>
                <a:spcPts val="0"/>
              </a:spcBef>
              <a:spcAft>
                <a:spcPts val="0"/>
              </a:spcAft>
              <a:buNone/>
            </a:pPr>
            <a:r>
              <a:t/>
            </a:r>
            <a:endParaRPr sz="1500">
              <a:solidFill>
                <a:srgbClr val="333333"/>
              </a:solidFill>
              <a:highlight>
                <a:srgbClr val="FFFFFF"/>
              </a:highlight>
              <a:latin typeface="Roboto"/>
              <a:ea typeface="Roboto"/>
              <a:cs typeface="Roboto"/>
              <a:sym typeface="Roboto"/>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7" name="Shape 987"/>
        <p:cNvGrpSpPr/>
        <p:nvPr/>
      </p:nvGrpSpPr>
      <p:grpSpPr>
        <a:xfrm>
          <a:off x="0" y="0"/>
          <a:ext cx="0" cy="0"/>
          <a:chOff x="0" y="0"/>
          <a:chExt cx="0" cy="0"/>
        </a:xfrm>
      </p:grpSpPr>
      <p:sp>
        <p:nvSpPr>
          <p:cNvPr id="988" name="Google Shape;988;gacb5d1cb0c_0_814:notes"/>
          <p:cNvSpPr/>
          <p:nvPr>
            <p:ph idx="2" type="sldImg"/>
          </p:nvPr>
        </p:nvSpPr>
        <p:spPr>
          <a:xfrm>
            <a:off x="382094" y="685800"/>
            <a:ext cx="6094500" cy="3429000"/>
          </a:xfrm>
          <a:custGeom>
            <a:rect b="b" l="l" r="r" t="t"/>
            <a:pathLst>
              <a:path extrusionOk="0" h="120000" w="120000">
                <a:moveTo>
                  <a:pt x="0" y="0"/>
                </a:moveTo>
                <a:lnTo>
                  <a:pt x="120000" y="0"/>
                </a:lnTo>
                <a:lnTo>
                  <a:pt x="120000" y="120000"/>
                </a:lnTo>
                <a:lnTo>
                  <a:pt x="0" y="120000"/>
                </a:lnTo>
                <a:close/>
              </a:path>
            </a:pathLst>
          </a:custGeom>
        </p:spPr>
      </p:sp>
      <p:sp>
        <p:nvSpPr>
          <p:cNvPr id="989" name="Google Shape;989;gacb5d1cb0c_0_814: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marR="0" rtl="0" algn="l">
              <a:lnSpc>
                <a:spcPct val="115000"/>
              </a:lnSpc>
              <a:spcBef>
                <a:spcPts val="0"/>
              </a:spcBef>
              <a:spcAft>
                <a:spcPts val="0"/>
              </a:spcAft>
              <a:buClr>
                <a:schemeClr val="dk2"/>
              </a:buClr>
              <a:buSzPts val="1100"/>
              <a:buFont typeface="Arial"/>
              <a:buNone/>
            </a:pPr>
            <a:r>
              <a:rPr lang="en-US" sz="1500">
                <a:solidFill>
                  <a:srgbClr val="333333"/>
                </a:solidFill>
                <a:highlight>
                  <a:srgbClr val="FFFFFF"/>
                </a:highlight>
                <a:latin typeface="Roboto"/>
                <a:ea typeface="Roboto"/>
                <a:cs typeface="Roboto"/>
                <a:sym typeface="Roboto"/>
              </a:rPr>
              <a:t>Next, let’s talk about Ethereum from a high level overview. Ethereum is a decentralized platform designed to run smart contracts. The Ethereum blockchain is essentially a transaction-based state machine. A state machine refers to something that will read a series of inputs and, based on those inputs, transitions to a new state. Ethereum also has a native asset called ether, which is a cryptocurrency.</a:t>
            </a:r>
            <a:endParaRPr sz="1500">
              <a:solidFill>
                <a:srgbClr val="333333"/>
              </a:solidFill>
              <a:highlight>
                <a:srgbClr val="FFFFFF"/>
              </a:highlight>
              <a:latin typeface="Roboto"/>
              <a:ea typeface="Roboto"/>
              <a:cs typeface="Roboto"/>
              <a:sym typeface="Roboto"/>
            </a:endParaRPr>
          </a:p>
          <a:p>
            <a:pPr indent="0" lvl="0" marL="0" marR="0" rtl="0" algn="l">
              <a:lnSpc>
                <a:spcPct val="115000"/>
              </a:lnSpc>
              <a:spcBef>
                <a:spcPts val="0"/>
              </a:spcBef>
              <a:spcAft>
                <a:spcPts val="0"/>
              </a:spcAft>
              <a:buClr>
                <a:schemeClr val="dk2"/>
              </a:buClr>
              <a:buSzPts val="1100"/>
              <a:buFont typeface="Arial"/>
              <a:buNone/>
            </a:pPr>
            <a:r>
              <a:t/>
            </a:r>
            <a:endParaRPr sz="1500">
              <a:solidFill>
                <a:srgbClr val="333333"/>
              </a:solidFill>
              <a:highlight>
                <a:srgbClr val="FFFFFF"/>
              </a:highlight>
              <a:latin typeface="Roboto"/>
              <a:ea typeface="Roboto"/>
              <a:cs typeface="Roboto"/>
              <a:sym typeface="Roboto"/>
            </a:endParaRPr>
          </a:p>
          <a:p>
            <a:pPr indent="0" lvl="0" marL="0" marR="0" rtl="0" algn="l">
              <a:lnSpc>
                <a:spcPct val="115000"/>
              </a:lnSpc>
              <a:spcBef>
                <a:spcPts val="0"/>
              </a:spcBef>
              <a:spcAft>
                <a:spcPts val="0"/>
              </a:spcAft>
              <a:buNone/>
            </a:pPr>
            <a:r>
              <a:t/>
            </a:r>
            <a:endParaRPr sz="1500">
              <a:solidFill>
                <a:srgbClr val="333333"/>
              </a:solidFill>
              <a:highlight>
                <a:srgbClr val="FFFFFF"/>
              </a:highlight>
              <a:latin typeface="Roboto"/>
              <a:ea typeface="Roboto"/>
              <a:cs typeface="Roboto"/>
              <a:sym typeface="Roboto"/>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5" name="Shape 995"/>
        <p:cNvGrpSpPr/>
        <p:nvPr/>
      </p:nvGrpSpPr>
      <p:grpSpPr>
        <a:xfrm>
          <a:off x="0" y="0"/>
          <a:ext cx="0" cy="0"/>
          <a:chOff x="0" y="0"/>
          <a:chExt cx="0" cy="0"/>
        </a:xfrm>
      </p:grpSpPr>
      <p:sp>
        <p:nvSpPr>
          <p:cNvPr id="996" name="Google Shape;996;g1587b654b90_0_176:notes"/>
          <p:cNvSpPr/>
          <p:nvPr>
            <p:ph idx="2" type="sldImg"/>
          </p:nvPr>
        </p:nvSpPr>
        <p:spPr>
          <a:xfrm>
            <a:off x="382094" y="685800"/>
            <a:ext cx="6094200" cy="3429000"/>
          </a:xfrm>
          <a:custGeom>
            <a:rect b="b" l="l" r="r" t="t"/>
            <a:pathLst>
              <a:path extrusionOk="0" h="120000" w="120000">
                <a:moveTo>
                  <a:pt x="0" y="0"/>
                </a:moveTo>
                <a:lnTo>
                  <a:pt x="120000" y="0"/>
                </a:lnTo>
                <a:lnTo>
                  <a:pt x="120000" y="120000"/>
                </a:lnTo>
                <a:lnTo>
                  <a:pt x="0" y="120000"/>
                </a:lnTo>
                <a:close/>
              </a:path>
            </a:pathLst>
          </a:custGeom>
        </p:spPr>
      </p:sp>
      <p:sp>
        <p:nvSpPr>
          <p:cNvPr id="997" name="Google Shape;997;g1587b654b90_0_176: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4.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4.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6.jpg"/><Relationship Id="rId3" Type="http://schemas.openxmlformats.org/officeDocument/2006/relationships/image" Target="../media/image47.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44.pn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FAULT">
  <p:cSld name="DEFAULT">
    <p:spTree>
      <p:nvGrpSpPr>
        <p:cNvPr id="21" name="Shape 21"/>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o Footer">
  <p:cSld name="No Footer">
    <p:spTree>
      <p:nvGrpSpPr>
        <p:cNvPr id="22" name="Shape 22"/>
        <p:cNvGrpSpPr/>
        <p:nvPr/>
      </p:nvGrpSpPr>
      <p:grpSpPr>
        <a:xfrm>
          <a:off x="0" y="0"/>
          <a:ext cx="0" cy="0"/>
          <a:chOff x="0" y="0"/>
          <a:chExt cx="0" cy="0"/>
        </a:xfrm>
      </p:grpSpPr>
      <p:sp>
        <p:nvSpPr>
          <p:cNvPr id="23" name="Google Shape;23;p3"/>
          <p:cNvSpPr/>
          <p:nvPr/>
        </p:nvSpPr>
        <p:spPr>
          <a:xfrm>
            <a:off x="16014450" y="12183700"/>
            <a:ext cx="8072700" cy="1251900"/>
          </a:xfrm>
          <a:prstGeom prst="rect">
            <a:avLst/>
          </a:prstGeom>
          <a:solidFill>
            <a:schemeClr val="l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Font typeface="Arial"/>
              <a:buNone/>
            </a:pPr>
            <a:r>
              <a:t/>
            </a:r>
            <a:endParaRPr b="0" i="0" sz="3600" u="none" cap="none" strike="noStrike">
              <a:solidFill>
                <a:schemeClr val="lt1"/>
              </a:solidFill>
              <a:latin typeface="Lato"/>
              <a:ea typeface="Lato"/>
              <a:cs typeface="Lato"/>
              <a:sym typeface="Lato"/>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ark Version">
  <p:cSld name="No Footer_1">
    <p:bg>
      <p:bgPr>
        <a:solidFill>
          <a:srgbClr val="181818"/>
        </a:solidFill>
      </p:bgPr>
    </p:bg>
    <p:spTree>
      <p:nvGrpSpPr>
        <p:cNvPr id="24" name="Shape 24"/>
        <p:cNvGrpSpPr/>
        <p:nvPr/>
      </p:nvGrpSpPr>
      <p:grpSpPr>
        <a:xfrm>
          <a:off x="0" y="0"/>
          <a:ext cx="0" cy="0"/>
          <a:chOff x="0" y="0"/>
          <a:chExt cx="0" cy="0"/>
        </a:xfrm>
      </p:grpSpPr>
      <p:sp>
        <p:nvSpPr>
          <p:cNvPr id="25" name="Google Shape;25;p4"/>
          <p:cNvSpPr/>
          <p:nvPr/>
        </p:nvSpPr>
        <p:spPr>
          <a:xfrm>
            <a:off x="14725800" y="12130575"/>
            <a:ext cx="9530100" cy="1457700"/>
          </a:xfrm>
          <a:prstGeom prst="rect">
            <a:avLst/>
          </a:prstGeom>
          <a:solidFill>
            <a:srgbClr val="18181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6" name="Google Shape;26;p4"/>
          <p:cNvPicPr preferRelativeResize="0"/>
          <p:nvPr/>
        </p:nvPicPr>
        <p:blipFill>
          <a:blip r:embed="rId2">
            <a:alphaModFix/>
          </a:blip>
          <a:stretch>
            <a:fillRect/>
          </a:stretch>
        </p:blipFill>
        <p:spPr>
          <a:xfrm>
            <a:off x="19714425" y="12006575"/>
            <a:ext cx="4541470" cy="1581700"/>
          </a:xfrm>
          <a:prstGeom prst="rect">
            <a:avLst/>
          </a:prstGeom>
          <a:noFill/>
          <a:ln>
            <a:noFill/>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utline with 5 sections">
  <p:cSld name="SECTION_HEADER_2">
    <p:spTree>
      <p:nvGrpSpPr>
        <p:cNvPr id="27" name="Shape 27"/>
        <p:cNvGrpSpPr/>
        <p:nvPr/>
      </p:nvGrpSpPr>
      <p:grpSpPr>
        <a:xfrm>
          <a:off x="0" y="0"/>
          <a:ext cx="0" cy="0"/>
          <a:chOff x="0" y="0"/>
          <a:chExt cx="0" cy="0"/>
        </a:xfrm>
      </p:grpSpPr>
      <p:sp>
        <p:nvSpPr>
          <p:cNvPr id="28" name="Google Shape;28;p5"/>
          <p:cNvSpPr txBox="1"/>
          <p:nvPr>
            <p:ph type="title"/>
          </p:nvPr>
        </p:nvSpPr>
        <p:spPr>
          <a:xfrm>
            <a:off x="2925793" y="893096"/>
            <a:ext cx="19471800" cy="1002900"/>
          </a:xfrm>
          <a:prstGeom prst="rect">
            <a:avLst/>
          </a:prstGeom>
          <a:noFill/>
          <a:ln>
            <a:noFill/>
          </a:ln>
        </p:spPr>
        <p:txBody>
          <a:bodyPr anchorCtr="0" anchor="ctr" bIns="243700" lIns="243700" spcFirstLastPara="1" rIns="243700" wrap="square" tIns="243700">
            <a:noAutofit/>
          </a:bodyPr>
          <a:lstStyle>
            <a:lvl1pPr lvl="0" rtl="0">
              <a:spcBef>
                <a:spcPts val="0"/>
              </a:spcBef>
              <a:spcAft>
                <a:spcPts val="0"/>
              </a:spcAft>
              <a:buClr>
                <a:schemeClr val="dk1"/>
              </a:buClr>
              <a:buSzPts val="7200"/>
              <a:buNone/>
              <a:defRPr sz="7200">
                <a:solidFill>
                  <a:schemeClr val="dk1"/>
                </a:solidFill>
              </a:defRPr>
            </a:lvl1pPr>
            <a:lvl2pPr lvl="1" rtl="0">
              <a:spcBef>
                <a:spcPts val="0"/>
              </a:spcBef>
              <a:spcAft>
                <a:spcPts val="0"/>
              </a:spcAft>
              <a:buClr>
                <a:schemeClr val="dk1"/>
              </a:buClr>
              <a:buSzPts val="7200"/>
              <a:buFont typeface="Proxima Nova"/>
              <a:buNone/>
              <a:defRPr sz="7200">
                <a:solidFill>
                  <a:schemeClr val="dk1"/>
                </a:solidFill>
                <a:latin typeface="Proxima Nova"/>
                <a:ea typeface="Proxima Nova"/>
                <a:cs typeface="Proxima Nova"/>
                <a:sym typeface="Proxima Nova"/>
              </a:defRPr>
            </a:lvl2pPr>
            <a:lvl3pPr lvl="2" rtl="0">
              <a:spcBef>
                <a:spcPts val="0"/>
              </a:spcBef>
              <a:spcAft>
                <a:spcPts val="0"/>
              </a:spcAft>
              <a:buClr>
                <a:schemeClr val="dk1"/>
              </a:buClr>
              <a:buSzPts val="7200"/>
              <a:buFont typeface="Proxima Nova"/>
              <a:buNone/>
              <a:defRPr sz="7200">
                <a:solidFill>
                  <a:schemeClr val="dk1"/>
                </a:solidFill>
                <a:latin typeface="Proxima Nova"/>
                <a:ea typeface="Proxima Nova"/>
                <a:cs typeface="Proxima Nova"/>
                <a:sym typeface="Proxima Nova"/>
              </a:defRPr>
            </a:lvl3pPr>
            <a:lvl4pPr lvl="3" rtl="0">
              <a:spcBef>
                <a:spcPts val="0"/>
              </a:spcBef>
              <a:spcAft>
                <a:spcPts val="0"/>
              </a:spcAft>
              <a:buClr>
                <a:schemeClr val="dk1"/>
              </a:buClr>
              <a:buSzPts val="7200"/>
              <a:buFont typeface="Proxima Nova"/>
              <a:buNone/>
              <a:defRPr sz="7200">
                <a:solidFill>
                  <a:schemeClr val="dk1"/>
                </a:solidFill>
                <a:latin typeface="Proxima Nova"/>
                <a:ea typeface="Proxima Nova"/>
                <a:cs typeface="Proxima Nova"/>
                <a:sym typeface="Proxima Nova"/>
              </a:defRPr>
            </a:lvl4pPr>
            <a:lvl5pPr lvl="4" rtl="0">
              <a:spcBef>
                <a:spcPts val="0"/>
              </a:spcBef>
              <a:spcAft>
                <a:spcPts val="0"/>
              </a:spcAft>
              <a:buClr>
                <a:schemeClr val="dk1"/>
              </a:buClr>
              <a:buSzPts val="7200"/>
              <a:buFont typeface="Proxima Nova"/>
              <a:buNone/>
              <a:defRPr sz="7200">
                <a:solidFill>
                  <a:schemeClr val="dk1"/>
                </a:solidFill>
                <a:latin typeface="Proxima Nova"/>
                <a:ea typeface="Proxima Nova"/>
                <a:cs typeface="Proxima Nova"/>
                <a:sym typeface="Proxima Nova"/>
              </a:defRPr>
            </a:lvl5pPr>
            <a:lvl6pPr lvl="5" rtl="0">
              <a:spcBef>
                <a:spcPts val="0"/>
              </a:spcBef>
              <a:spcAft>
                <a:spcPts val="0"/>
              </a:spcAft>
              <a:buClr>
                <a:schemeClr val="dk1"/>
              </a:buClr>
              <a:buSzPts val="7200"/>
              <a:buFont typeface="Proxima Nova"/>
              <a:buNone/>
              <a:defRPr sz="7200">
                <a:solidFill>
                  <a:schemeClr val="dk1"/>
                </a:solidFill>
                <a:latin typeface="Proxima Nova"/>
                <a:ea typeface="Proxima Nova"/>
                <a:cs typeface="Proxima Nova"/>
                <a:sym typeface="Proxima Nova"/>
              </a:defRPr>
            </a:lvl6pPr>
            <a:lvl7pPr lvl="6" rtl="0">
              <a:spcBef>
                <a:spcPts val="0"/>
              </a:spcBef>
              <a:spcAft>
                <a:spcPts val="0"/>
              </a:spcAft>
              <a:buClr>
                <a:schemeClr val="dk1"/>
              </a:buClr>
              <a:buSzPts val="7200"/>
              <a:buFont typeface="Proxima Nova"/>
              <a:buNone/>
              <a:defRPr sz="7200">
                <a:solidFill>
                  <a:schemeClr val="dk1"/>
                </a:solidFill>
                <a:latin typeface="Proxima Nova"/>
                <a:ea typeface="Proxima Nova"/>
                <a:cs typeface="Proxima Nova"/>
                <a:sym typeface="Proxima Nova"/>
              </a:defRPr>
            </a:lvl7pPr>
            <a:lvl8pPr lvl="7" rtl="0">
              <a:spcBef>
                <a:spcPts val="0"/>
              </a:spcBef>
              <a:spcAft>
                <a:spcPts val="0"/>
              </a:spcAft>
              <a:buClr>
                <a:schemeClr val="dk1"/>
              </a:buClr>
              <a:buSzPts val="7200"/>
              <a:buFont typeface="Proxima Nova"/>
              <a:buNone/>
              <a:defRPr sz="7200">
                <a:solidFill>
                  <a:schemeClr val="dk1"/>
                </a:solidFill>
                <a:latin typeface="Proxima Nova"/>
                <a:ea typeface="Proxima Nova"/>
                <a:cs typeface="Proxima Nova"/>
                <a:sym typeface="Proxima Nova"/>
              </a:defRPr>
            </a:lvl8pPr>
            <a:lvl9pPr lvl="8" rtl="0">
              <a:spcBef>
                <a:spcPts val="0"/>
              </a:spcBef>
              <a:spcAft>
                <a:spcPts val="0"/>
              </a:spcAft>
              <a:buClr>
                <a:schemeClr val="dk1"/>
              </a:buClr>
              <a:buSzPts val="7200"/>
              <a:buFont typeface="Proxima Nova"/>
              <a:buNone/>
              <a:defRPr sz="7200">
                <a:solidFill>
                  <a:schemeClr val="dk1"/>
                </a:solidFill>
                <a:latin typeface="Proxima Nova"/>
                <a:ea typeface="Proxima Nova"/>
                <a:cs typeface="Proxima Nova"/>
                <a:sym typeface="Proxima Nova"/>
              </a:defRPr>
            </a:lvl9pPr>
          </a:lstStyle>
          <a:p/>
        </p:txBody>
      </p:sp>
      <p:sp>
        <p:nvSpPr>
          <p:cNvPr id="29" name="Google Shape;29;p5"/>
          <p:cNvSpPr/>
          <p:nvPr/>
        </p:nvSpPr>
        <p:spPr>
          <a:xfrm>
            <a:off x="8627495" y="10683024"/>
            <a:ext cx="1083900" cy="1083900"/>
          </a:xfrm>
          <a:prstGeom prst="ellipse">
            <a:avLst/>
          </a:prstGeom>
          <a:solidFill>
            <a:srgbClr val="2E2E35"/>
          </a:solidFill>
          <a:ln>
            <a:noFill/>
          </a:ln>
        </p:spPr>
        <p:txBody>
          <a:bodyPr anchorCtr="0" anchor="ctr" bIns="45725" lIns="91450" spcFirstLastPara="1" rIns="91450" wrap="square" tIns="45725">
            <a:noAutofit/>
          </a:bodyPr>
          <a:lstStyle/>
          <a:p>
            <a:pPr indent="0" lvl="0" marL="0" marR="0" rtl="0" algn="ctr">
              <a:lnSpc>
                <a:spcPct val="100000"/>
              </a:lnSpc>
              <a:spcBef>
                <a:spcPts val="0"/>
              </a:spcBef>
              <a:spcAft>
                <a:spcPts val="0"/>
              </a:spcAft>
              <a:buClr>
                <a:srgbClr val="000000"/>
              </a:buClr>
              <a:buFont typeface="Arial"/>
              <a:buNone/>
            </a:pPr>
            <a:r>
              <a:t/>
            </a:r>
            <a:endParaRPr b="0" i="0" sz="3700" u="none" cap="none" strike="noStrike">
              <a:solidFill>
                <a:srgbClr val="FFFFFF"/>
              </a:solidFill>
              <a:latin typeface="Lato"/>
              <a:ea typeface="Lato"/>
              <a:cs typeface="Lato"/>
              <a:sym typeface="Lato"/>
            </a:endParaRPr>
          </a:p>
        </p:txBody>
      </p:sp>
      <p:cxnSp>
        <p:nvCxnSpPr>
          <p:cNvPr id="30" name="Google Shape;30;p5"/>
          <p:cNvCxnSpPr/>
          <p:nvPr/>
        </p:nvCxnSpPr>
        <p:spPr>
          <a:xfrm>
            <a:off x="10405937" y="3469453"/>
            <a:ext cx="0" cy="7863900"/>
          </a:xfrm>
          <a:prstGeom prst="straightConnector1">
            <a:avLst/>
          </a:prstGeom>
          <a:noFill/>
          <a:ln cap="flat" cmpd="sng" w="215900">
            <a:solidFill>
              <a:srgbClr val="F2F2F2"/>
            </a:solidFill>
            <a:prstDash val="solid"/>
            <a:miter lim="8000"/>
            <a:headEnd len="sm" w="sm" type="none"/>
            <a:tailEnd len="sm" w="sm" type="none"/>
          </a:ln>
        </p:spPr>
      </p:cxnSp>
      <p:sp>
        <p:nvSpPr>
          <p:cNvPr id="31" name="Google Shape;31;p5"/>
          <p:cNvSpPr txBox="1"/>
          <p:nvPr/>
        </p:nvSpPr>
        <p:spPr>
          <a:xfrm>
            <a:off x="8745696" y="10748720"/>
            <a:ext cx="848100" cy="861600"/>
          </a:xfrm>
          <a:prstGeom prst="rect">
            <a:avLst/>
          </a:prstGeom>
          <a:noFill/>
          <a:ln>
            <a:noFill/>
          </a:ln>
        </p:spPr>
        <p:txBody>
          <a:bodyPr anchorCtr="0" anchor="t" bIns="45725" lIns="91450" spcFirstLastPara="1" rIns="91450" wrap="square" tIns="45725">
            <a:noAutofit/>
          </a:bodyPr>
          <a:lstStyle/>
          <a:p>
            <a:pPr indent="0" lvl="0" marL="0" marR="0" rtl="0" algn="ctr">
              <a:lnSpc>
                <a:spcPct val="100000"/>
              </a:lnSpc>
              <a:spcBef>
                <a:spcPts val="0"/>
              </a:spcBef>
              <a:spcAft>
                <a:spcPts val="0"/>
              </a:spcAft>
              <a:buClr>
                <a:srgbClr val="FFFFFF"/>
              </a:buClr>
              <a:buFont typeface="Montserrat"/>
              <a:buNone/>
            </a:pPr>
            <a:r>
              <a:rPr b="1" i="0" lang="en-US" sz="5100" u="none" cap="none" strike="noStrike">
                <a:solidFill>
                  <a:srgbClr val="FFFFFF"/>
                </a:solidFill>
                <a:latin typeface="Montserrat"/>
                <a:ea typeface="Montserrat"/>
                <a:cs typeface="Montserrat"/>
                <a:sym typeface="Montserrat"/>
              </a:rPr>
              <a:t>5</a:t>
            </a:r>
            <a:endParaRPr sz="1300"/>
          </a:p>
        </p:txBody>
      </p:sp>
      <p:sp>
        <p:nvSpPr>
          <p:cNvPr id="32" name="Google Shape;32;p5"/>
          <p:cNvSpPr/>
          <p:nvPr/>
        </p:nvSpPr>
        <p:spPr>
          <a:xfrm rot="5400000">
            <a:off x="10286495" y="11034312"/>
            <a:ext cx="440700" cy="379800"/>
          </a:xfrm>
          <a:prstGeom prst="triangle">
            <a:avLst>
              <a:gd fmla="val 50000" name="adj"/>
            </a:avLst>
          </a:prstGeom>
          <a:solidFill>
            <a:srgbClr val="2E2E35"/>
          </a:solidFill>
          <a:ln>
            <a:noFill/>
          </a:ln>
        </p:spPr>
        <p:txBody>
          <a:bodyPr anchorCtr="0" anchor="ctr" bIns="45725" lIns="91450" spcFirstLastPara="1" rIns="91450" wrap="square" tIns="45725">
            <a:noAutofit/>
          </a:bodyPr>
          <a:lstStyle/>
          <a:p>
            <a:pPr indent="0" lvl="0" marL="0" marR="0" rtl="0" algn="ctr">
              <a:lnSpc>
                <a:spcPct val="100000"/>
              </a:lnSpc>
              <a:spcBef>
                <a:spcPts val="0"/>
              </a:spcBef>
              <a:spcAft>
                <a:spcPts val="0"/>
              </a:spcAft>
              <a:buClr>
                <a:srgbClr val="000000"/>
              </a:buClr>
              <a:buFont typeface="Arial"/>
              <a:buNone/>
            </a:pPr>
            <a:r>
              <a:t/>
            </a:r>
            <a:endParaRPr b="0" i="0" sz="3700" u="none" cap="none" strike="noStrike">
              <a:solidFill>
                <a:srgbClr val="FFFFFF"/>
              </a:solidFill>
              <a:latin typeface="Lato"/>
              <a:ea typeface="Lato"/>
              <a:cs typeface="Lato"/>
              <a:sym typeface="Lato"/>
            </a:endParaRPr>
          </a:p>
        </p:txBody>
      </p:sp>
      <p:sp>
        <p:nvSpPr>
          <p:cNvPr id="33" name="Google Shape;33;p5"/>
          <p:cNvSpPr/>
          <p:nvPr/>
        </p:nvSpPr>
        <p:spPr>
          <a:xfrm>
            <a:off x="8627495" y="2995173"/>
            <a:ext cx="1083900" cy="1083900"/>
          </a:xfrm>
          <a:prstGeom prst="ellipse">
            <a:avLst/>
          </a:prstGeom>
          <a:solidFill>
            <a:srgbClr val="2E2E35"/>
          </a:solidFill>
          <a:ln>
            <a:noFill/>
          </a:ln>
        </p:spPr>
        <p:txBody>
          <a:bodyPr anchorCtr="0" anchor="ctr" bIns="45725" lIns="91450" spcFirstLastPara="1" rIns="91450" wrap="square" tIns="45725">
            <a:noAutofit/>
          </a:bodyPr>
          <a:lstStyle/>
          <a:p>
            <a:pPr indent="0" lvl="0" marL="0" marR="0" rtl="0" algn="ctr">
              <a:lnSpc>
                <a:spcPct val="100000"/>
              </a:lnSpc>
              <a:spcBef>
                <a:spcPts val="0"/>
              </a:spcBef>
              <a:spcAft>
                <a:spcPts val="0"/>
              </a:spcAft>
              <a:buClr>
                <a:srgbClr val="000000"/>
              </a:buClr>
              <a:buFont typeface="Arial"/>
              <a:buNone/>
            </a:pPr>
            <a:r>
              <a:t/>
            </a:r>
            <a:endParaRPr b="0" i="0" sz="3700" u="none" cap="none" strike="noStrike">
              <a:solidFill>
                <a:srgbClr val="FFFFFF"/>
              </a:solidFill>
              <a:latin typeface="Lato"/>
              <a:ea typeface="Lato"/>
              <a:cs typeface="Lato"/>
              <a:sym typeface="Lato"/>
            </a:endParaRPr>
          </a:p>
        </p:txBody>
      </p:sp>
      <p:sp>
        <p:nvSpPr>
          <p:cNvPr id="34" name="Google Shape;34;p5"/>
          <p:cNvSpPr txBox="1"/>
          <p:nvPr/>
        </p:nvSpPr>
        <p:spPr>
          <a:xfrm>
            <a:off x="8768005" y="3083171"/>
            <a:ext cx="848100" cy="861600"/>
          </a:xfrm>
          <a:prstGeom prst="rect">
            <a:avLst/>
          </a:prstGeom>
          <a:noFill/>
          <a:ln>
            <a:noFill/>
          </a:ln>
        </p:spPr>
        <p:txBody>
          <a:bodyPr anchorCtr="0" anchor="t" bIns="45725" lIns="91450" spcFirstLastPara="1" rIns="91450" wrap="square" tIns="45725">
            <a:noAutofit/>
          </a:bodyPr>
          <a:lstStyle/>
          <a:p>
            <a:pPr indent="0" lvl="0" marL="0" marR="0" rtl="0" algn="ctr">
              <a:lnSpc>
                <a:spcPct val="100000"/>
              </a:lnSpc>
              <a:spcBef>
                <a:spcPts val="0"/>
              </a:spcBef>
              <a:spcAft>
                <a:spcPts val="0"/>
              </a:spcAft>
              <a:buClr>
                <a:srgbClr val="FFFFFF"/>
              </a:buClr>
              <a:buFont typeface="Montserrat"/>
              <a:buNone/>
            </a:pPr>
            <a:r>
              <a:rPr b="1" i="0" lang="en-US" sz="5100" u="none" cap="none" strike="noStrike">
                <a:solidFill>
                  <a:srgbClr val="FFFFFF"/>
                </a:solidFill>
                <a:latin typeface="Montserrat"/>
                <a:ea typeface="Montserrat"/>
                <a:cs typeface="Montserrat"/>
                <a:sym typeface="Montserrat"/>
              </a:rPr>
              <a:t>1</a:t>
            </a:r>
            <a:endParaRPr sz="1300"/>
          </a:p>
        </p:txBody>
      </p:sp>
      <p:sp>
        <p:nvSpPr>
          <p:cNvPr id="35" name="Google Shape;35;p5"/>
          <p:cNvSpPr/>
          <p:nvPr/>
        </p:nvSpPr>
        <p:spPr>
          <a:xfrm rot="5400000">
            <a:off x="10286495" y="3346462"/>
            <a:ext cx="440700" cy="379800"/>
          </a:xfrm>
          <a:prstGeom prst="triangle">
            <a:avLst>
              <a:gd fmla="val 50000" name="adj"/>
            </a:avLst>
          </a:prstGeom>
          <a:solidFill>
            <a:srgbClr val="2E2E35"/>
          </a:solidFill>
          <a:ln>
            <a:noFill/>
          </a:ln>
        </p:spPr>
        <p:txBody>
          <a:bodyPr anchorCtr="0" anchor="ctr" bIns="45725" lIns="91450" spcFirstLastPara="1" rIns="91450" wrap="square" tIns="45725">
            <a:noAutofit/>
          </a:bodyPr>
          <a:lstStyle/>
          <a:p>
            <a:pPr indent="0" lvl="0" marL="0" marR="0" rtl="0" algn="ctr">
              <a:lnSpc>
                <a:spcPct val="100000"/>
              </a:lnSpc>
              <a:spcBef>
                <a:spcPts val="0"/>
              </a:spcBef>
              <a:spcAft>
                <a:spcPts val="0"/>
              </a:spcAft>
              <a:buClr>
                <a:srgbClr val="000000"/>
              </a:buClr>
              <a:buFont typeface="Arial"/>
              <a:buNone/>
            </a:pPr>
            <a:r>
              <a:t/>
            </a:r>
            <a:endParaRPr b="0" i="0" sz="3700" u="none" cap="none" strike="noStrike">
              <a:solidFill>
                <a:srgbClr val="FFFFFF"/>
              </a:solidFill>
              <a:latin typeface="Lato"/>
              <a:ea typeface="Lato"/>
              <a:cs typeface="Lato"/>
              <a:sym typeface="Lato"/>
            </a:endParaRPr>
          </a:p>
        </p:txBody>
      </p:sp>
      <p:sp>
        <p:nvSpPr>
          <p:cNvPr id="36" name="Google Shape;36;p5"/>
          <p:cNvSpPr txBox="1"/>
          <p:nvPr/>
        </p:nvSpPr>
        <p:spPr>
          <a:xfrm>
            <a:off x="8745446" y="8870725"/>
            <a:ext cx="848100" cy="861600"/>
          </a:xfrm>
          <a:prstGeom prst="rect">
            <a:avLst/>
          </a:prstGeom>
          <a:noFill/>
          <a:ln>
            <a:noFill/>
          </a:ln>
        </p:spPr>
        <p:txBody>
          <a:bodyPr anchorCtr="0" anchor="t" bIns="45725" lIns="91450" spcFirstLastPara="1" rIns="91450" wrap="square" tIns="45725">
            <a:noAutofit/>
          </a:bodyPr>
          <a:lstStyle/>
          <a:p>
            <a:pPr indent="0" lvl="0" marL="0" marR="0" rtl="0" algn="ctr">
              <a:lnSpc>
                <a:spcPct val="100000"/>
              </a:lnSpc>
              <a:spcBef>
                <a:spcPts val="0"/>
              </a:spcBef>
              <a:spcAft>
                <a:spcPts val="0"/>
              </a:spcAft>
              <a:buClr>
                <a:srgbClr val="FFFFFF"/>
              </a:buClr>
              <a:buFont typeface="Montserrat"/>
              <a:buNone/>
            </a:pPr>
            <a:r>
              <a:rPr b="1" i="0" lang="en-US" sz="5100" u="none" cap="none" strike="noStrike">
                <a:solidFill>
                  <a:srgbClr val="FFFFFF"/>
                </a:solidFill>
                <a:latin typeface="Montserrat"/>
                <a:ea typeface="Montserrat"/>
                <a:cs typeface="Montserrat"/>
                <a:sym typeface="Montserrat"/>
              </a:rPr>
              <a:t>4</a:t>
            </a:r>
            <a:endParaRPr sz="1300"/>
          </a:p>
        </p:txBody>
      </p:sp>
      <p:sp>
        <p:nvSpPr>
          <p:cNvPr id="37" name="Google Shape;37;p5"/>
          <p:cNvSpPr/>
          <p:nvPr/>
        </p:nvSpPr>
        <p:spPr>
          <a:xfrm rot="5400000">
            <a:off x="10286495" y="9110868"/>
            <a:ext cx="440700" cy="379800"/>
          </a:xfrm>
          <a:prstGeom prst="triangle">
            <a:avLst>
              <a:gd fmla="val 50000" name="adj"/>
            </a:avLst>
          </a:prstGeom>
          <a:solidFill>
            <a:srgbClr val="2E2E35"/>
          </a:solidFill>
          <a:ln>
            <a:noFill/>
          </a:ln>
        </p:spPr>
        <p:txBody>
          <a:bodyPr anchorCtr="0" anchor="ctr" bIns="45725" lIns="91450" spcFirstLastPara="1" rIns="91450" wrap="square" tIns="45725">
            <a:noAutofit/>
          </a:bodyPr>
          <a:lstStyle/>
          <a:p>
            <a:pPr indent="0" lvl="0" marL="0" marR="0" rtl="0" algn="ctr">
              <a:lnSpc>
                <a:spcPct val="100000"/>
              </a:lnSpc>
              <a:spcBef>
                <a:spcPts val="0"/>
              </a:spcBef>
              <a:spcAft>
                <a:spcPts val="0"/>
              </a:spcAft>
              <a:buClr>
                <a:srgbClr val="000000"/>
              </a:buClr>
              <a:buFont typeface="Arial"/>
              <a:buNone/>
            </a:pPr>
            <a:r>
              <a:t/>
            </a:r>
            <a:endParaRPr b="0" i="0" sz="3700" u="none" cap="none" strike="noStrike">
              <a:solidFill>
                <a:srgbClr val="FFFFFF"/>
              </a:solidFill>
              <a:latin typeface="Lato"/>
              <a:ea typeface="Lato"/>
              <a:cs typeface="Lato"/>
              <a:sym typeface="Lato"/>
            </a:endParaRPr>
          </a:p>
        </p:txBody>
      </p:sp>
      <p:sp>
        <p:nvSpPr>
          <p:cNvPr id="38" name="Google Shape;38;p5"/>
          <p:cNvSpPr/>
          <p:nvPr/>
        </p:nvSpPr>
        <p:spPr>
          <a:xfrm rot="5400000">
            <a:off x="10286495" y="7187422"/>
            <a:ext cx="440700" cy="379800"/>
          </a:xfrm>
          <a:prstGeom prst="triangle">
            <a:avLst>
              <a:gd fmla="val 50000" name="adj"/>
            </a:avLst>
          </a:prstGeom>
          <a:solidFill>
            <a:srgbClr val="2E2E35"/>
          </a:solidFill>
          <a:ln>
            <a:noFill/>
          </a:ln>
        </p:spPr>
        <p:txBody>
          <a:bodyPr anchorCtr="0" anchor="ctr" bIns="45725" lIns="91450" spcFirstLastPara="1" rIns="91450" wrap="square" tIns="45725">
            <a:noAutofit/>
          </a:bodyPr>
          <a:lstStyle/>
          <a:p>
            <a:pPr indent="0" lvl="0" marL="0" marR="0" rtl="0" algn="ctr">
              <a:lnSpc>
                <a:spcPct val="100000"/>
              </a:lnSpc>
              <a:spcBef>
                <a:spcPts val="0"/>
              </a:spcBef>
              <a:spcAft>
                <a:spcPts val="0"/>
              </a:spcAft>
              <a:buClr>
                <a:srgbClr val="000000"/>
              </a:buClr>
              <a:buFont typeface="Arial"/>
              <a:buNone/>
            </a:pPr>
            <a:r>
              <a:t/>
            </a:r>
            <a:endParaRPr b="0" i="0" sz="3700" u="none" cap="none" strike="noStrike">
              <a:solidFill>
                <a:srgbClr val="FFFFFF"/>
              </a:solidFill>
              <a:latin typeface="Lato"/>
              <a:ea typeface="Lato"/>
              <a:cs typeface="Lato"/>
              <a:sym typeface="Lato"/>
            </a:endParaRPr>
          </a:p>
        </p:txBody>
      </p:sp>
      <p:sp>
        <p:nvSpPr>
          <p:cNvPr id="39" name="Google Shape;39;p5"/>
          <p:cNvSpPr/>
          <p:nvPr/>
        </p:nvSpPr>
        <p:spPr>
          <a:xfrm>
            <a:off x="8627495" y="4912689"/>
            <a:ext cx="1083900" cy="1083900"/>
          </a:xfrm>
          <a:prstGeom prst="ellipse">
            <a:avLst/>
          </a:prstGeom>
          <a:solidFill>
            <a:srgbClr val="FFD816"/>
          </a:solidFill>
          <a:ln>
            <a:noFill/>
          </a:ln>
        </p:spPr>
        <p:txBody>
          <a:bodyPr anchorCtr="0" anchor="ctr" bIns="45725" lIns="91450" spcFirstLastPara="1" rIns="91450" wrap="square" tIns="45725">
            <a:noAutofit/>
          </a:bodyPr>
          <a:lstStyle/>
          <a:p>
            <a:pPr indent="0" lvl="0" marL="0" marR="0" rtl="0" algn="ctr">
              <a:lnSpc>
                <a:spcPct val="100000"/>
              </a:lnSpc>
              <a:spcBef>
                <a:spcPts val="0"/>
              </a:spcBef>
              <a:spcAft>
                <a:spcPts val="0"/>
              </a:spcAft>
              <a:buClr>
                <a:srgbClr val="000000"/>
              </a:buClr>
              <a:buFont typeface="Arial"/>
              <a:buNone/>
            </a:pPr>
            <a:r>
              <a:t/>
            </a:r>
            <a:endParaRPr b="0" i="0" sz="3700" u="none" cap="none" strike="noStrike">
              <a:solidFill>
                <a:srgbClr val="FFFFFF"/>
              </a:solidFill>
              <a:latin typeface="Lato"/>
              <a:ea typeface="Lato"/>
              <a:cs typeface="Lato"/>
              <a:sym typeface="Lato"/>
            </a:endParaRPr>
          </a:p>
        </p:txBody>
      </p:sp>
      <p:sp>
        <p:nvSpPr>
          <p:cNvPr id="40" name="Google Shape;40;p5"/>
          <p:cNvSpPr txBox="1"/>
          <p:nvPr/>
        </p:nvSpPr>
        <p:spPr>
          <a:xfrm>
            <a:off x="8745696" y="4978385"/>
            <a:ext cx="848100" cy="861600"/>
          </a:xfrm>
          <a:prstGeom prst="rect">
            <a:avLst/>
          </a:prstGeom>
          <a:noFill/>
          <a:ln>
            <a:noFill/>
          </a:ln>
        </p:spPr>
        <p:txBody>
          <a:bodyPr anchorCtr="0" anchor="t" bIns="45725" lIns="91450" spcFirstLastPara="1" rIns="91450" wrap="square" tIns="45725">
            <a:noAutofit/>
          </a:bodyPr>
          <a:lstStyle/>
          <a:p>
            <a:pPr indent="0" lvl="0" marL="0" marR="0" rtl="0" algn="ctr">
              <a:lnSpc>
                <a:spcPct val="100000"/>
              </a:lnSpc>
              <a:spcBef>
                <a:spcPts val="0"/>
              </a:spcBef>
              <a:spcAft>
                <a:spcPts val="0"/>
              </a:spcAft>
              <a:buClr>
                <a:srgbClr val="FFFFFF"/>
              </a:buClr>
              <a:buFont typeface="Montserrat"/>
              <a:buNone/>
            </a:pPr>
            <a:r>
              <a:rPr b="1" i="0" lang="en-US" sz="5100" u="none" cap="none" strike="noStrike">
                <a:solidFill>
                  <a:srgbClr val="FFFFFF"/>
                </a:solidFill>
                <a:latin typeface="Montserrat"/>
                <a:ea typeface="Montserrat"/>
                <a:cs typeface="Montserrat"/>
                <a:sym typeface="Montserrat"/>
              </a:rPr>
              <a:t>2</a:t>
            </a:r>
            <a:endParaRPr sz="1300"/>
          </a:p>
        </p:txBody>
      </p:sp>
      <p:sp>
        <p:nvSpPr>
          <p:cNvPr id="41" name="Google Shape;41;p5"/>
          <p:cNvSpPr/>
          <p:nvPr/>
        </p:nvSpPr>
        <p:spPr>
          <a:xfrm rot="5400000">
            <a:off x="10286495" y="5263978"/>
            <a:ext cx="440700" cy="379800"/>
          </a:xfrm>
          <a:prstGeom prst="triangle">
            <a:avLst>
              <a:gd fmla="val 50000" name="adj"/>
            </a:avLst>
          </a:prstGeom>
          <a:solidFill>
            <a:srgbClr val="2E2E35"/>
          </a:solidFill>
          <a:ln>
            <a:noFill/>
          </a:ln>
        </p:spPr>
        <p:txBody>
          <a:bodyPr anchorCtr="0" anchor="ctr" bIns="45725" lIns="91450" spcFirstLastPara="1" rIns="91450" wrap="square" tIns="45725">
            <a:noAutofit/>
          </a:bodyPr>
          <a:lstStyle/>
          <a:p>
            <a:pPr indent="0" lvl="0" marL="0" marR="0" rtl="0" algn="ctr">
              <a:lnSpc>
                <a:spcPct val="100000"/>
              </a:lnSpc>
              <a:spcBef>
                <a:spcPts val="0"/>
              </a:spcBef>
              <a:spcAft>
                <a:spcPts val="0"/>
              </a:spcAft>
              <a:buClr>
                <a:srgbClr val="000000"/>
              </a:buClr>
              <a:buFont typeface="Arial"/>
              <a:buNone/>
            </a:pPr>
            <a:r>
              <a:t/>
            </a:r>
            <a:endParaRPr b="0" i="0" sz="3700" u="none" cap="none" strike="noStrike">
              <a:solidFill>
                <a:srgbClr val="FFFFFF"/>
              </a:solidFill>
              <a:latin typeface="Lato"/>
              <a:ea typeface="Lato"/>
              <a:cs typeface="Lato"/>
              <a:sym typeface="Lato"/>
            </a:endParaRPr>
          </a:p>
        </p:txBody>
      </p:sp>
      <p:sp>
        <p:nvSpPr>
          <p:cNvPr id="42" name="Google Shape;42;p5"/>
          <p:cNvSpPr txBox="1"/>
          <p:nvPr>
            <p:ph idx="1" type="subTitle"/>
          </p:nvPr>
        </p:nvSpPr>
        <p:spPr>
          <a:xfrm>
            <a:off x="10975189" y="3252425"/>
            <a:ext cx="8233800" cy="569400"/>
          </a:xfrm>
          <a:prstGeom prst="rect">
            <a:avLst/>
          </a:prstGeom>
          <a:noFill/>
          <a:ln>
            <a:noFill/>
          </a:ln>
        </p:spPr>
        <p:txBody>
          <a:bodyPr anchorCtr="0" anchor="ctr" bIns="91425" lIns="91425" spcFirstLastPara="1" rIns="91425" wrap="square" tIns="91425">
            <a:noAutofit/>
          </a:bodyPr>
          <a:lstStyle>
            <a:lvl1pPr lvl="0" rtl="0">
              <a:spcBef>
                <a:spcPts val="0"/>
              </a:spcBef>
              <a:spcAft>
                <a:spcPts val="0"/>
              </a:spcAft>
              <a:buNone/>
              <a:defRPr b="1" sz="2900"/>
            </a:lvl1pPr>
            <a:lvl2pPr lvl="1" rtl="0">
              <a:spcBef>
                <a:spcPts val="0"/>
              </a:spcBef>
              <a:spcAft>
                <a:spcPts val="0"/>
              </a:spcAft>
              <a:buNone/>
              <a:defRPr b="1" sz="2900"/>
            </a:lvl2pPr>
            <a:lvl3pPr lvl="2" rtl="0">
              <a:spcBef>
                <a:spcPts val="0"/>
              </a:spcBef>
              <a:spcAft>
                <a:spcPts val="0"/>
              </a:spcAft>
              <a:buNone/>
              <a:defRPr b="1" sz="2900"/>
            </a:lvl3pPr>
            <a:lvl4pPr lvl="3" rtl="0">
              <a:spcBef>
                <a:spcPts val="0"/>
              </a:spcBef>
              <a:spcAft>
                <a:spcPts val="0"/>
              </a:spcAft>
              <a:buNone/>
              <a:defRPr b="1" sz="2900"/>
            </a:lvl4pPr>
            <a:lvl5pPr lvl="4" rtl="0">
              <a:spcBef>
                <a:spcPts val="0"/>
              </a:spcBef>
              <a:spcAft>
                <a:spcPts val="0"/>
              </a:spcAft>
              <a:buNone/>
              <a:defRPr b="1" sz="2900"/>
            </a:lvl5pPr>
            <a:lvl6pPr lvl="5" rtl="0">
              <a:spcBef>
                <a:spcPts val="0"/>
              </a:spcBef>
              <a:spcAft>
                <a:spcPts val="0"/>
              </a:spcAft>
              <a:buNone/>
              <a:defRPr b="1" sz="2900"/>
            </a:lvl6pPr>
            <a:lvl7pPr lvl="6" rtl="0">
              <a:spcBef>
                <a:spcPts val="0"/>
              </a:spcBef>
              <a:spcAft>
                <a:spcPts val="0"/>
              </a:spcAft>
              <a:buNone/>
              <a:defRPr b="1" sz="2900"/>
            </a:lvl7pPr>
            <a:lvl8pPr lvl="7" rtl="0">
              <a:spcBef>
                <a:spcPts val="0"/>
              </a:spcBef>
              <a:spcAft>
                <a:spcPts val="0"/>
              </a:spcAft>
              <a:buNone/>
              <a:defRPr b="1" sz="2900"/>
            </a:lvl8pPr>
            <a:lvl9pPr lvl="8" rtl="0">
              <a:spcBef>
                <a:spcPts val="0"/>
              </a:spcBef>
              <a:spcAft>
                <a:spcPts val="0"/>
              </a:spcAft>
              <a:buNone/>
              <a:defRPr b="1" sz="2900"/>
            </a:lvl9pPr>
          </a:lstStyle>
          <a:p/>
        </p:txBody>
      </p:sp>
      <p:sp>
        <p:nvSpPr>
          <p:cNvPr id="43" name="Google Shape;43;p5"/>
          <p:cNvSpPr txBox="1"/>
          <p:nvPr>
            <p:ph idx="2" type="subTitle"/>
          </p:nvPr>
        </p:nvSpPr>
        <p:spPr>
          <a:xfrm>
            <a:off x="10975189" y="5124475"/>
            <a:ext cx="8233800" cy="569400"/>
          </a:xfrm>
          <a:prstGeom prst="rect">
            <a:avLst/>
          </a:prstGeom>
          <a:noFill/>
          <a:ln>
            <a:noFill/>
          </a:ln>
        </p:spPr>
        <p:txBody>
          <a:bodyPr anchorCtr="0" anchor="ctr" bIns="91425" lIns="91425" spcFirstLastPara="1" rIns="91425" wrap="square" tIns="91425">
            <a:noAutofit/>
          </a:bodyPr>
          <a:lstStyle>
            <a:lvl1pPr lvl="0" rtl="0">
              <a:spcBef>
                <a:spcPts val="0"/>
              </a:spcBef>
              <a:spcAft>
                <a:spcPts val="0"/>
              </a:spcAft>
              <a:buNone/>
              <a:defRPr b="1" sz="2900"/>
            </a:lvl1pPr>
            <a:lvl2pPr lvl="1" rtl="0">
              <a:spcBef>
                <a:spcPts val="0"/>
              </a:spcBef>
              <a:spcAft>
                <a:spcPts val="0"/>
              </a:spcAft>
              <a:buNone/>
              <a:defRPr b="1" sz="2900"/>
            </a:lvl2pPr>
            <a:lvl3pPr lvl="2" rtl="0">
              <a:spcBef>
                <a:spcPts val="0"/>
              </a:spcBef>
              <a:spcAft>
                <a:spcPts val="0"/>
              </a:spcAft>
              <a:buNone/>
              <a:defRPr b="1" sz="2900"/>
            </a:lvl3pPr>
            <a:lvl4pPr lvl="3" rtl="0">
              <a:spcBef>
                <a:spcPts val="0"/>
              </a:spcBef>
              <a:spcAft>
                <a:spcPts val="0"/>
              </a:spcAft>
              <a:buNone/>
              <a:defRPr b="1" sz="2900"/>
            </a:lvl4pPr>
            <a:lvl5pPr lvl="4" rtl="0">
              <a:spcBef>
                <a:spcPts val="0"/>
              </a:spcBef>
              <a:spcAft>
                <a:spcPts val="0"/>
              </a:spcAft>
              <a:buNone/>
              <a:defRPr b="1" sz="2900"/>
            </a:lvl5pPr>
            <a:lvl6pPr lvl="5" rtl="0">
              <a:spcBef>
                <a:spcPts val="0"/>
              </a:spcBef>
              <a:spcAft>
                <a:spcPts val="0"/>
              </a:spcAft>
              <a:buNone/>
              <a:defRPr b="1" sz="2900"/>
            </a:lvl6pPr>
            <a:lvl7pPr lvl="6" rtl="0">
              <a:spcBef>
                <a:spcPts val="0"/>
              </a:spcBef>
              <a:spcAft>
                <a:spcPts val="0"/>
              </a:spcAft>
              <a:buNone/>
              <a:defRPr b="1" sz="2900"/>
            </a:lvl7pPr>
            <a:lvl8pPr lvl="7" rtl="0">
              <a:spcBef>
                <a:spcPts val="0"/>
              </a:spcBef>
              <a:spcAft>
                <a:spcPts val="0"/>
              </a:spcAft>
              <a:buNone/>
              <a:defRPr b="1" sz="2900"/>
            </a:lvl8pPr>
            <a:lvl9pPr lvl="8" rtl="0">
              <a:spcBef>
                <a:spcPts val="0"/>
              </a:spcBef>
              <a:spcAft>
                <a:spcPts val="0"/>
              </a:spcAft>
              <a:buNone/>
              <a:defRPr b="1" sz="2900"/>
            </a:lvl9pPr>
          </a:lstStyle>
          <a:p/>
        </p:txBody>
      </p:sp>
      <p:sp>
        <p:nvSpPr>
          <p:cNvPr id="44" name="Google Shape;44;p5"/>
          <p:cNvSpPr txBox="1"/>
          <p:nvPr>
            <p:ph idx="3" type="subTitle"/>
          </p:nvPr>
        </p:nvSpPr>
        <p:spPr>
          <a:xfrm>
            <a:off x="10975189" y="6996525"/>
            <a:ext cx="8233800" cy="569400"/>
          </a:xfrm>
          <a:prstGeom prst="rect">
            <a:avLst/>
          </a:prstGeom>
          <a:noFill/>
          <a:ln>
            <a:noFill/>
          </a:ln>
        </p:spPr>
        <p:txBody>
          <a:bodyPr anchorCtr="0" anchor="ctr" bIns="91425" lIns="91425" spcFirstLastPara="1" rIns="91425" wrap="square" tIns="91425">
            <a:noAutofit/>
          </a:bodyPr>
          <a:lstStyle>
            <a:lvl1pPr lvl="0" rtl="0">
              <a:spcBef>
                <a:spcPts val="0"/>
              </a:spcBef>
              <a:spcAft>
                <a:spcPts val="0"/>
              </a:spcAft>
              <a:buNone/>
              <a:defRPr b="1" sz="2900"/>
            </a:lvl1pPr>
            <a:lvl2pPr lvl="1" rtl="0">
              <a:spcBef>
                <a:spcPts val="0"/>
              </a:spcBef>
              <a:spcAft>
                <a:spcPts val="0"/>
              </a:spcAft>
              <a:buNone/>
              <a:defRPr b="1" sz="2900"/>
            </a:lvl2pPr>
            <a:lvl3pPr lvl="2" rtl="0">
              <a:spcBef>
                <a:spcPts val="0"/>
              </a:spcBef>
              <a:spcAft>
                <a:spcPts val="0"/>
              </a:spcAft>
              <a:buNone/>
              <a:defRPr b="1" sz="2900"/>
            </a:lvl3pPr>
            <a:lvl4pPr lvl="3" rtl="0">
              <a:spcBef>
                <a:spcPts val="0"/>
              </a:spcBef>
              <a:spcAft>
                <a:spcPts val="0"/>
              </a:spcAft>
              <a:buNone/>
              <a:defRPr b="1" sz="2900"/>
            </a:lvl4pPr>
            <a:lvl5pPr lvl="4" rtl="0">
              <a:spcBef>
                <a:spcPts val="0"/>
              </a:spcBef>
              <a:spcAft>
                <a:spcPts val="0"/>
              </a:spcAft>
              <a:buNone/>
              <a:defRPr b="1" sz="2900"/>
            </a:lvl5pPr>
            <a:lvl6pPr lvl="5" rtl="0">
              <a:spcBef>
                <a:spcPts val="0"/>
              </a:spcBef>
              <a:spcAft>
                <a:spcPts val="0"/>
              </a:spcAft>
              <a:buNone/>
              <a:defRPr b="1" sz="2900"/>
            </a:lvl6pPr>
            <a:lvl7pPr lvl="6" rtl="0">
              <a:spcBef>
                <a:spcPts val="0"/>
              </a:spcBef>
              <a:spcAft>
                <a:spcPts val="0"/>
              </a:spcAft>
              <a:buNone/>
              <a:defRPr b="1" sz="2900"/>
            </a:lvl7pPr>
            <a:lvl8pPr lvl="7" rtl="0">
              <a:spcBef>
                <a:spcPts val="0"/>
              </a:spcBef>
              <a:spcAft>
                <a:spcPts val="0"/>
              </a:spcAft>
              <a:buNone/>
              <a:defRPr b="1" sz="2900"/>
            </a:lvl8pPr>
            <a:lvl9pPr lvl="8" rtl="0">
              <a:spcBef>
                <a:spcPts val="0"/>
              </a:spcBef>
              <a:spcAft>
                <a:spcPts val="0"/>
              </a:spcAft>
              <a:buNone/>
              <a:defRPr b="1" sz="2900"/>
            </a:lvl9pPr>
          </a:lstStyle>
          <a:p/>
        </p:txBody>
      </p:sp>
      <p:sp>
        <p:nvSpPr>
          <p:cNvPr id="45" name="Google Shape;45;p5"/>
          <p:cNvSpPr txBox="1"/>
          <p:nvPr>
            <p:ph idx="4" type="subTitle"/>
          </p:nvPr>
        </p:nvSpPr>
        <p:spPr>
          <a:xfrm>
            <a:off x="10975189" y="8868575"/>
            <a:ext cx="8233800" cy="569400"/>
          </a:xfrm>
          <a:prstGeom prst="rect">
            <a:avLst/>
          </a:prstGeom>
          <a:noFill/>
          <a:ln>
            <a:noFill/>
          </a:ln>
        </p:spPr>
        <p:txBody>
          <a:bodyPr anchorCtr="0" anchor="ctr" bIns="91425" lIns="91425" spcFirstLastPara="1" rIns="91425" wrap="square" tIns="91425">
            <a:noAutofit/>
          </a:bodyPr>
          <a:lstStyle>
            <a:lvl1pPr lvl="0" rtl="0">
              <a:spcBef>
                <a:spcPts val="0"/>
              </a:spcBef>
              <a:spcAft>
                <a:spcPts val="0"/>
              </a:spcAft>
              <a:buNone/>
              <a:defRPr b="1" sz="2900"/>
            </a:lvl1pPr>
            <a:lvl2pPr lvl="1" rtl="0">
              <a:spcBef>
                <a:spcPts val="0"/>
              </a:spcBef>
              <a:spcAft>
                <a:spcPts val="0"/>
              </a:spcAft>
              <a:buNone/>
              <a:defRPr b="1" sz="2900"/>
            </a:lvl2pPr>
            <a:lvl3pPr lvl="2" rtl="0">
              <a:spcBef>
                <a:spcPts val="0"/>
              </a:spcBef>
              <a:spcAft>
                <a:spcPts val="0"/>
              </a:spcAft>
              <a:buNone/>
              <a:defRPr b="1" sz="2900"/>
            </a:lvl3pPr>
            <a:lvl4pPr lvl="3" rtl="0">
              <a:spcBef>
                <a:spcPts val="0"/>
              </a:spcBef>
              <a:spcAft>
                <a:spcPts val="0"/>
              </a:spcAft>
              <a:buNone/>
              <a:defRPr b="1" sz="2900"/>
            </a:lvl4pPr>
            <a:lvl5pPr lvl="4" rtl="0">
              <a:spcBef>
                <a:spcPts val="0"/>
              </a:spcBef>
              <a:spcAft>
                <a:spcPts val="0"/>
              </a:spcAft>
              <a:buNone/>
              <a:defRPr b="1" sz="2900"/>
            </a:lvl5pPr>
            <a:lvl6pPr lvl="5" rtl="0">
              <a:spcBef>
                <a:spcPts val="0"/>
              </a:spcBef>
              <a:spcAft>
                <a:spcPts val="0"/>
              </a:spcAft>
              <a:buNone/>
              <a:defRPr b="1" sz="2900"/>
            </a:lvl6pPr>
            <a:lvl7pPr lvl="6" rtl="0">
              <a:spcBef>
                <a:spcPts val="0"/>
              </a:spcBef>
              <a:spcAft>
                <a:spcPts val="0"/>
              </a:spcAft>
              <a:buNone/>
              <a:defRPr b="1" sz="2900"/>
            </a:lvl7pPr>
            <a:lvl8pPr lvl="7" rtl="0">
              <a:spcBef>
                <a:spcPts val="0"/>
              </a:spcBef>
              <a:spcAft>
                <a:spcPts val="0"/>
              </a:spcAft>
              <a:buNone/>
              <a:defRPr b="1" sz="2900"/>
            </a:lvl8pPr>
            <a:lvl9pPr lvl="8" rtl="0">
              <a:spcBef>
                <a:spcPts val="0"/>
              </a:spcBef>
              <a:spcAft>
                <a:spcPts val="0"/>
              </a:spcAft>
              <a:buNone/>
              <a:defRPr b="1" sz="2900"/>
            </a:lvl9pPr>
          </a:lstStyle>
          <a:p/>
        </p:txBody>
      </p:sp>
      <p:sp>
        <p:nvSpPr>
          <p:cNvPr id="46" name="Google Shape;46;p5"/>
          <p:cNvSpPr txBox="1"/>
          <p:nvPr>
            <p:ph idx="5" type="subTitle"/>
          </p:nvPr>
        </p:nvSpPr>
        <p:spPr>
          <a:xfrm>
            <a:off x="10975189" y="10940275"/>
            <a:ext cx="8233800" cy="569400"/>
          </a:xfrm>
          <a:prstGeom prst="rect">
            <a:avLst/>
          </a:prstGeom>
          <a:noFill/>
          <a:ln>
            <a:noFill/>
          </a:ln>
        </p:spPr>
        <p:txBody>
          <a:bodyPr anchorCtr="0" anchor="ctr" bIns="91425" lIns="91425" spcFirstLastPara="1" rIns="91425" wrap="square" tIns="91425">
            <a:noAutofit/>
          </a:bodyPr>
          <a:lstStyle>
            <a:lvl1pPr lvl="0" rtl="0">
              <a:spcBef>
                <a:spcPts val="0"/>
              </a:spcBef>
              <a:spcAft>
                <a:spcPts val="0"/>
              </a:spcAft>
              <a:buNone/>
              <a:defRPr b="1" sz="2900"/>
            </a:lvl1pPr>
            <a:lvl2pPr lvl="1" rtl="0">
              <a:spcBef>
                <a:spcPts val="0"/>
              </a:spcBef>
              <a:spcAft>
                <a:spcPts val="0"/>
              </a:spcAft>
              <a:buNone/>
              <a:defRPr b="1" sz="2900"/>
            </a:lvl2pPr>
            <a:lvl3pPr lvl="2" rtl="0">
              <a:spcBef>
                <a:spcPts val="0"/>
              </a:spcBef>
              <a:spcAft>
                <a:spcPts val="0"/>
              </a:spcAft>
              <a:buNone/>
              <a:defRPr b="1" sz="2900"/>
            </a:lvl3pPr>
            <a:lvl4pPr lvl="3" rtl="0">
              <a:spcBef>
                <a:spcPts val="0"/>
              </a:spcBef>
              <a:spcAft>
                <a:spcPts val="0"/>
              </a:spcAft>
              <a:buNone/>
              <a:defRPr b="1" sz="2900"/>
            </a:lvl4pPr>
            <a:lvl5pPr lvl="4" rtl="0">
              <a:spcBef>
                <a:spcPts val="0"/>
              </a:spcBef>
              <a:spcAft>
                <a:spcPts val="0"/>
              </a:spcAft>
              <a:buNone/>
              <a:defRPr b="1" sz="2900"/>
            </a:lvl5pPr>
            <a:lvl6pPr lvl="5" rtl="0">
              <a:spcBef>
                <a:spcPts val="0"/>
              </a:spcBef>
              <a:spcAft>
                <a:spcPts val="0"/>
              </a:spcAft>
              <a:buNone/>
              <a:defRPr b="1" sz="2900"/>
            </a:lvl6pPr>
            <a:lvl7pPr lvl="6" rtl="0">
              <a:spcBef>
                <a:spcPts val="0"/>
              </a:spcBef>
              <a:spcAft>
                <a:spcPts val="0"/>
              </a:spcAft>
              <a:buNone/>
              <a:defRPr b="1" sz="2900"/>
            </a:lvl7pPr>
            <a:lvl8pPr lvl="7" rtl="0">
              <a:spcBef>
                <a:spcPts val="0"/>
              </a:spcBef>
              <a:spcAft>
                <a:spcPts val="0"/>
              </a:spcAft>
              <a:buNone/>
              <a:defRPr b="1" sz="2900"/>
            </a:lvl8pPr>
            <a:lvl9pPr lvl="8" rtl="0">
              <a:spcBef>
                <a:spcPts val="0"/>
              </a:spcBef>
              <a:spcAft>
                <a:spcPts val="0"/>
              </a:spcAft>
              <a:buNone/>
              <a:defRPr b="1" sz="2900"/>
            </a:lvl9pPr>
          </a:lstStyle>
          <a:p/>
        </p:txBody>
      </p:sp>
      <p:sp>
        <p:nvSpPr>
          <p:cNvPr id="47" name="Google Shape;47;p5"/>
          <p:cNvSpPr/>
          <p:nvPr/>
        </p:nvSpPr>
        <p:spPr>
          <a:xfrm>
            <a:off x="8627495" y="8681264"/>
            <a:ext cx="1083900" cy="1083900"/>
          </a:xfrm>
          <a:prstGeom prst="ellipse">
            <a:avLst/>
          </a:prstGeom>
          <a:solidFill>
            <a:srgbClr val="FFD816"/>
          </a:solidFill>
          <a:ln>
            <a:noFill/>
          </a:ln>
        </p:spPr>
        <p:txBody>
          <a:bodyPr anchorCtr="0" anchor="ctr" bIns="45725" lIns="91450" spcFirstLastPara="1" rIns="91450" wrap="square" tIns="45725">
            <a:noAutofit/>
          </a:bodyPr>
          <a:lstStyle/>
          <a:p>
            <a:pPr indent="0" lvl="0" marL="0" marR="0" rtl="0" algn="l">
              <a:lnSpc>
                <a:spcPct val="100000"/>
              </a:lnSpc>
              <a:spcBef>
                <a:spcPts val="0"/>
              </a:spcBef>
              <a:spcAft>
                <a:spcPts val="0"/>
              </a:spcAft>
              <a:buClr>
                <a:srgbClr val="000000"/>
              </a:buClr>
              <a:buFont typeface="Arial"/>
              <a:buNone/>
            </a:pPr>
            <a:r>
              <a:rPr b="1" lang="en-US" sz="5100">
                <a:solidFill>
                  <a:srgbClr val="FFFFFF"/>
                </a:solidFill>
                <a:latin typeface="Montserrat"/>
                <a:ea typeface="Montserrat"/>
                <a:cs typeface="Montserrat"/>
                <a:sym typeface="Montserrat"/>
              </a:rPr>
              <a:t>4</a:t>
            </a:r>
            <a:endParaRPr b="1" i="0" sz="5100" u="none" cap="none" strike="noStrike">
              <a:solidFill>
                <a:srgbClr val="FFFFFF"/>
              </a:solidFill>
              <a:latin typeface="Montserrat"/>
              <a:ea typeface="Montserrat"/>
              <a:cs typeface="Montserrat"/>
              <a:sym typeface="Montserrat"/>
            </a:endParaRPr>
          </a:p>
        </p:txBody>
      </p:sp>
      <p:sp>
        <p:nvSpPr>
          <p:cNvPr id="48" name="Google Shape;48;p5"/>
          <p:cNvSpPr/>
          <p:nvPr/>
        </p:nvSpPr>
        <p:spPr>
          <a:xfrm>
            <a:off x="8627495" y="6796986"/>
            <a:ext cx="1083900" cy="1083900"/>
          </a:xfrm>
          <a:prstGeom prst="ellipse">
            <a:avLst/>
          </a:prstGeom>
          <a:solidFill>
            <a:srgbClr val="2E2E35"/>
          </a:solidFill>
          <a:ln>
            <a:noFill/>
          </a:ln>
        </p:spPr>
        <p:txBody>
          <a:bodyPr anchorCtr="0" anchor="ctr" bIns="45725" lIns="91450" spcFirstLastPara="1" rIns="91450" wrap="square" tIns="45725">
            <a:noAutofit/>
          </a:bodyPr>
          <a:lstStyle/>
          <a:p>
            <a:pPr indent="0" lvl="0" marL="0" marR="0" rtl="0" algn="ctr">
              <a:lnSpc>
                <a:spcPct val="100000"/>
              </a:lnSpc>
              <a:spcBef>
                <a:spcPts val="0"/>
              </a:spcBef>
              <a:spcAft>
                <a:spcPts val="0"/>
              </a:spcAft>
              <a:buClr>
                <a:srgbClr val="000000"/>
              </a:buClr>
              <a:buFont typeface="Arial"/>
              <a:buNone/>
            </a:pPr>
            <a:r>
              <a:t/>
            </a:r>
            <a:endParaRPr b="0" i="0" sz="3700" u="none" cap="none" strike="noStrike">
              <a:solidFill>
                <a:srgbClr val="FFFFFF"/>
              </a:solidFill>
              <a:latin typeface="Lato"/>
              <a:ea typeface="Lato"/>
              <a:cs typeface="Lato"/>
              <a:sym typeface="Lato"/>
            </a:endParaRPr>
          </a:p>
        </p:txBody>
      </p:sp>
      <p:sp>
        <p:nvSpPr>
          <p:cNvPr id="49" name="Google Shape;49;p5"/>
          <p:cNvSpPr txBox="1"/>
          <p:nvPr/>
        </p:nvSpPr>
        <p:spPr>
          <a:xfrm>
            <a:off x="8768005" y="6884984"/>
            <a:ext cx="848100" cy="861600"/>
          </a:xfrm>
          <a:prstGeom prst="rect">
            <a:avLst/>
          </a:prstGeom>
          <a:noFill/>
          <a:ln>
            <a:noFill/>
          </a:ln>
        </p:spPr>
        <p:txBody>
          <a:bodyPr anchorCtr="0" anchor="t" bIns="45725" lIns="91450" spcFirstLastPara="1" rIns="91450" wrap="square" tIns="45725">
            <a:noAutofit/>
          </a:bodyPr>
          <a:lstStyle/>
          <a:p>
            <a:pPr indent="0" lvl="0" marL="0" marR="0" rtl="0" algn="ctr">
              <a:lnSpc>
                <a:spcPct val="100000"/>
              </a:lnSpc>
              <a:spcBef>
                <a:spcPts val="0"/>
              </a:spcBef>
              <a:spcAft>
                <a:spcPts val="0"/>
              </a:spcAft>
              <a:buClr>
                <a:srgbClr val="FFFFFF"/>
              </a:buClr>
              <a:buFont typeface="Montserrat"/>
              <a:buNone/>
            </a:pPr>
            <a:r>
              <a:rPr b="1" lang="en-US" sz="5100">
                <a:solidFill>
                  <a:srgbClr val="FFFFFF"/>
                </a:solidFill>
                <a:latin typeface="Montserrat"/>
                <a:ea typeface="Montserrat"/>
                <a:cs typeface="Montserrat"/>
                <a:sym typeface="Montserrat"/>
              </a:rPr>
              <a:t>3</a:t>
            </a:r>
            <a:endParaRPr sz="130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FAULT">
  <p:cSld name="DEFAULT">
    <p:spTree>
      <p:nvGrpSpPr>
        <p:cNvPr id="62" name="Shape 62"/>
        <p:cNvGrpSpPr/>
        <p:nvPr/>
      </p:nvGrpSpPr>
      <p:grpSpPr>
        <a:xfrm>
          <a:off x="0" y="0"/>
          <a:ext cx="0" cy="0"/>
          <a:chOff x="0" y="0"/>
          <a:chExt cx="0" cy="0"/>
        </a:xfrm>
      </p:grpSpPr>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o Footer">
  <p:cSld name="No Footer">
    <p:spTree>
      <p:nvGrpSpPr>
        <p:cNvPr id="63" name="Shape 63"/>
        <p:cNvGrpSpPr/>
        <p:nvPr/>
      </p:nvGrpSpPr>
      <p:grpSpPr>
        <a:xfrm>
          <a:off x="0" y="0"/>
          <a:ext cx="0" cy="0"/>
          <a:chOff x="0" y="0"/>
          <a:chExt cx="0" cy="0"/>
        </a:xfrm>
      </p:grpSpPr>
      <p:sp>
        <p:nvSpPr>
          <p:cNvPr id="64" name="Google Shape;64;p8"/>
          <p:cNvSpPr/>
          <p:nvPr/>
        </p:nvSpPr>
        <p:spPr>
          <a:xfrm>
            <a:off x="16014450" y="12183700"/>
            <a:ext cx="8072700" cy="1251900"/>
          </a:xfrm>
          <a:prstGeom prst="rect">
            <a:avLst/>
          </a:prstGeom>
          <a:solidFill>
            <a:schemeClr val="l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Font typeface="Arial"/>
              <a:buNone/>
            </a:pPr>
            <a:r>
              <a:t/>
            </a:r>
            <a:endParaRPr b="0" i="0" sz="3600" u="none" cap="none" strike="noStrike">
              <a:solidFill>
                <a:schemeClr val="lt1"/>
              </a:solidFill>
              <a:latin typeface="Lato"/>
              <a:ea typeface="Lato"/>
              <a:cs typeface="Lato"/>
              <a:sym typeface="Lato"/>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ark Version">
  <p:cSld name="No Footer_1">
    <p:bg>
      <p:bgPr>
        <a:solidFill>
          <a:srgbClr val="181818"/>
        </a:solidFill>
      </p:bgPr>
    </p:bg>
    <p:spTree>
      <p:nvGrpSpPr>
        <p:cNvPr id="65" name="Shape 65"/>
        <p:cNvGrpSpPr/>
        <p:nvPr/>
      </p:nvGrpSpPr>
      <p:grpSpPr>
        <a:xfrm>
          <a:off x="0" y="0"/>
          <a:ext cx="0" cy="0"/>
          <a:chOff x="0" y="0"/>
          <a:chExt cx="0" cy="0"/>
        </a:xfrm>
      </p:grpSpPr>
      <p:sp>
        <p:nvSpPr>
          <p:cNvPr id="66" name="Google Shape;66;p9"/>
          <p:cNvSpPr/>
          <p:nvPr/>
        </p:nvSpPr>
        <p:spPr>
          <a:xfrm>
            <a:off x="14725800" y="12130575"/>
            <a:ext cx="9530100" cy="1457700"/>
          </a:xfrm>
          <a:prstGeom prst="rect">
            <a:avLst/>
          </a:prstGeom>
          <a:solidFill>
            <a:srgbClr val="18181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67" name="Google Shape;67;p9"/>
          <p:cNvPicPr preferRelativeResize="0"/>
          <p:nvPr/>
        </p:nvPicPr>
        <p:blipFill>
          <a:blip r:embed="rId2">
            <a:alphaModFix/>
          </a:blip>
          <a:stretch>
            <a:fillRect/>
          </a:stretch>
        </p:blipFill>
        <p:spPr>
          <a:xfrm>
            <a:off x="19714425" y="12006575"/>
            <a:ext cx="4541470" cy="1581700"/>
          </a:xfrm>
          <a:prstGeom prst="rect">
            <a:avLst/>
          </a:prstGeom>
          <a:noFill/>
          <a:ln>
            <a:noFill/>
          </a:ln>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82" name="Shape 82"/>
        <p:cNvGrpSpPr/>
        <p:nvPr/>
      </p:nvGrpSpPr>
      <p:grpSpPr>
        <a:xfrm>
          <a:off x="0" y="0"/>
          <a:ext cx="0" cy="0"/>
          <a:chOff x="0" y="0"/>
          <a:chExt cx="0" cy="0"/>
        </a:xfrm>
      </p:grpSpPr>
      <p:pic>
        <p:nvPicPr>
          <p:cNvPr descr="xagqoinfsu4-ronald-yang.jpg" id="83" name="Google Shape;83;p11"/>
          <p:cNvPicPr preferRelativeResize="0"/>
          <p:nvPr/>
        </p:nvPicPr>
        <p:blipFill rotWithShape="1">
          <a:blip r:embed="rId2">
            <a:alphaModFix/>
          </a:blip>
          <a:srcRect b="4229" l="0" r="0" t="4229"/>
          <a:stretch/>
        </p:blipFill>
        <p:spPr>
          <a:xfrm>
            <a:off x="-3176" y="0"/>
            <a:ext cx="24386700" cy="13716000"/>
          </a:xfrm>
          <a:prstGeom prst="rect">
            <a:avLst/>
          </a:prstGeom>
          <a:solidFill>
            <a:srgbClr val="F2F2F2"/>
          </a:solidFill>
          <a:ln>
            <a:noFill/>
          </a:ln>
        </p:spPr>
      </p:pic>
      <p:sp>
        <p:nvSpPr>
          <p:cNvPr id="84" name="Google Shape;84;p11"/>
          <p:cNvSpPr/>
          <p:nvPr/>
        </p:nvSpPr>
        <p:spPr>
          <a:xfrm>
            <a:off x="-4527" y="0"/>
            <a:ext cx="24386700" cy="13716000"/>
          </a:xfrm>
          <a:prstGeom prst="rect">
            <a:avLst/>
          </a:prstGeom>
          <a:solidFill>
            <a:srgbClr val="181818">
              <a:alpha val="90380"/>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Font typeface="Arial"/>
              <a:buNone/>
            </a:pPr>
            <a:r>
              <a:t/>
            </a:r>
            <a:endParaRPr b="0" i="0" sz="3600" u="none" cap="none" strike="noStrike">
              <a:solidFill>
                <a:srgbClr val="00FFFF"/>
              </a:solidFill>
              <a:latin typeface="Lato"/>
              <a:ea typeface="Lato"/>
              <a:cs typeface="Lato"/>
              <a:sym typeface="Lato"/>
            </a:endParaRPr>
          </a:p>
        </p:txBody>
      </p:sp>
      <p:sp>
        <p:nvSpPr>
          <p:cNvPr id="85" name="Google Shape;85;p11"/>
          <p:cNvSpPr txBox="1"/>
          <p:nvPr>
            <p:ph type="ctrTitle"/>
          </p:nvPr>
        </p:nvSpPr>
        <p:spPr>
          <a:xfrm>
            <a:off x="1432648" y="2783850"/>
            <a:ext cx="14611800" cy="4301400"/>
          </a:xfrm>
          <a:prstGeom prst="rect">
            <a:avLst/>
          </a:prstGeom>
        </p:spPr>
        <p:txBody>
          <a:bodyPr anchorCtr="0" anchor="b" bIns="243700" lIns="243700" spcFirstLastPara="1" rIns="243700" wrap="square" tIns="243700">
            <a:noAutofit/>
          </a:bodyPr>
          <a:lstStyle>
            <a:lvl1pPr lvl="0" rtl="0">
              <a:spcBef>
                <a:spcPts val="0"/>
              </a:spcBef>
              <a:spcAft>
                <a:spcPts val="0"/>
              </a:spcAft>
              <a:buClr>
                <a:srgbClr val="FFFFFF"/>
              </a:buClr>
              <a:buSzPts val="9500"/>
              <a:buFont typeface="Proxima Nova"/>
              <a:buNone/>
              <a:defRPr b="1" sz="9500">
                <a:solidFill>
                  <a:srgbClr val="FFFFFF"/>
                </a:solidFill>
                <a:latin typeface="Proxima Nova"/>
                <a:ea typeface="Proxima Nova"/>
                <a:cs typeface="Proxima Nova"/>
                <a:sym typeface="Proxima Nova"/>
              </a:defRPr>
            </a:lvl1pPr>
            <a:lvl2pPr lvl="1" rtl="0">
              <a:spcBef>
                <a:spcPts val="0"/>
              </a:spcBef>
              <a:spcAft>
                <a:spcPts val="0"/>
              </a:spcAft>
              <a:buClr>
                <a:srgbClr val="FFFFFF"/>
              </a:buClr>
              <a:buSzPts val="9500"/>
              <a:buFont typeface="Proxima Nova"/>
              <a:buNone/>
              <a:defRPr b="1" sz="9500">
                <a:solidFill>
                  <a:srgbClr val="FFFFFF"/>
                </a:solidFill>
                <a:latin typeface="Proxima Nova"/>
                <a:ea typeface="Proxima Nova"/>
                <a:cs typeface="Proxima Nova"/>
                <a:sym typeface="Proxima Nova"/>
              </a:defRPr>
            </a:lvl2pPr>
            <a:lvl3pPr lvl="2" rtl="0">
              <a:spcBef>
                <a:spcPts val="0"/>
              </a:spcBef>
              <a:spcAft>
                <a:spcPts val="0"/>
              </a:spcAft>
              <a:buClr>
                <a:srgbClr val="FFFFFF"/>
              </a:buClr>
              <a:buSzPts val="9500"/>
              <a:buFont typeface="Proxima Nova"/>
              <a:buNone/>
              <a:defRPr b="1" sz="9500">
                <a:solidFill>
                  <a:srgbClr val="FFFFFF"/>
                </a:solidFill>
                <a:latin typeface="Proxima Nova"/>
                <a:ea typeface="Proxima Nova"/>
                <a:cs typeface="Proxima Nova"/>
                <a:sym typeface="Proxima Nova"/>
              </a:defRPr>
            </a:lvl3pPr>
            <a:lvl4pPr lvl="3" rtl="0">
              <a:spcBef>
                <a:spcPts val="0"/>
              </a:spcBef>
              <a:spcAft>
                <a:spcPts val="0"/>
              </a:spcAft>
              <a:buClr>
                <a:srgbClr val="FFFFFF"/>
              </a:buClr>
              <a:buSzPts val="9500"/>
              <a:buFont typeface="Proxima Nova"/>
              <a:buNone/>
              <a:defRPr b="1" sz="9500">
                <a:solidFill>
                  <a:srgbClr val="FFFFFF"/>
                </a:solidFill>
                <a:latin typeface="Proxima Nova"/>
                <a:ea typeface="Proxima Nova"/>
                <a:cs typeface="Proxima Nova"/>
                <a:sym typeface="Proxima Nova"/>
              </a:defRPr>
            </a:lvl4pPr>
            <a:lvl5pPr lvl="4" rtl="0">
              <a:spcBef>
                <a:spcPts val="0"/>
              </a:spcBef>
              <a:spcAft>
                <a:spcPts val="0"/>
              </a:spcAft>
              <a:buClr>
                <a:srgbClr val="FFFFFF"/>
              </a:buClr>
              <a:buSzPts val="9500"/>
              <a:buFont typeface="Proxima Nova"/>
              <a:buNone/>
              <a:defRPr b="1" sz="9500">
                <a:solidFill>
                  <a:srgbClr val="FFFFFF"/>
                </a:solidFill>
                <a:latin typeface="Proxima Nova"/>
                <a:ea typeface="Proxima Nova"/>
                <a:cs typeface="Proxima Nova"/>
                <a:sym typeface="Proxima Nova"/>
              </a:defRPr>
            </a:lvl5pPr>
            <a:lvl6pPr lvl="5" rtl="0">
              <a:spcBef>
                <a:spcPts val="0"/>
              </a:spcBef>
              <a:spcAft>
                <a:spcPts val="0"/>
              </a:spcAft>
              <a:buClr>
                <a:srgbClr val="FFFFFF"/>
              </a:buClr>
              <a:buSzPts val="9500"/>
              <a:buFont typeface="Proxima Nova"/>
              <a:buNone/>
              <a:defRPr b="1" sz="9500">
                <a:solidFill>
                  <a:srgbClr val="FFFFFF"/>
                </a:solidFill>
                <a:latin typeface="Proxima Nova"/>
                <a:ea typeface="Proxima Nova"/>
                <a:cs typeface="Proxima Nova"/>
                <a:sym typeface="Proxima Nova"/>
              </a:defRPr>
            </a:lvl6pPr>
            <a:lvl7pPr lvl="6" rtl="0">
              <a:spcBef>
                <a:spcPts val="0"/>
              </a:spcBef>
              <a:spcAft>
                <a:spcPts val="0"/>
              </a:spcAft>
              <a:buClr>
                <a:srgbClr val="FFFFFF"/>
              </a:buClr>
              <a:buSzPts val="9500"/>
              <a:buFont typeface="Proxima Nova"/>
              <a:buNone/>
              <a:defRPr b="1" sz="9500">
                <a:solidFill>
                  <a:srgbClr val="FFFFFF"/>
                </a:solidFill>
                <a:latin typeface="Proxima Nova"/>
                <a:ea typeface="Proxima Nova"/>
                <a:cs typeface="Proxima Nova"/>
                <a:sym typeface="Proxima Nova"/>
              </a:defRPr>
            </a:lvl7pPr>
            <a:lvl8pPr lvl="7" rtl="0">
              <a:spcBef>
                <a:spcPts val="0"/>
              </a:spcBef>
              <a:spcAft>
                <a:spcPts val="0"/>
              </a:spcAft>
              <a:buClr>
                <a:srgbClr val="FFFFFF"/>
              </a:buClr>
              <a:buSzPts val="9500"/>
              <a:buFont typeface="Proxima Nova"/>
              <a:buNone/>
              <a:defRPr b="1" sz="9500">
                <a:solidFill>
                  <a:srgbClr val="FFFFFF"/>
                </a:solidFill>
                <a:latin typeface="Proxima Nova"/>
                <a:ea typeface="Proxima Nova"/>
                <a:cs typeface="Proxima Nova"/>
                <a:sym typeface="Proxima Nova"/>
              </a:defRPr>
            </a:lvl8pPr>
            <a:lvl9pPr lvl="8" rtl="0">
              <a:spcBef>
                <a:spcPts val="0"/>
              </a:spcBef>
              <a:spcAft>
                <a:spcPts val="0"/>
              </a:spcAft>
              <a:buClr>
                <a:srgbClr val="FFFFFF"/>
              </a:buClr>
              <a:buSzPts val="9500"/>
              <a:buFont typeface="Proxima Nova"/>
              <a:buNone/>
              <a:defRPr b="1" sz="9500">
                <a:solidFill>
                  <a:srgbClr val="FFFFFF"/>
                </a:solidFill>
                <a:latin typeface="Proxima Nova"/>
                <a:ea typeface="Proxima Nova"/>
                <a:cs typeface="Proxima Nova"/>
                <a:sym typeface="Proxima Nova"/>
              </a:defRPr>
            </a:lvl9pPr>
          </a:lstStyle>
          <a:p/>
        </p:txBody>
      </p:sp>
      <p:sp>
        <p:nvSpPr>
          <p:cNvPr id="86" name="Google Shape;86;p11"/>
          <p:cNvSpPr txBox="1"/>
          <p:nvPr>
            <p:ph idx="1" type="subTitle"/>
          </p:nvPr>
        </p:nvSpPr>
        <p:spPr>
          <a:xfrm>
            <a:off x="1432648" y="8851240"/>
            <a:ext cx="11154300" cy="3207000"/>
          </a:xfrm>
          <a:prstGeom prst="rect">
            <a:avLst/>
          </a:prstGeom>
        </p:spPr>
        <p:txBody>
          <a:bodyPr anchorCtr="0" anchor="t" bIns="243700" lIns="243700" spcFirstLastPara="1" rIns="243700" wrap="square" tIns="243700">
            <a:noAutofit/>
          </a:bodyPr>
          <a:lstStyle>
            <a:lvl1pPr lvl="0" rtl="0">
              <a:lnSpc>
                <a:spcPct val="100000"/>
              </a:lnSpc>
              <a:spcBef>
                <a:spcPts val="0"/>
              </a:spcBef>
              <a:spcAft>
                <a:spcPts val="0"/>
              </a:spcAft>
              <a:buClr>
                <a:srgbClr val="FFFFFF"/>
              </a:buClr>
              <a:buSzPts val="6000"/>
              <a:buFont typeface="Proxima Nova"/>
              <a:buNone/>
              <a:defRPr b="1" sz="6000">
                <a:solidFill>
                  <a:srgbClr val="FFFFFF"/>
                </a:solidFill>
                <a:latin typeface="Proxima Nova"/>
                <a:ea typeface="Proxima Nova"/>
                <a:cs typeface="Proxima Nova"/>
                <a:sym typeface="Proxima Nova"/>
              </a:defRPr>
            </a:lvl1pPr>
            <a:lvl2pPr lvl="1" rtl="0">
              <a:lnSpc>
                <a:spcPct val="100000"/>
              </a:lnSpc>
              <a:spcBef>
                <a:spcPts val="0"/>
              </a:spcBef>
              <a:spcAft>
                <a:spcPts val="0"/>
              </a:spcAft>
              <a:buClr>
                <a:srgbClr val="FFFFFF"/>
              </a:buClr>
              <a:buSzPts val="6000"/>
              <a:buFont typeface="Proxima Nova"/>
              <a:buNone/>
              <a:defRPr b="1" sz="6000">
                <a:solidFill>
                  <a:srgbClr val="FFFFFF"/>
                </a:solidFill>
                <a:latin typeface="Proxima Nova"/>
                <a:ea typeface="Proxima Nova"/>
                <a:cs typeface="Proxima Nova"/>
                <a:sym typeface="Proxima Nova"/>
              </a:defRPr>
            </a:lvl2pPr>
            <a:lvl3pPr lvl="2" rtl="0">
              <a:lnSpc>
                <a:spcPct val="100000"/>
              </a:lnSpc>
              <a:spcBef>
                <a:spcPts val="0"/>
              </a:spcBef>
              <a:spcAft>
                <a:spcPts val="0"/>
              </a:spcAft>
              <a:buClr>
                <a:srgbClr val="FFFFFF"/>
              </a:buClr>
              <a:buSzPts val="6000"/>
              <a:buFont typeface="Proxima Nova"/>
              <a:buNone/>
              <a:defRPr b="1" sz="6000">
                <a:solidFill>
                  <a:srgbClr val="FFFFFF"/>
                </a:solidFill>
                <a:latin typeface="Proxima Nova"/>
                <a:ea typeface="Proxima Nova"/>
                <a:cs typeface="Proxima Nova"/>
                <a:sym typeface="Proxima Nova"/>
              </a:defRPr>
            </a:lvl3pPr>
            <a:lvl4pPr lvl="3" rtl="0">
              <a:lnSpc>
                <a:spcPct val="100000"/>
              </a:lnSpc>
              <a:spcBef>
                <a:spcPts val="0"/>
              </a:spcBef>
              <a:spcAft>
                <a:spcPts val="0"/>
              </a:spcAft>
              <a:buClr>
                <a:srgbClr val="FFFFFF"/>
              </a:buClr>
              <a:buSzPts val="6000"/>
              <a:buFont typeface="Proxima Nova"/>
              <a:buNone/>
              <a:defRPr b="1" sz="6000">
                <a:solidFill>
                  <a:srgbClr val="FFFFFF"/>
                </a:solidFill>
                <a:latin typeface="Proxima Nova"/>
                <a:ea typeface="Proxima Nova"/>
                <a:cs typeface="Proxima Nova"/>
                <a:sym typeface="Proxima Nova"/>
              </a:defRPr>
            </a:lvl4pPr>
            <a:lvl5pPr lvl="4" rtl="0">
              <a:lnSpc>
                <a:spcPct val="100000"/>
              </a:lnSpc>
              <a:spcBef>
                <a:spcPts val="0"/>
              </a:spcBef>
              <a:spcAft>
                <a:spcPts val="0"/>
              </a:spcAft>
              <a:buClr>
                <a:srgbClr val="FFFFFF"/>
              </a:buClr>
              <a:buSzPts val="6000"/>
              <a:buFont typeface="Proxima Nova"/>
              <a:buNone/>
              <a:defRPr b="1" sz="6000">
                <a:solidFill>
                  <a:srgbClr val="FFFFFF"/>
                </a:solidFill>
                <a:latin typeface="Proxima Nova"/>
                <a:ea typeface="Proxima Nova"/>
                <a:cs typeface="Proxima Nova"/>
                <a:sym typeface="Proxima Nova"/>
              </a:defRPr>
            </a:lvl5pPr>
            <a:lvl6pPr lvl="5" rtl="0">
              <a:lnSpc>
                <a:spcPct val="100000"/>
              </a:lnSpc>
              <a:spcBef>
                <a:spcPts val="0"/>
              </a:spcBef>
              <a:spcAft>
                <a:spcPts val="0"/>
              </a:spcAft>
              <a:buClr>
                <a:srgbClr val="FFFFFF"/>
              </a:buClr>
              <a:buSzPts val="6000"/>
              <a:buFont typeface="Proxima Nova"/>
              <a:buNone/>
              <a:defRPr b="1" sz="6000">
                <a:solidFill>
                  <a:srgbClr val="FFFFFF"/>
                </a:solidFill>
                <a:latin typeface="Proxima Nova"/>
                <a:ea typeface="Proxima Nova"/>
                <a:cs typeface="Proxima Nova"/>
                <a:sym typeface="Proxima Nova"/>
              </a:defRPr>
            </a:lvl6pPr>
            <a:lvl7pPr lvl="6" rtl="0">
              <a:lnSpc>
                <a:spcPct val="100000"/>
              </a:lnSpc>
              <a:spcBef>
                <a:spcPts val="0"/>
              </a:spcBef>
              <a:spcAft>
                <a:spcPts val="0"/>
              </a:spcAft>
              <a:buClr>
                <a:srgbClr val="FFFFFF"/>
              </a:buClr>
              <a:buSzPts val="6000"/>
              <a:buFont typeface="Proxima Nova"/>
              <a:buNone/>
              <a:defRPr b="1" sz="6000">
                <a:solidFill>
                  <a:srgbClr val="FFFFFF"/>
                </a:solidFill>
                <a:latin typeface="Proxima Nova"/>
                <a:ea typeface="Proxima Nova"/>
                <a:cs typeface="Proxima Nova"/>
                <a:sym typeface="Proxima Nova"/>
              </a:defRPr>
            </a:lvl7pPr>
            <a:lvl8pPr lvl="7" rtl="0">
              <a:lnSpc>
                <a:spcPct val="100000"/>
              </a:lnSpc>
              <a:spcBef>
                <a:spcPts val="0"/>
              </a:spcBef>
              <a:spcAft>
                <a:spcPts val="0"/>
              </a:spcAft>
              <a:buClr>
                <a:srgbClr val="FFFFFF"/>
              </a:buClr>
              <a:buSzPts val="6000"/>
              <a:buFont typeface="Proxima Nova"/>
              <a:buNone/>
              <a:defRPr b="1" sz="6000">
                <a:solidFill>
                  <a:srgbClr val="FFFFFF"/>
                </a:solidFill>
                <a:latin typeface="Proxima Nova"/>
                <a:ea typeface="Proxima Nova"/>
                <a:cs typeface="Proxima Nova"/>
                <a:sym typeface="Proxima Nova"/>
              </a:defRPr>
            </a:lvl8pPr>
            <a:lvl9pPr lvl="8" rtl="0">
              <a:lnSpc>
                <a:spcPct val="100000"/>
              </a:lnSpc>
              <a:spcBef>
                <a:spcPts val="0"/>
              </a:spcBef>
              <a:spcAft>
                <a:spcPts val="0"/>
              </a:spcAft>
              <a:buClr>
                <a:srgbClr val="FFFFFF"/>
              </a:buClr>
              <a:buSzPts val="6000"/>
              <a:buFont typeface="Proxima Nova"/>
              <a:buNone/>
              <a:defRPr b="1" sz="6000">
                <a:solidFill>
                  <a:srgbClr val="FFFFFF"/>
                </a:solidFill>
                <a:latin typeface="Proxima Nova"/>
                <a:ea typeface="Proxima Nova"/>
                <a:cs typeface="Proxima Nova"/>
                <a:sym typeface="Proxima Nova"/>
              </a:defRPr>
            </a:lvl9pPr>
          </a:lstStyle>
          <a:p/>
        </p:txBody>
      </p:sp>
      <p:sp>
        <p:nvSpPr>
          <p:cNvPr id="87" name="Google Shape;87;p11"/>
          <p:cNvSpPr/>
          <p:nvPr/>
        </p:nvSpPr>
        <p:spPr>
          <a:xfrm>
            <a:off x="13497656" y="2908385"/>
            <a:ext cx="10113600" cy="8715600"/>
          </a:xfrm>
          <a:prstGeom prst="triangle">
            <a:avLst>
              <a:gd fmla="val 50000" name="adj"/>
            </a:avLst>
          </a:prstGeom>
          <a:noFill/>
          <a:ln cap="flat" cmpd="sng" w="9525">
            <a:solidFill>
              <a:srgbClr val="FFFFFF">
                <a:alpha val="24310"/>
              </a:srgbClr>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Font typeface="Arial"/>
              <a:buNone/>
            </a:pPr>
            <a:r>
              <a:t/>
            </a:r>
            <a:endParaRPr b="0" i="0" sz="3600" u="none" cap="none" strike="noStrike">
              <a:solidFill>
                <a:srgbClr val="FFFFFF"/>
              </a:solidFill>
              <a:latin typeface="Lato"/>
              <a:ea typeface="Lato"/>
              <a:cs typeface="Lato"/>
              <a:sym typeface="Lato"/>
            </a:endParaRPr>
          </a:p>
        </p:txBody>
      </p:sp>
      <p:pic>
        <p:nvPicPr>
          <p:cNvPr id="88" name="Google Shape;88;p11"/>
          <p:cNvPicPr preferRelativeResize="0"/>
          <p:nvPr/>
        </p:nvPicPr>
        <p:blipFill rotWithShape="1">
          <a:blip r:embed="rId3">
            <a:alphaModFix/>
          </a:blip>
          <a:srcRect b="0" l="-3100" r="3100" t="0"/>
          <a:stretch/>
        </p:blipFill>
        <p:spPr>
          <a:xfrm>
            <a:off x="14309949" y="4096625"/>
            <a:ext cx="7961600" cy="7961600"/>
          </a:xfrm>
          <a:prstGeom prst="rect">
            <a:avLst/>
          </a:prstGeom>
          <a:noFill/>
          <a:ln>
            <a:noFill/>
          </a:ln>
        </p:spPr>
      </p:pic>
      <p:cxnSp>
        <p:nvCxnSpPr>
          <p:cNvPr id="89" name="Google Shape;89;p11"/>
          <p:cNvCxnSpPr/>
          <p:nvPr/>
        </p:nvCxnSpPr>
        <p:spPr>
          <a:xfrm>
            <a:off x="1432648" y="8411125"/>
            <a:ext cx="1654500" cy="0"/>
          </a:xfrm>
          <a:prstGeom prst="straightConnector1">
            <a:avLst/>
          </a:prstGeom>
          <a:noFill/>
          <a:ln cap="flat" cmpd="sng" w="114300">
            <a:solidFill>
              <a:srgbClr val="FFD816"/>
            </a:solidFill>
            <a:prstDash val="solid"/>
            <a:round/>
            <a:headEnd len="med" w="med" type="none"/>
            <a:tailEnd len="med" w="med" type="none"/>
          </a:ln>
        </p:spPr>
      </p:cxn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utline with 5 sections">
  <p:cSld name="SECTION_HEADER_2">
    <p:spTree>
      <p:nvGrpSpPr>
        <p:cNvPr id="90" name="Shape 90"/>
        <p:cNvGrpSpPr/>
        <p:nvPr/>
      </p:nvGrpSpPr>
      <p:grpSpPr>
        <a:xfrm>
          <a:off x="0" y="0"/>
          <a:ext cx="0" cy="0"/>
          <a:chOff x="0" y="0"/>
          <a:chExt cx="0" cy="0"/>
        </a:xfrm>
      </p:grpSpPr>
      <p:sp>
        <p:nvSpPr>
          <p:cNvPr id="91" name="Google Shape;91;p12"/>
          <p:cNvSpPr txBox="1"/>
          <p:nvPr>
            <p:ph type="title"/>
          </p:nvPr>
        </p:nvSpPr>
        <p:spPr>
          <a:xfrm>
            <a:off x="2925793" y="893096"/>
            <a:ext cx="19471800" cy="1002900"/>
          </a:xfrm>
          <a:prstGeom prst="rect">
            <a:avLst/>
          </a:prstGeom>
        </p:spPr>
        <p:txBody>
          <a:bodyPr anchorCtr="0" anchor="ctr" bIns="243700" lIns="243700" spcFirstLastPara="1" rIns="243700" wrap="square" tIns="243700">
            <a:noAutofit/>
          </a:bodyPr>
          <a:lstStyle>
            <a:lvl1pPr lvl="0" rtl="0">
              <a:spcBef>
                <a:spcPts val="0"/>
              </a:spcBef>
              <a:spcAft>
                <a:spcPts val="0"/>
              </a:spcAft>
              <a:buClr>
                <a:schemeClr val="dk1"/>
              </a:buClr>
              <a:buSzPts val="7200"/>
              <a:buNone/>
              <a:defRPr sz="7200">
                <a:solidFill>
                  <a:schemeClr val="dk1"/>
                </a:solidFill>
              </a:defRPr>
            </a:lvl1pPr>
            <a:lvl2pPr lvl="1" rtl="0">
              <a:spcBef>
                <a:spcPts val="0"/>
              </a:spcBef>
              <a:spcAft>
                <a:spcPts val="0"/>
              </a:spcAft>
              <a:buClr>
                <a:schemeClr val="dk1"/>
              </a:buClr>
              <a:buSzPts val="7200"/>
              <a:buFont typeface="Proxima Nova"/>
              <a:buNone/>
              <a:defRPr sz="7200">
                <a:solidFill>
                  <a:schemeClr val="dk1"/>
                </a:solidFill>
                <a:latin typeface="Proxima Nova"/>
                <a:ea typeface="Proxima Nova"/>
                <a:cs typeface="Proxima Nova"/>
                <a:sym typeface="Proxima Nova"/>
              </a:defRPr>
            </a:lvl2pPr>
            <a:lvl3pPr lvl="2" rtl="0">
              <a:spcBef>
                <a:spcPts val="0"/>
              </a:spcBef>
              <a:spcAft>
                <a:spcPts val="0"/>
              </a:spcAft>
              <a:buClr>
                <a:schemeClr val="dk1"/>
              </a:buClr>
              <a:buSzPts val="7200"/>
              <a:buFont typeface="Proxima Nova"/>
              <a:buNone/>
              <a:defRPr sz="7200">
                <a:solidFill>
                  <a:schemeClr val="dk1"/>
                </a:solidFill>
                <a:latin typeface="Proxima Nova"/>
                <a:ea typeface="Proxima Nova"/>
                <a:cs typeface="Proxima Nova"/>
                <a:sym typeface="Proxima Nova"/>
              </a:defRPr>
            </a:lvl3pPr>
            <a:lvl4pPr lvl="3" rtl="0">
              <a:spcBef>
                <a:spcPts val="0"/>
              </a:spcBef>
              <a:spcAft>
                <a:spcPts val="0"/>
              </a:spcAft>
              <a:buClr>
                <a:schemeClr val="dk1"/>
              </a:buClr>
              <a:buSzPts val="7200"/>
              <a:buFont typeface="Proxima Nova"/>
              <a:buNone/>
              <a:defRPr sz="7200">
                <a:solidFill>
                  <a:schemeClr val="dk1"/>
                </a:solidFill>
                <a:latin typeface="Proxima Nova"/>
                <a:ea typeface="Proxima Nova"/>
                <a:cs typeface="Proxima Nova"/>
                <a:sym typeface="Proxima Nova"/>
              </a:defRPr>
            </a:lvl4pPr>
            <a:lvl5pPr lvl="4" rtl="0">
              <a:spcBef>
                <a:spcPts val="0"/>
              </a:spcBef>
              <a:spcAft>
                <a:spcPts val="0"/>
              </a:spcAft>
              <a:buClr>
                <a:schemeClr val="dk1"/>
              </a:buClr>
              <a:buSzPts val="7200"/>
              <a:buFont typeface="Proxima Nova"/>
              <a:buNone/>
              <a:defRPr sz="7200">
                <a:solidFill>
                  <a:schemeClr val="dk1"/>
                </a:solidFill>
                <a:latin typeface="Proxima Nova"/>
                <a:ea typeface="Proxima Nova"/>
                <a:cs typeface="Proxima Nova"/>
                <a:sym typeface="Proxima Nova"/>
              </a:defRPr>
            </a:lvl5pPr>
            <a:lvl6pPr lvl="5" rtl="0">
              <a:spcBef>
                <a:spcPts val="0"/>
              </a:spcBef>
              <a:spcAft>
                <a:spcPts val="0"/>
              </a:spcAft>
              <a:buClr>
                <a:schemeClr val="dk1"/>
              </a:buClr>
              <a:buSzPts val="7200"/>
              <a:buFont typeface="Proxima Nova"/>
              <a:buNone/>
              <a:defRPr sz="7200">
                <a:solidFill>
                  <a:schemeClr val="dk1"/>
                </a:solidFill>
                <a:latin typeface="Proxima Nova"/>
                <a:ea typeface="Proxima Nova"/>
                <a:cs typeface="Proxima Nova"/>
                <a:sym typeface="Proxima Nova"/>
              </a:defRPr>
            </a:lvl6pPr>
            <a:lvl7pPr lvl="6" rtl="0">
              <a:spcBef>
                <a:spcPts val="0"/>
              </a:spcBef>
              <a:spcAft>
                <a:spcPts val="0"/>
              </a:spcAft>
              <a:buClr>
                <a:schemeClr val="dk1"/>
              </a:buClr>
              <a:buSzPts val="7200"/>
              <a:buFont typeface="Proxima Nova"/>
              <a:buNone/>
              <a:defRPr sz="7200">
                <a:solidFill>
                  <a:schemeClr val="dk1"/>
                </a:solidFill>
                <a:latin typeface="Proxima Nova"/>
                <a:ea typeface="Proxima Nova"/>
                <a:cs typeface="Proxima Nova"/>
                <a:sym typeface="Proxima Nova"/>
              </a:defRPr>
            </a:lvl7pPr>
            <a:lvl8pPr lvl="7" rtl="0">
              <a:spcBef>
                <a:spcPts val="0"/>
              </a:spcBef>
              <a:spcAft>
                <a:spcPts val="0"/>
              </a:spcAft>
              <a:buClr>
                <a:schemeClr val="dk1"/>
              </a:buClr>
              <a:buSzPts val="7200"/>
              <a:buFont typeface="Proxima Nova"/>
              <a:buNone/>
              <a:defRPr sz="7200">
                <a:solidFill>
                  <a:schemeClr val="dk1"/>
                </a:solidFill>
                <a:latin typeface="Proxima Nova"/>
                <a:ea typeface="Proxima Nova"/>
                <a:cs typeface="Proxima Nova"/>
                <a:sym typeface="Proxima Nova"/>
              </a:defRPr>
            </a:lvl8pPr>
            <a:lvl9pPr lvl="8" rtl="0">
              <a:spcBef>
                <a:spcPts val="0"/>
              </a:spcBef>
              <a:spcAft>
                <a:spcPts val="0"/>
              </a:spcAft>
              <a:buClr>
                <a:schemeClr val="dk1"/>
              </a:buClr>
              <a:buSzPts val="7200"/>
              <a:buFont typeface="Proxima Nova"/>
              <a:buNone/>
              <a:defRPr sz="7200">
                <a:solidFill>
                  <a:schemeClr val="dk1"/>
                </a:solidFill>
                <a:latin typeface="Proxima Nova"/>
                <a:ea typeface="Proxima Nova"/>
                <a:cs typeface="Proxima Nova"/>
                <a:sym typeface="Proxima Nova"/>
              </a:defRPr>
            </a:lvl9pPr>
          </a:lstStyle>
          <a:p/>
        </p:txBody>
      </p:sp>
      <p:sp>
        <p:nvSpPr>
          <p:cNvPr id="92" name="Google Shape;92;p12"/>
          <p:cNvSpPr/>
          <p:nvPr/>
        </p:nvSpPr>
        <p:spPr>
          <a:xfrm>
            <a:off x="8627495" y="10683024"/>
            <a:ext cx="1083900" cy="1083900"/>
          </a:xfrm>
          <a:prstGeom prst="ellipse">
            <a:avLst/>
          </a:prstGeom>
          <a:solidFill>
            <a:srgbClr val="2E2E35"/>
          </a:solidFill>
          <a:ln>
            <a:noFill/>
          </a:ln>
        </p:spPr>
        <p:txBody>
          <a:bodyPr anchorCtr="0" anchor="ctr" bIns="45725" lIns="91450" spcFirstLastPara="1" rIns="91450" wrap="square" tIns="45725">
            <a:noAutofit/>
          </a:bodyPr>
          <a:lstStyle/>
          <a:p>
            <a:pPr indent="0" lvl="0" marL="0" marR="0" rtl="0" algn="ctr">
              <a:lnSpc>
                <a:spcPct val="100000"/>
              </a:lnSpc>
              <a:spcBef>
                <a:spcPts val="0"/>
              </a:spcBef>
              <a:spcAft>
                <a:spcPts val="0"/>
              </a:spcAft>
              <a:buClr>
                <a:srgbClr val="000000"/>
              </a:buClr>
              <a:buFont typeface="Arial"/>
              <a:buNone/>
            </a:pPr>
            <a:r>
              <a:t/>
            </a:r>
            <a:endParaRPr b="0" i="0" sz="3700" u="none" cap="none" strike="noStrike">
              <a:solidFill>
                <a:srgbClr val="FFFFFF"/>
              </a:solidFill>
              <a:latin typeface="Lato"/>
              <a:ea typeface="Lato"/>
              <a:cs typeface="Lato"/>
              <a:sym typeface="Lato"/>
            </a:endParaRPr>
          </a:p>
        </p:txBody>
      </p:sp>
      <p:cxnSp>
        <p:nvCxnSpPr>
          <p:cNvPr id="93" name="Google Shape;93;p12"/>
          <p:cNvCxnSpPr/>
          <p:nvPr/>
        </p:nvCxnSpPr>
        <p:spPr>
          <a:xfrm>
            <a:off x="10405937" y="3469453"/>
            <a:ext cx="0" cy="7863900"/>
          </a:xfrm>
          <a:prstGeom prst="straightConnector1">
            <a:avLst/>
          </a:prstGeom>
          <a:noFill/>
          <a:ln cap="flat" cmpd="sng" w="215900">
            <a:solidFill>
              <a:srgbClr val="F2F2F2"/>
            </a:solidFill>
            <a:prstDash val="solid"/>
            <a:miter lim="8000"/>
            <a:headEnd len="sm" w="sm" type="none"/>
            <a:tailEnd len="sm" w="sm" type="none"/>
          </a:ln>
        </p:spPr>
      </p:cxnSp>
      <p:sp>
        <p:nvSpPr>
          <p:cNvPr id="94" name="Google Shape;94;p12"/>
          <p:cNvSpPr txBox="1"/>
          <p:nvPr/>
        </p:nvSpPr>
        <p:spPr>
          <a:xfrm>
            <a:off x="8745696" y="10748720"/>
            <a:ext cx="848100" cy="861600"/>
          </a:xfrm>
          <a:prstGeom prst="rect">
            <a:avLst/>
          </a:prstGeom>
          <a:noFill/>
          <a:ln>
            <a:noFill/>
          </a:ln>
        </p:spPr>
        <p:txBody>
          <a:bodyPr anchorCtr="0" anchor="t" bIns="45725" lIns="91450" spcFirstLastPara="1" rIns="91450" wrap="square" tIns="45725">
            <a:noAutofit/>
          </a:bodyPr>
          <a:lstStyle/>
          <a:p>
            <a:pPr indent="0" lvl="0" marL="0" marR="0" rtl="0" algn="ctr">
              <a:lnSpc>
                <a:spcPct val="100000"/>
              </a:lnSpc>
              <a:spcBef>
                <a:spcPts val="0"/>
              </a:spcBef>
              <a:spcAft>
                <a:spcPts val="0"/>
              </a:spcAft>
              <a:buClr>
                <a:srgbClr val="FFFFFF"/>
              </a:buClr>
              <a:buFont typeface="Montserrat"/>
              <a:buNone/>
            </a:pPr>
            <a:r>
              <a:rPr b="1" i="0" lang="en-US" sz="5100" u="none" cap="none" strike="noStrike">
                <a:solidFill>
                  <a:srgbClr val="FFFFFF"/>
                </a:solidFill>
                <a:latin typeface="Montserrat"/>
                <a:ea typeface="Montserrat"/>
                <a:cs typeface="Montserrat"/>
                <a:sym typeface="Montserrat"/>
              </a:rPr>
              <a:t>5</a:t>
            </a:r>
            <a:endParaRPr sz="1300"/>
          </a:p>
        </p:txBody>
      </p:sp>
      <p:sp>
        <p:nvSpPr>
          <p:cNvPr id="95" name="Google Shape;95;p12"/>
          <p:cNvSpPr/>
          <p:nvPr/>
        </p:nvSpPr>
        <p:spPr>
          <a:xfrm rot="5400000">
            <a:off x="10286495" y="11034312"/>
            <a:ext cx="440700" cy="379800"/>
          </a:xfrm>
          <a:prstGeom prst="triangle">
            <a:avLst>
              <a:gd fmla="val 50000" name="adj"/>
            </a:avLst>
          </a:prstGeom>
          <a:solidFill>
            <a:srgbClr val="2E2E35"/>
          </a:solidFill>
          <a:ln>
            <a:noFill/>
          </a:ln>
        </p:spPr>
        <p:txBody>
          <a:bodyPr anchorCtr="0" anchor="ctr" bIns="45725" lIns="91450" spcFirstLastPara="1" rIns="91450" wrap="square" tIns="45725">
            <a:noAutofit/>
          </a:bodyPr>
          <a:lstStyle/>
          <a:p>
            <a:pPr indent="0" lvl="0" marL="0" marR="0" rtl="0" algn="ctr">
              <a:lnSpc>
                <a:spcPct val="100000"/>
              </a:lnSpc>
              <a:spcBef>
                <a:spcPts val="0"/>
              </a:spcBef>
              <a:spcAft>
                <a:spcPts val="0"/>
              </a:spcAft>
              <a:buClr>
                <a:srgbClr val="000000"/>
              </a:buClr>
              <a:buFont typeface="Arial"/>
              <a:buNone/>
            </a:pPr>
            <a:r>
              <a:t/>
            </a:r>
            <a:endParaRPr b="0" i="0" sz="3700" u="none" cap="none" strike="noStrike">
              <a:solidFill>
                <a:srgbClr val="FFFFFF"/>
              </a:solidFill>
              <a:latin typeface="Lato"/>
              <a:ea typeface="Lato"/>
              <a:cs typeface="Lato"/>
              <a:sym typeface="Lato"/>
            </a:endParaRPr>
          </a:p>
        </p:txBody>
      </p:sp>
      <p:sp>
        <p:nvSpPr>
          <p:cNvPr id="96" name="Google Shape;96;p12"/>
          <p:cNvSpPr/>
          <p:nvPr/>
        </p:nvSpPr>
        <p:spPr>
          <a:xfrm>
            <a:off x="8627495" y="2995173"/>
            <a:ext cx="1083900" cy="1083900"/>
          </a:xfrm>
          <a:prstGeom prst="ellipse">
            <a:avLst/>
          </a:prstGeom>
          <a:solidFill>
            <a:srgbClr val="2E2E35"/>
          </a:solidFill>
          <a:ln>
            <a:noFill/>
          </a:ln>
        </p:spPr>
        <p:txBody>
          <a:bodyPr anchorCtr="0" anchor="ctr" bIns="45725" lIns="91450" spcFirstLastPara="1" rIns="91450" wrap="square" tIns="45725">
            <a:noAutofit/>
          </a:bodyPr>
          <a:lstStyle/>
          <a:p>
            <a:pPr indent="0" lvl="0" marL="0" marR="0" rtl="0" algn="ctr">
              <a:lnSpc>
                <a:spcPct val="100000"/>
              </a:lnSpc>
              <a:spcBef>
                <a:spcPts val="0"/>
              </a:spcBef>
              <a:spcAft>
                <a:spcPts val="0"/>
              </a:spcAft>
              <a:buClr>
                <a:srgbClr val="000000"/>
              </a:buClr>
              <a:buFont typeface="Arial"/>
              <a:buNone/>
            </a:pPr>
            <a:r>
              <a:t/>
            </a:r>
            <a:endParaRPr b="0" i="0" sz="3700" u="none" cap="none" strike="noStrike">
              <a:solidFill>
                <a:srgbClr val="FFFFFF"/>
              </a:solidFill>
              <a:latin typeface="Lato"/>
              <a:ea typeface="Lato"/>
              <a:cs typeface="Lato"/>
              <a:sym typeface="Lato"/>
            </a:endParaRPr>
          </a:p>
        </p:txBody>
      </p:sp>
      <p:sp>
        <p:nvSpPr>
          <p:cNvPr id="97" name="Google Shape;97;p12"/>
          <p:cNvSpPr txBox="1"/>
          <p:nvPr/>
        </p:nvSpPr>
        <p:spPr>
          <a:xfrm>
            <a:off x="8768005" y="3083171"/>
            <a:ext cx="848100" cy="861600"/>
          </a:xfrm>
          <a:prstGeom prst="rect">
            <a:avLst/>
          </a:prstGeom>
          <a:noFill/>
          <a:ln>
            <a:noFill/>
          </a:ln>
        </p:spPr>
        <p:txBody>
          <a:bodyPr anchorCtr="0" anchor="t" bIns="45725" lIns="91450" spcFirstLastPara="1" rIns="91450" wrap="square" tIns="45725">
            <a:noAutofit/>
          </a:bodyPr>
          <a:lstStyle/>
          <a:p>
            <a:pPr indent="0" lvl="0" marL="0" marR="0" rtl="0" algn="ctr">
              <a:lnSpc>
                <a:spcPct val="100000"/>
              </a:lnSpc>
              <a:spcBef>
                <a:spcPts val="0"/>
              </a:spcBef>
              <a:spcAft>
                <a:spcPts val="0"/>
              </a:spcAft>
              <a:buClr>
                <a:srgbClr val="FFFFFF"/>
              </a:buClr>
              <a:buFont typeface="Montserrat"/>
              <a:buNone/>
            </a:pPr>
            <a:r>
              <a:rPr b="1" i="0" lang="en-US" sz="5100" u="none" cap="none" strike="noStrike">
                <a:solidFill>
                  <a:srgbClr val="FFFFFF"/>
                </a:solidFill>
                <a:latin typeface="Montserrat"/>
                <a:ea typeface="Montserrat"/>
                <a:cs typeface="Montserrat"/>
                <a:sym typeface="Montserrat"/>
              </a:rPr>
              <a:t>1</a:t>
            </a:r>
            <a:endParaRPr sz="1300"/>
          </a:p>
        </p:txBody>
      </p:sp>
      <p:sp>
        <p:nvSpPr>
          <p:cNvPr id="98" name="Google Shape;98;p12"/>
          <p:cNvSpPr/>
          <p:nvPr/>
        </p:nvSpPr>
        <p:spPr>
          <a:xfrm rot="5400000">
            <a:off x="10286495" y="3346462"/>
            <a:ext cx="440700" cy="379800"/>
          </a:xfrm>
          <a:prstGeom prst="triangle">
            <a:avLst>
              <a:gd fmla="val 50000" name="adj"/>
            </a:avLst>
          </a:prstGeom>
          <a:solidFill>
            <a:srgbClr val="2E2E35"/>
          </a:solidFill>
          <a:ln>
            <a:noFill/>
          </a:ln>
        </p:spPr>
        <p:txBody>
          <a:bodyPr anchorCtr="0" anchor="ctr" bIns="45725" lIns="91450" spcFirstLastPara="1" rIns="91450" wrap="square" tIns="45725">
            <a:noAutofit/>
          </a:bodyPr>
          <a:lstStyle/>
          <a:p>
            <a:pPr indent="0" lvl="0" marL="0" marR="0" rtl="0" algn="ctr">
              <a:lnSpc>
                <a:spcPct val="100000"/>
              </a:lnSpc>
              <a:spcBef>
                <a:spcPts val="0"/>
              </a:spcBef>
              <a:spcAft>
                <a:spcPts val="0"/>
              </a:spcAft>
              <a:buClr>
                <a:srgbClr val="000000"/>
              </a:buClr>
              <a:buFont typeface="Arial"/>
              <a:buNone/>
            </a:pPr>
            <a:r>
              <a:t/>
            </a:r>
            <a:endParaRPr b="0" i="0" sz="3700" u="none" cap="none" strike="noStrike">
              <a:solidFill>
                <a:srgbClr val="FFFFFF"/>
              </a:solidFill>
              <a:latin typeface="Lato"/>
              <a:ea typeface="Lato"/>
              <a:cs typeface="Lato"/>
              <a:sym typeface="Lato"/>
            </a:endParaRPr>
          </a:p>
        </p:txBody>
      </p:sp>
      <p:sp>
        <p:nvSpPr>
          <p:cNvPr id="99" name="Google Shape;99;p12"/>
          <p:cNvSpPr txBox="1"/>
          <p:nvPr/>
        </p:nvSpPr>
        <p:spPr>
          <a:xfrm>
            <a:off x="8745446" y="8870725"/>
            <a:ext cx="848100" cy="861600"/>
          </a:xfrm>
          <a:prstGeom prst="rect">
            <a:avLst/>
          </a:prstGeom>
          <a:noFill/>
          <a:ln>
            <a:noFill/>
          </a:ln>
        </p:spPr>
        <p:txBody>
          <a:bodyPr anchorCtr="0" anchor="t" bIns="45725" lIns="91450" spcFirstLastPara="1" rIns="91450" wrap="square" tIns="45725">
            <a:noAutofit/>
          </a:bodyPr>
          <a:lstStyle/>
          <a:p>
            <a:pPr indent="0" lvl="0" marL="0" marR="0" rtl="0" algn="ctr">
              <a:lnSpc>
                <a:spcPct val="100000"/>
              </a:lnSpc>
              <a:spcBef>
                <a:spcPts val="0"/>
              </a:spcBef>
              <a:spcAft>
                <a:spcPts val="0"/>
              </a:spcAft>
              <a:buClr>
                <a:srgbClr val="FFFFFF"/>
              </a:buClr>
              <a:buFont typeface="Montserrat"/>
              <a:buNone/>
            </a:pPr>
            <a:r>
              <a:rPr b="1" i="0" lang="en-US" sz="5100" u="none" cap="none" strike="noStrike">
                <a:solidFill>
                  <a:srgbClr val="FFFFFF"/>
                </a:solidFill>
                <a:latin typeface="Montserrat"/>
                <a:ea typeface="Montserrat"/>
                <a:cs typeface="Montserrat"/>
                <a:sym typeface="Montserrat"/>
              </a:rPr>
              <a:t>4</a:t>
            </a:r>
            <a:endParaRPr sz="1300"/>
          </a:p>
        </p:txBody>
      </p:sp>
      <p:sp>
        <p:nvSpPr>
          <p:cNvPr id="100" name="Google Shape;100;p12"/>
          <p:cNvSpPr/>
          <p:nvPr/>
        </p:nvSpPr>
        <p:spPr>
          <a:xfrm rot="5400000">
            <a:off x="10286495" y="9110868"/>
            <a:ext cx="440700" cy="379800"/>
          </a:xfrm>
          <a:prstGeom prst="triangle">
            <a:avLst>
              <a:gd fmla="val 50000" name="adj"/>
            </a:avLst>
          </a:prstGeom>
          <a:solidFill>
            <a:srgbClr val="2E2E35"/>
          </a:solidFill>
          <a:ln>
            <a:noFill/>
          </a:ln>
        </p:spPr>
        <p:txBody>
          <a:bodyPr anchorCtr="0" anchor="ctr" bIns="45725" lIns="91450" spcFirstLastPara="1" rIns="91450" wrap="square" tIns="45725">
            <a:noAutofit/>
          </a:bodyPr>
          <a:lstStyle/>
          <a:p>
            <a:pPr indent="0" lvl="0" marL="0" marR="0" rtl="0" algn="ctr">
              <a:lnSpc>
                <a:spcPct val="100000"/>
              </a:lnSpc>
              <a:spcBef>
                <a:spcPts val="0"/>
              </a:spcBef>
              <a:spcAft>
                <a:spcPts val="0"/>
              </a:spcAft>
              <a:buClr>
                <a:srgbClr val="000000"/>
              </a:buClr>
              <a:buFont typeface="Arial"/>
              <a:buNone/>
            </a:pPr>
            <a:r>
              <a:t/>
            </a:r>
            <a:endParaRPr b="0" i="0" sz="3700" u="none" cap="none" strike="noStrike">
              <a:solidFill>
                <a:srgbClr val="FFFFFF"/>
              </a:solidFill>
              <a:latin typeface="Lato"/>
              <a:ea typeface="Lato"/>
              <a:cs typeface="Lato"/>
              <a:sym typeface="Lato"/>
            </a:endParaRPr>
          </a:p>
        </p:txBody>
      </p:sp>
      <p:sp>
        <p:nvSpPr>
          <p:cNvPr id="101" name="Google Shape;101;p12"/>
          <p:cNvSpPr/>
          <p:nvPr/>
        </p:nvSpPr>
        <p:spPr>
          <a:xfrm rot="5400000">
            <a:off x="10286495" y="7187422"/>
            <a:ext cx="440700" cy="379800"/>
          </a:xfrm>
          <a:prstGeom prst="triangle">
            <a:avLst>
              <a:gd fmla="val 50000" name="adj"/>
            </a:avLst>
          </a:prstGeom>
          <a:solidFill>
            <a:srgbClr val="2E2E35"/>
          </a:solidFill>
          <a:ln>
            <a:noFill/>
          </a:ln>
        </p:spPr>
        <p:txBody>
          <a:bodyPr anchorCtr="0" anchor="ctr" bIns="45725" lIns="91450" spcFirstLastPara="1" rIns="91450" wrap="square" tIns="45725">
            <a:noAutofit/>
          </a:bodyPr>
          <a:lstStyle/>
          <a:p>
            <a:pPr indent="0" lvl="0" marL="0" marR="0" rtl="0" algn="ctr">
              <a:lnSpc>
                <a:spcPct val="100000"/>
              </a:lnSpc>
              <a:spcBef>
                <a:spcPts val="0"/>
              </a:spcBef>
              <a:spcAft>
                <a:spcPts val="0"/>
              </a:spcAft>
              <a:buClr>
                <a:srgbClr val="000000"/>
              </a:buClr>
              <a:buFont typeface="Arial"/>
              <a:buNone/>
            </a:pPr>
            <a:r>
              <a:t/>
            </a:r>
            <a:endParaRPr b="0" i="0" sz="3700" u="none" cap="none" strike="noStrike">
              <a:solidFill>
                <a:srgbClr val="FFFFFF"/>
              </a:solidFill>
              <a:latin typeface="Lato"/>
              <a:ea typeface="Lato"/>
              <a:cs typeface="Lato"/>
              <a:sym typeface="Lato"/>
            </a:endParaRPr>
          </a:p>
        </p:txBody>
      </p:sp>
      <p:sp>
        <p:nvSpPr>
          <p:cNvPr id="102" name="Google Shape;102;p12"/>
          <p:cNvSpPr/>
          <p:nvPr/>
        </p:nvSpPr>
        <p:spPr>
          <a:xfrm>
            <a:off x="8627495" y="4912689"/>
            <a:ext cx="1083900" cy="1083900"/>
          </a:xfrm>
          <a:prstGeom prst="ellipse">
            <a:avLst/>
          </a:prstGeom>
          <a:solidFill>
            <a:srgbClr val="FFD816"/>
          </a:solidFill>
          <a:ln>
            <a:noFill/>
          </a:ln>
        </p:spPr>
        <p:txBody>
          <a:bodyPr anchorCtr="0" anchor="ctr" bIns="45725" lIns="91450" spcFirstLastPara="1" rIns="91450" wrap="square" tIns="45725">
            <a:noAutofit/>
          </a:bodyPr>
          <a:lstStyle/>
          <a:p>
            <a:pPr indent="0" lvl="0" marL="0" marR="0" rtl="0" algn="ctr">
              <a:lnSpc>
                <a:spcPct val="100000"/>
              </a:lnSpc>
              <a:spcBef>
                <a:spcPts val="0"/>
              </a:spcBef>
              <a:spcAft>
                <a:spcPts val="0"/>
              </a:spcAft>
              <a:buClr>
                <a:srgbClr val="000000"/>
              </a:buClr>
              <a:buFont typeface="Arial"/>
              <a:buNone/>
            </a:pPr>
            <a:r>
              <a:t/>
            </a:r>
            <a:endParaRPr b="0" i="0" sz="3700" u="none" cap="none" strike="noStrike">
              <a:solidFill>
                <a:srgbClr val="FFFFFF"/>
              </a:solidFill>
              <a:latin typeface="Lato"/>
              <a:ea typeface="Lato"/>
              <a:cs typeface="Lato"/>
              <a:sym typeface="Lato"/>
            </a:endParaRPr>
          </a:p>
        </p:txBody>
      </p:sp>
      <p:sp>
        <p:nvSpPr>
          <p:cNvPr id="103" name="Google Shape;103;p12"/>
          <p:cNvSpPr txBox="1"/>
          <p:nvPr/>
        </p:nvSpPr>
        <p:spPr>
          <a:xfrm>
            <a:off x="8745696" y="4978385"/>
            <a:ext cx="848100" cy="861600"/>
          </a:xfrm>
          <a:prstGeom prst="rect">
            <a:avLst/>
          </a:prstGeom>
          <a:noFill/>
          <a:ln>
            <a:noFill/>
          </a:ln>
        </p:spPr>
        <p:txBody>
          <a:bodyPr anchorCtr="0" anchor="t" bIns="45725" lIns="91450" spcFirstLastPara="1" rIns="91450" wrap="square" tIns="45725">
            <a:noAutofit/>
          </a:bodyPr>
          <a:lstStyle/>
          <a:p>
            <a:pPr indent="0" lvl="0" marL="0" marR="0" rtl="0" algn="ctr">
              <a:lnSpc>
                <a:spcPct val="100000"/>
              </a:lnSpc>
              <a:spcBef>
                <a:spcPts val="0"/>
              </a:spcBef>
              <a:spcAft>
                <a:spcPts val="0"/>
              </a:spcAft>
              <a:buClr>
                <a:srgbClr val="FFFFFF"/>
              </a:buClr>
              <a:buFont typeface="Montserrat"/>
              <a:buNone/>
            </a:pPr>
            <a:r>
              <a:rPr b="1" i="0" lang="en-US" sz="5100" u="none" cap="none" strike="noStrike">
                <a:solidFill>
                  <a:srgbClr val="FFFFFF"/>
                </a:solidFill>
                <a:latin typeface="Montserrat"/>
                <a:ea typeface="Montserrat"/>
                <a:cs typeface="Montserrat"/>
                <a:sym typeface="Montserrat"/>
              </a:rPr>
              <a:t>2</a:t>
            </a:r>
            <a:endParaRPr sz="1300"/>
          </a:p>
        </p:txBody>
      </p:sp>
      <p:sp>
        <p:nvSpPr>
          <p:cNvPr id="104" name="Google Shape;104;p12"/>
          <p:cNvSpPr/>
          <p:nvPr/>
        </p:nvSpPr>
        <p:spPr>
          <a:xfrm rot="5400000">
            <a:off x="10286495" y="5263978"/>
            <a:ext cx="440700" cy="379800"/>
          </a:xfrm>
          <a:prstGeom prst="triangle">
            <a:avLst>
              <a:gd fmla="val 50000" name="adj"/>
            </a:avLst>
          </a:prstGeom>
          <a:solidFill>
            <a:srgbClr val="2E2E35"/>
          </a:solidFill>
          <a:ln>
            <a:noFill/>
          </a:ln>
        </p:spPr>
        <p:txBody>
          <a:bodyPr anchorCtr="0" anchor="ctr" bIns="45725" lIns="91450" spcFirstLastPara="1" rIns="91450" wrap="square" tIns="45725">
            <a:noAutofit/>
          </a:bodyPr>
          <a:lstStyle/>
          <a:p>
            <a:pPr indent="0" lvl="0" marL="0" marR="0" rtl="0" algn="ctr">
              <a:lnSpc>
                <a:spcPct val="100000"/>
              </a:lnSpc>
              <a:spcBef>
                <a:spcPts val="0"/>
              </a:spcBef>
              <a:spcAft>
                <a:spcPts val="0"/>
              </a:spcAft>
              <a:buClr>
                <a:srgbClr val="000000"/>
              </a:buClr>
              <a:buFont typeface="Arial"/>
              <a:buNone/>
            </a:pPr>
            <a:r>
              <a:t/>
            </a:r>
            <a:endParaRPr b="0" i="0" sz="3700" u="none" cap="none" strike="noStrike">
              <a:solidFill>
                <a:srgbClr val="FFFFFF"/>
              </a:solidFill>
              <a:latin typeface="Lato"/>
              <a:ea typeface="Lato"/>
              <a:cs typeface="Lato"/>
              <a:sym typeface="Lato"/>
            </a:endParaRPr>
          </a:p>
        </p:txBody>
      </p:sp>
      <p:sp>
        <p:nvSpPr>
          <p:cNvPr id="105" name="Google Shape;105;p12"/>
          <p:cNvSpPr txBox="1"/>
          <p:nvPr>
            <p:ph idx="1" type="subTitle"/>
          </p:nvPr>
        </p:nvSpPr>
        <p:spPr>
          <a:xfrm>
            <a:off x="10975189" y="3252425"/>
            <a:ext cx="8233800" cy="569400"/>
          </a:xfrm>
          <a:prstGeom prst="rect">
            <a:avLst/>
          </a:prstGeom>
        </p:spPr>
        <p:txBody>
          <a:bodyPr anchorCtr="0" anchor="ctr" bIns="243700" lIns="243700" spcFirstLastPara="1" rIns="243700" wrap="square" tIns="243700">
            <a:noAutofit/>
          </a:bodyPr>
          <a:lstStyle>
            <a:lvl1pPr lvl="0" rtl="0">
              <a:spcBef>
                <a:spcPts val="0"/>
              </a:spcBef>
              <a:spcAft>
                <a:spcPts val="0"/>
              </a:spcAft>
              <a:buNone/>
              <a:defRPr b="1" sz="2900"/>
            </a:lvl1pPr>
            <a:lvl2pPr lvl="1" rtl="0">
              <a:spcBef>
                <a:spcPts val="0"/>
              </a:spcBef>
              <a:spcAft>
                <a:spcPts val="0"/>
              </a:spcAft>
              <a:buNone/>
              <a:defRPr b="1" sz="2900"/>
            </a:lvl2pPr>
            <a:lvl3pPr lvl="2" rtl="0">
              <a:spcBef>
                <a:spcPts val="0"/>
              </a:spcBef>
              <a:spcAft>
                <a:spcPts val="0"/>
              </a:spcAft>
              <a:buNone/>
              <a:defRPr b="1" sz="2900"/>
            </a:lvl3pPr>
            <a:lvl4pPr lvl="3" rtl="0">
              <a:spcBef>
                <a:spcPts val="0"/>
              </a:spcBef>
              <a:spcAft>
                <a:spcPts val="0"/>
              </a:spcAft>
              <a:buNone/>
              <a:defRPr b="1" sz="2900"/>
            </a:lvl4pPr>
            <a:lvl5pPr lvl="4" rtl="0">
              <a:spcBef>
                <a:spcPts val="0"/>
              </a:spcBef>
              <a:spcAft>
                <a:spcPts val="0"/>
              </a:spcAft>
              <a:buNone/>
              <a:defRPr b="1" sz="2900"/>
            </a:lvl5pPr>
            <a:lvl6pPr lvl="5" rtl="0">
              <a:spcBef>
                <a:spcPts val="0"/>
              </a:spcBef>
              <a:spcAft>
                <a:spcPts val="0"/>
              </a:spcAft>
              <a:buNone/>
              <a:defRPr b="1" sz="2900"/>
            </a:lvl6pPr>
            <a:lvl7pPr lvl="6" rtl="0">
              <a:spcBef>
                <a:spcPts val="0"/>
              </a:spcBef>
              <a:spcAft>
                <a:spcPts val="0"/>
              </a:spcAft>
              <a:buNone/>
              <a:defRPr b="1" sz="2900"/>
            </a:lvl7pPr>
            <a:lvl8pPr lvl="7" rtl="0">
              <a:spcBef>
                <a:spcPts val="0"/>
              </a:spcBef>
              <a:spcAft>
                <a:spcPts val="0"/>
              </a:spcAft>
              <a:buNone/>
              <a:defRPr b="1" sz="2900"/>
            </a:lvl8pPr>
            <a:lvl9pPr lvl="8" rtl="0">
              <a:spcBef>
                <a:spcPts val="0"/>
              </a:spcBef>
              <a:spcAft>
                <a:spcPts val="0"/>
              </a:spcAft>
              <a:buNone/>
              <a:defRPr b="1" sz="2900"/>
            </a:lvl9pPr>
          </a:lstStyle>
          <a:p/>
        </p:txBody>
      </p:sp>
      <p:sp>
        <p:nvSpPr>
          <p:cNvPr id="106" name="Google Shape;106;p12"/>
          <p:cNvSpPr txBox="1"/>
          <p:nvPr>
            <p:ph idx="2" type="subTitle"/>
          </p:nvPr>
        </p:nvSpPr>
        <p:spPr>
          <a:xfrm>
            <a:off x="10975189" y="5124475"/>
            <a:ext cx="8233800" cy="569400"/>
          </a:xfrm>
          <a:prstGeom prst="rect">
            <a:avLst/>
          </a:prstGeom>
        </p:spPr>
        <p:txBody>
          <a:bodyPr anchorCtr="0" anchor="ctr" bIns="243700" lIns="243700" spcFirstLastPara="1" rIns="243700" wrap="square" tIns="243700">
            <a:noAutofit/>
          </a:bodyPr>
          <a:lstStyle>
            <a:lvl1pPr lvl="0" rtl="0">
              <a:spcBef>
                <a:spcPts val="0"/>
              </a:spcBef>
              <a:spcAft>
                <a:spcPts val="0"/>
              </a:spcAft>
              <a:buNone/>
              <a:defRPr b="1" sz="2900"/>
            </a:lvl1pPr>
            <a:lvl2pPr lvl="1" rtl="0">
              <a:spcBef>
                <a:spcPts val="0"/>
              </a:spcBef>
              <a:spcAft>
                <a:spcPts val="0"/>
              </a:spcAft>
              <a:buNone/>
              <a:defRPr b="1" sz="2900"/>
            </a:lvl2pPr>
            <a:lvl3pPr lvl="2" rtl="0">
              <a:spcBef>
                <a:spcPts val="0"/>
              </a:spcBef>
              <a:spcAft>
                <a:spcPts val="0"/>
              </a:spcAft>
              <a:buNone/>
              <a:defRPr b="1" sz="2900"/>
            </a:lvl3pPr>
            <a:lvl4pPr lvl="3" rtl="0">
              <a:spcBef>
                <a:spcPts val="0"/>
              </a:spcBef>
              <a:spcAft>
                <a:spcPts val="0"/>
              </a:spcAft>
              <a:buNone/>
              <a:defRPr b="1" sz="2900"/>
            </a:lvl4pPr>
            <a:lvl5pPr lvl="4" rtl="0">
              <a:spcBef>
                <a:spcPts val="0"/>
              </a:spcBef>
              <a:spcAft>
                <a:spcPts val="0"/>
              </a:spcAft>
              <a:buNone/>
              <a:defRPr b="1" sz="2900"/>
            </a:lvl5pPr>
            <a:lvl6pPr lvl="5" rtl="0">
              <a:spcBef>
                <a:spcPts val="0"/>
              </a:spcBef>
              <a:spcAft>
                <a:spcPts val="0"/>
              </a:spcAft>
              <a:buNone/>
              <a:defRPr b="1" sz="2900"/>
            </a:lvl6pPr>
            <a:lvl7pPr lvl="6" rtl="0">
              <a:spcBef>
                <a:spcPts val="0"/>
              </a:spcBef>
              <a:spcAft>
                <a:spcPts val="0"/>
              </a:spcAft>
              <a:buNone/>
              <a:defRPr b="1" sz="2900"/>
            </a:lvl7pPr>
            <a:lvl8pPr lvl="7" rtl="0">
              <a:spcBef>
                <a:spcPts val="0"/>
              </a:spcBef>
              <a:spcAft>
                <a:spcPts val="0"/>
              </a:spcAft>
              <a:buNone/>
              <a:defRPr b="1" sz="2900"/>
            </a:lvl8pPr>
            <a:lvl9pPr lvl="8" rtl="0">
              <a:spcBef>
                <a:spcPts val="0"/>
              </a:spcBef>
              <a:spcAft>
                <a:spcPts val="0"/>
              </a:spcAft>
              <a:buNone/>
              <a:defRPr b="1" sz="2900"/>
            </a:lvl9pPr>
          </a:lstStyle>
          <a:p/>
        </p:txBody>
      </p:sp>
      <p:sp>
        <p:nvSpPr>
          <p:cNvPr id="107" name="Google Shape;107;p12"/>
          <p:cNvSpPr txBox="1"/>
          <p:nvPr>
            <p:ph idx="3" type="subTitle"/>
          </p:nvPr>
        </p:nvSpPr>
        <p:spPr>
          <a:xfrm>
            <a:off x="10975189" y="6996525"/>
            <a:ext cx="8233800" cy="569400"/>
          </a:xfrm>
          <a:prstGeom prst="rect">
            <a:avLst/>
          </a:prstGeom>
        </p:spPr>
        <p:txBody>
          <a:bodyPr anchorCtr="0" anchor="ctr" bIns="243700" lIns="243700" spcFirstLastPara="1" rIns="243700" wrap="square" tIns="243700">
            <a:noAutofit/>
          </a:bodyPr>
          <a:lstStyle>
            <a:lvl1pPr lvl="0" rtl="0">
              <a:spcBef>
                <a:spcPts val="0"/>
              </a:spcBef>
              <a:spcAft>
                <a:spcPts val="0"/>
              </a:spcAft>
              <a:buNone/>
              <a:defRPr b="1" sz="2900"/>
            </a:lvl1pPr>
            <a:lvl2pPr lvl="1" rtl="0">
              <a:spcBef>
                <a:spcPts val="0"/>
              </a:spcBef>
              <a:spcAft>
                <a:spcPts val="0"/>
              </a:spcAft>
              <a:buNone/>
              <a:defRPr b="1" sz="2900"/>
            </a:lvl2pPr>
            <a:lvl3pPr lvl="2" rtl="0">
              <a:spcBef>
                <a:spcPts val="0"/>
              </a:spcBef>
              <a:spcAft>
                <a:spcPts val="0"/>
              </a:spcAft>
              <a:buNone/>
              <a:defRPr b="1" sz="2900"/>
            </a:lvl3pPr>
            <a:lvl4pPr lvl="3" rtl="0">
              <a:spcBef>
                <a:spcPts val="0"/>
              </a:spcBef>
              <a:spcAft>
                <a:spcPts val="0"/>
              </a:spcAft>
              <a:buNone/>
              <a:defRPr b="1" sz="2900"/>
            </a:lvl4pPr>
            <a:lvl5pPr lvl="4" rtl="0">
              <a:spcBef>
                <a:spcPts val="0"/>
              </a:spcBef>
              <a:spcAft>
                <a:spcPts val="0"/>
              </a:spcAft>
              <a:buNone/>
              <a:defRPr b="1" sz="2900"/>
            </a:lvl5pPr>
            <a:lvl6pPr lvl="5" rtl="0">
              <a:spcBef>
                <a:spcPts val="0"/>
              </a:spcBef>
              <a:spcAft>
                <a:spcPts val="0"/>
              </a:spcAft>
              <a:buNone/>
              <a:defRPr b="1" sz="2900"/>
            </a:lvl6pPr>
            <a:lvl7pPr lvl="6" rtl="0">
              <a:spcBef>
                <a:spcPts val="0"/>
              </a:spcBef>
              <a:spcAft>
                <a:spcPts val="0"/>
              </a:spcAft>
              <a:buNone/>
              <a:defRPr b="1" sz="2900"/>
            </a:lvl7pPr>
            <a:lvl8pPr lvl="7" rtl="0">
              <a:spcBef>
                <a:spcPts val="0"/>
              </a:spcBef>
              <a:spcAft>
                <a:spcPts val="0"/>
              </a:spcAft>
              <a:buNone/>
              <a:defRPr b="1" sz="2900"/>
            </a:lvl8pPr>
            <a:lvl9pPr lvl="8" rtl="0">
              <a:spcBef>
                <a:spcPts val="0"/>
              </a:spcBef>
              <a:spcAft>
                <a:spcPts val="0"/>
              </a:spcAft>
              <a:buNone/>
              <a:defRPr b="1" sz="2900"/>
            </a:lvl9pPr>
          </a:lstStyle>
          <a:p/>
        </p:txBody>
      </p:sp>
      <p:sp>
        <p:nvSpPr>
          <p:cNvPr id="108" name="Google Shape;108;p12"/>
          <p:cNvSpPr txBox="1"/>
          <p:nvPr>
            <p:ph idx="4" type="subTitle"/>
          </p:nvPr>
        </p:nvSpPr>
        <p:spPr>
          <a:xfrm>
            <a:off x="10975189" y="8868575"/>
            <a:ext cx="8233800" cy="569400"/>
          </a:xfrm>
          <a:prstGeom prst="rect">
            <a:avLst/>
          </a:prstGeom>
        </p:spPr>
        <p:txBody>
          <a:bodyPr anchorCtr="0" anchor="ctr" bIns="243700" lIns="243700" spcFirstLastPara="1" rIns="243700" wrap="square" tIns="243700">
            <a:noAutofit/>
          </a:bodyPr>
          <a:lstStyle>
            <a:lvl1pPr lvl="0" rtl="0">
              <a:spcBef>
                <a:spcPts val="0"/>
              </a:spcBef>
              <a:spcAft>
                <a:spcPts val="0"/>
              </a:spcAft>
              <a:buNone/>
              <a:defRPr b="1" sz="2900"/>
            </a:lvl1pPr>
            <a:lvl2pPr lvl="1" rtl="0">
              <a:spcBef>
                <a:spcPts val="0"/>
              </a:spcBef>
              <a:spcAft>
                <a:spcPts val="0"/>
              </a:spcAft>
              <a:buNone/>
              <a:defRPr b="1" sz="2900"/>
            </a:lvl2pPr>
            <a:lvl3pPr lvl="2" rtl="0">
              <a:spcBef>
                <a:spcPts val="0"/>
              </a:spcBef>
              <a:spcAft>
                <a:spcPts val="0"/>
              </a:spcAft>
              <a:buNone/>
              <a:defRPr b="1" sz="2900"/>
            </a:lvl3pPr>
            <a:lvl4pPr lvl="3" rtl="0">
              <a:spcBef>
                <a:spcPts val="0"/>
              </a:spcBef>
              <a:spcAft>
                <a:spcPts val="0"/>
              </a:spcAft>
              <a:buNone/>
              <a:defRPr b="1" sz="2900"/>
            </a:lvl4pPr>
            <a:lvl5pPr lvl="4" rtl="0">
              <a:spcBef>
                <a:spcPts val="0"/>
              </a:spcBef>
              <a:spcAft>
                <a:spcPts val="0"/>
              </a:spcAft>
              <a:buNone/>
              <a:defRPr b="1" sz="2900"/>
            </a:lvl5pPr>
            <a:lvl6pPr lvl="5" rtl="0">
              <a:spcBef>
                <a:spcPts val="0"/>
              </a:spcBef>
              <a:spcAft>
                <a:spcPts val="0"/>
              </a:spcAft>
              <a:buNone/>
              <a:defRPr b="1" sz="2900"/>
            </a:lvl6pPr>
            <a:lvl7pPr lvl="6" rtl="0">
              <a:spcBef>
                <a:spcPts val="0"/>
              </a:spcBef>
              <a:spcAft>
                <a:spcPts val="0"/>
              </a:spcAft>
              <a:buNone/>
              <a:defRPr b="1" sz="2900"/>
            </a:lvl7pPr>
            <a:lvl8pPr lvl="7" rtl="0">
              <a:spcBef>
                <a:spcPts val="0"/>
              </a:spcBef>
              <a:spcAft>
                <a:spcPts val="0"/>
              </a:spcAft>
              <a:buNone/>
              <a:defRPr b="1" sz="2900"/>
            </a:lvl8pPr>
            <a:lvl9pPr lvl="8" rtl="0">
              <a:spcBef>
                <a:spcPts val="0"/>
              </a:spcBef>
              <a:spcAft>
                <a:spcPts val="0"/>
              </a:spcAft>
              <a:buNone/>
              <a:defRPr b="1" sz="2900"/>
            </a:lvl9pPr>
          </a:lstStyle>
          <a:p/>
        </p:txBody>
      </p:sp>
      <p:sp>
        <p:nvSpPr>
          <p:cNvPr id="109" name="Google Shape;109;p12"/>
          <p:cNvSpPr txBox="1"/>
          <p:nvPr>
            <p:ph idx="5" type="subTitle"/>
          </p:nvPr>
        </p:nvSpPr>
        <p:spPr>
          <a:xfrm>
            <a:off x="10975189" y="10940275"/>
            <a:ext cx="8233800" cy="569400"/>
          </a:xfrm>
          <a:prstGeom prst="rect">
            <a:avLst/>
          </a:prstGeom>
        </p:spPr>
        <p:txBody>
          <a:bodyPr anchorCtr="0" anchor="ctr" bIns="243700" lIns="243700" spcFirstLastPara="1" rIns="243700" wrap="square" tIns="243700">
            <a:noAutofit/>
          </a:bodyPr>
          <a:lstStyle>
            <a:lvl1pPr lvl="0" rtl="0">
              <a:spcBef>
                <a:spcPts val="0"/>
              </a:spcBef>
              <a:spcAft>
                <a:spcPts val="0"/>
              </a:spcAft>
              <a:buNone/>
              <a:defRPr b="1" sz="2900"/>
            </a:lvl1pPr>
            <a:lvl2pPr lvl="1" rtl="0">
              <a:spcBef>
                <a:spcPts val="0"/>
              </a:spcBef>
              <a:spcAft>
                <a:spcPts val="0"/>
              </a:spcAft>
              <a:buNone/>
              <a:defRPr b="1" sz="2900"/>
            </a:lvl2pPr>
            <a:lvl3pPr lvl="2" rtl="0">
              <a:spcBef>
                <a:spcPts val="0"/>
              </a:spcBef>
              <a:spcAft>
                <a:spcPts val="0"/>
              </a:spcAft>
              <a:buNone/>
              <a:defRPr b="1" sz="2900"/>
            </a:lvl3pPr>
            <a:lvl4pPr lvl="3" rtl="0">
              <a:spcBef>
                <a:spcPts val="0"/>
              </a:spcBef>
              <a:spcAft>
                <a:spcPts val="0"/>
              </a:spcAft>
              <a:buNone/>
              <a:defRPr b="1" sz="2900"/>
            </a:lvl4pPr>
            <a:lvl5pPr lvl="4" rtl="0">
              <a:spcBef>
                <a:spcPts val="0"/>
              </a:spcBef>
              <a:spcAft>
                <a:spcPts val="0"/>
              </a:spcAft>
              <a:buNone/>
              <a:defRPr b="1" sz="2900"/>
            </a:lvl5pPr>
            <a:lvl6pPr lvl="5" rtl="0">
              <a:spcBef>
                <a:spcPts val="0"/>
              </a:spcBef>
              <a:spcAft>
                <a:spcPts val="0"/>
              </a:spcAft>
              <a:buNone/>
              <a:defRPr b="1" sz="2900"/>
            </a:lvl6pPr>
            <a:lvl7pPr lvl="6" rtl="0">
              <a:spcBef>
                <a:spcPts val="0"/>
              </a:spcBef>
              <a:spcAft>
                <a:spcPts val="0"/>
              </a:spcAft>
              <a:buNone/>
              <a:defRPr b="1" sz="2900"/>
            </a:lvl7pPr>
            <a:lvl8pPr lvl="7" rtl="0">
              <a:spcBef>
                <a:spcPts val="0"/>
              </a:spcBef>
              <a:spcAft>
                <a:spcPts val="0"/>
              </a:spcAft>
              <a:buNone/>
              <a:defRPr b="1" sz="2900"/>
            </a:lvl8pPr>
            <a:lvl9pPr lvl="8" rtl="0">
              <a:spcBef>
                <a:spcPts val="0"/>
              </a:spcBef>
              <a:spcAft>
                <a:spcPts val="0"/>
              </a:spcAft>
              <a:buNone/>
              <a:defRPr b="1" sz="2900"/>
            </a:lvl9pPr>
          </a:lstStyle>
          <a:p/>
        </p:txBody>
      </p:sp>
      <p:sp>
        <p:nvSpPr>
          <p:cNvPr id="110" name="Google Shape;110;p12"/>
          <p:cNvSpPr/>
          <p:nvPr/>
        </p:nvSpPr>
        <p:spPr>
          <a:xfrm>
            <a:off x="8627495" y="8681264"/>
            <a:ext cx="1083900" cy="1083900"/>
          </a:xfrm>
          <a:prstGeom prst="ellipse">
            <a:avLst/>
          </a:prstGeom>
          <a:solidFill>
            <a:srgbClr val="FFD816"/>
          </a:solidFill>
          <a:ln>
            <a:noFill/>
          </a:ln>
        </p:spPr>
        <p:txBody>
          <a:bodyPr anchorCtr="0" anchor="ctr" bIns="45725" lIns="91450" spcFirstLastPara="1" rIns="91450" wrap="square" tIns="45725">
            <a:noAutofit/>
          </a:bodyPr>
          <a:lstStyle/>
          <a:p>
            <a:pPr indent="0" lvl="0" marL="0" marR="0" rtl="0" algn="l">
              <a:lnSpc>
                <a:spcPct val="100000"/>
              </a:lnSpc>
              <a:spcBef>
                <a:spcPts val="0"/>
              </a:spcBef>
              <a:spcAft>
                <a:spcPts val="0"/>
              </a:spcAft>
              <a:buClr>
                <a:srgbClr val="000000"/>
              </a:buClr>
              <a:buFont typeface="Arial"/>
              <a:buNone/>
            </a:pPr>
            <a:r>
              <a:rPr b="1" lang="en-US" sz="5100">
                <a:solidFill>
                  <a:srgbClr val="FFFFFF"/>
                </a:solidFill>
                <a:latin typeface="Montserrat"/>
                <a:ea typeface="Montserrat"/>
                <a:cs typeface="Montserrat"/>
                <a:sym typeface="Montserrat"/>
              </a:rPr>
              <a:t>4</a:t>
            </a:r>
            <a:endParaRPr b="1" i="0" sz="5100" u="none" cap="none" strike="noStrike">
              <a:solidFill>
                <a:srgbClr val="FFFFFF"/>
              </a:solidFill>
              <a:latin typeface="Montserrat"/>
              <a:ea typeface="Montserrat"/>
              <a:cs typeface="Montserrat"/>
              <a:sym typeface="Montserrat"/>
            </a:endParaRPr>
          </a:p>
        </p:txBody>
      </p:sp>
      <p:sp>
        <p:nvSpPr>
          <p:cNvPr id="111" name="Google Shape;111;p12"/>
          <p:cNvSpPr/>
          <p:nvPr/>
        </p:nvSpPr>
        <p:spPr>
          <a:xfrm>
            <a:off x="8627495" y="6796986"/>
            <a:ext cx="1083900" cy="1083900"/>
          </a:xfrm>
          <a:prstGeom prst="ellipse">
            <a:avLst/>
          </a:prstGeom>
          <a:solidFill>
            <a:srgbClr val="2E2E35"/>
          </a:solidFill>
          <a:ln>
            <a:noFill/>
          </a:ln>
        </p:spPr>
        <p:txBody>
          <a:bodyPr anchorCtr="0" anchor="ctr" bIns="45725" lIns="91450" spcFirstLastPara="1" rIns="91450" wrap="square" tIns="45725">
            <a:noAutofit/>
          </a:bodyPr>
          <a:lstStyle/>
          <a:p>
            <a:pPr indent="0" lvl="0" marL="0" marR="0" rtl="0" algn="ctr">
              <a:lnSpc>
                <a:spcPct val="100000"/>
              </a:lnSpc>
              <a:spcBef>
                <a:spcPts val="0"/>
              </a:spcBef>
              <a:spcAft>
                <a:spcPts val="0"/>
              </a:spcAft>
              <a:buClr>
                <a:srgbClr val="000000"/>
              </a:buClr>
              <a:buFont typeface="Arial"/>
              <a:buNone/>
            </a:pPr>
            <a:r>
              <a:t/>
            </a:r>
            <a:endParaRPr b="0" i="0" sz="3700" u="none" cap="none" strike="noStrike">
              <a:solidFill>
                <a:srgbClr val="FFFFFF"/>
              </a:solidFill>
              <a:latin typeface="Lato"/>
              <a:ea typeface="Lato"/>
              <a:cs typeface="Lato"/>
              <a:sym typeface="Lato"/>
            </a:endParaRPr>
          </a:p>
        </p:txBody>
      </p:sp>
      <p:sp>
        <p:nvSpPr>
          <p:cNvPr id="112" name="Google Shape;112;p12"/>
          <p:cNvSpPr txBox="1"/>
          <p:nvPr/>
        </p:nvSpPr>
        <p:spPr>
          <a:xfrm>
            <a:off x="8768005" y="6884984"/>
            <a:ext cx="848100" cy="861600"/>
          </a:xfrm>
          <a:prstGeom prst="rect">
            <a:avLst/>
          </a:prstGeom>
          <a:noFill/>
          <a:ln>
            <a:noFill/>
          </a:ln>
        </p:spPr>
        <p:txBody>
          <a:bodyPr anchorCtr="0" anchor="t" bIns="45725" lIns="91450" spcFirstLastPara="1" rIns="91450" wrap="square" tIns="45725">
            <a:noAutofit/>
          </a:bodyPr>
          <a:lstStyle/>
          <a:p>
            <a:pPr indent="0" lvl="0" marL="0" marR="0" rtl="0" algn="ctr">
              <a:lnSpc>
                <a:spcPct val="100000"/>
              </a:lnSpc>
              <a:spcBef>
                <a:spcPts val="0"/>
              </a:spcBef>
              <a:spcAft>
                <a:spcPts val="0"/>
              </a:spcAft>
              <a:buClr>
                <a:srgbClr val="FFFFFF"/>
              </a:buClr>
              <a:buFont typeface="Montserrat"/>
              <a:buNone/>
            </a:pPr>
            <a:r>
              <a:rPr b="1" lang="en-US" sz="5100">
                <a:solidFill>
                  <a:srgbClr val="FFFFFF"/>
                </a:solidFill>
                <a:latin typeface="Montserrat"/>
                <a:ea typeface="Montserrat"/>
                <a:cs typeface="Montserrat"/>
                <a:sym typeface="Montserrat"/>
              </a:rPr>
              <a:t>3</a:t>
            </a:r>
            <a:endParaRPr sz="130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utline with 4 sections ">
  <p:cSld name="SECTION_HEADER_1_2">
    <p:spTree>
      <p:nvGrpSpPr>
        <p:cNvPr id="113" name="Shape 113"/>
        <p:cNvGrpSpPr/>
        <p:nvPr/>
      </p:nvGrpSpPr>
      <p:grpSpPr>
        <a:xfrm>
          <a:off x="0" y="0"/>
          <a:ext cx="0" cy="0"/>
          <a:chOff x="0" y="0"/>
          <a:chExt cx="0" cy="0"/>
        </a:xfrm>
      </p:grpSpPr>
      <p:sp>
        <p:nvSpPr>
          <p:cNvPr id="114" name="Google Shape;114;p13"/>
          <p:cNvSpPr txBox="1"/>
          <p:nvPr>
            <p:ph type="title"/>
          </p:nvPr>
        </p:nvSpPr>
        <p:spPr>
          <a:xfrm>
            <a:off x="2925793" y="893096"/>
            <a:ext cx="19471800" cy="1002900"/>
          </a:xfrm>
          <a:prstGeom prst="rect">
            <a:avLst/>
          </a:prstGeom>
        </p:spPr>
        <p:txBody>
          <a:bodyPr anchorCtr="0" anchor="ctr" bIns="243700" lIns="243700" spcFirstLastPara="1" rIns="243700" wrap="square" tIns="243700">
            <a:noAutofit/>
          </a:bodyPr>
          <a:lstStyle>
            <a:lvl1pPr lvl="0" rtl="0">
              <a:spcBef>
                <a:spcPts val="0"/>
              </a:spcBef>
              <a:spcAft>
                <a:spcPts val="0"/>
              </a:spcAft>
              <a:buClr>
                <a:schemeClr val="dk1"/>
              </a:buClr>
              <a:buSzPts val="7200"/>
              <a:buNone/>
              <a:defRPr sz="7200">
                <a:solidFill>
                  <a:schemeClr val="dk1"/>
                </a:solidFill>
              </a:defRPr>
            </a:lvl1pPr>
            <a:lvl2pPr lvl="1" rtl="0">
              <a:spcBef>
                <a:spcPts val="0"/>
              </a:spcBef>
              <a:spcAft>
                <a:spcPts val="0"/>
              </a:spcAft>
              <a:buClr>
                <a:schemeClr val="dk1"/>
              </a:buClr>
              <a:buSzPts val="7200"/>
              <a:buFont typeface="Proxima Nova"/>
              <a:buNone/>
              <a:defRPr sz="7200">
                <a:solidFill>
                  <a:schemeClr val="dk1"/>
                </a:solidFill>
                <a:latin typeface="Proxima Nova"/>
                <a:ea typeface="Proxima Nova"/>
                <a:cs typeface="Proxima Nova"/>
                <a:sym typeface="Proxima Nova"/>
              </a:defRPr>
            </a:lvl2pPr>
            <a:lvl3pPr lvl="2" rtl="0">
              <a:spcBef>
                <a:spcPts val="0"/>
              </a:spcBef>
              <a:spcAft>
                <a:spcPts val="0"/>
              </a:spcAft>
              <a:buClr>
                <a:schemeClr val="dk1"/>
              </a:buClr>
              <a:buSzPts val="7200"/>
              <a:buFont typeface="Proxima Nova"/>
              <a:buNone/>
              <a:defRPr sz="7200">
                <a:solidFill>
                  <a:schemeClr val="dk1"/>
                </a:solidFill>
                <a:latin typeface="Proxima Nova"/>
                <a:ea typeface="Proxima Nova"/>
                <a:cs typeface="Proxima Nova"/>
                <a:sym typeface="Proxima Nova"/>
              </a:defRPr>
            </a:lvl3pPr>
            <a:lvl4pPr lvl="3" rtl="0">
              <a:spcBef>
                <a:spcPts val="0"/>
              </a:spcBef>
              <a:spcAft>
                <a:spcPts val="0"/>
              </a:spcAft>
              <a:buClr>
                <a:schemeClr val="dk1"/>
              </a:buClr>
              <a:buSzPts val="7200"/>
              <a:buFont typeface="Proxima Nova"/>
              <a:buNone/>
              <a:defRPr sz="7200">
                <a:solidFill>
                  <a:schemeClr val="dk1"/>
                </a:solidFill>
                <a:latin typeface="Proxima Nova"/>
                <a:ea typeface="Proxima Nova"/>
                <a:cs typeface="Proxima Nova"/>
                <a:sym typeface="Proxima Nova"/>
              </a:defRPr>
            </a:lvl4pPr>
            <a:lvl5pPr lvl="4" rtl="0">
              <a:spcBef>
                <a:spcPts val="0"/>
              </a:spcBef>
              <a:spcAft>
                <a:spcPts val="0"/>
              </a:spcAft>
              <a:buClr>
                <a:schemeClr val="dk1"/>
              </a:buClr>
              <a:buSzPts val="7200"/>
              <a:buFont typeface="Proxima Nova"/>
              <a:buNone/>
              <a:defRPr sz="7200">
                <a:solidFill>
                  <a:schemeClr val="dk1"/>
                </a:solidFill>
                <a:latin typeface="Proxima Nova"/>
                <a:ea typeface="Proxima Nova"/>
                <a:cs typeface="Proxima Nova"/>
                <a:sym typeface="Proxima Nova"/>
              </a:defRPr>
            </a:lvl5pPr>
            <a:lvl6pPr lvl="5" rtl="0">
              <a:spcBef>
                <a:spcPts val="0"/>
              </a:spcBef>
              <a:spcAft>
                <a:spcPts val="0"/>
              </a:spcAft>
              <a:buClr>
                <a:schemeClr val="dk1"/>
              </a:buClr>
              <a:buSzPts val="7200"/>
              <a:buFont typeface="Proxima Nova"/>
              <a:buNone/>
              <a:defRPr sz="7200">
                <a:solidFill>
                  <a:schemeClr val="dk1"/>
                </a:solidFill>
                <a:latin typeface="Proxima Nova"/>
                <a:ea typeface="Proxima Nova"/>
                <a:cs typeface="Proxima Nova"/>
                <a:sym typeface="Proxima Nova"/>
              </a:defRPr>
            </a:lvl6pPr>
            <a:lvl7pPr lvl="6" rtl="0">
              <a:spcBef>
                <a:spcPts val="0"/>
              </a:spcBef>
              <a:spcAft>
                <a:spcPts val="0"/>
              </a:spcAft>
              <a:buClr>
                <a:schemeClr val="dk1"/>
              </a:buClr>
              <a:buSzPts val="7200"/>
              <a:buFont typeface="Proxima Nova"/>
              <a:buNone/>
              <a:defRPr sz="7200">
                <a:solidFill>
                  <a:schemeClr val="dk1"/>
                </a:solidFill>
                <a:latin typeface="Proxima Nova"/>
                <a:ea typeface="Proxima Nova"/>
                <a:cs typeface="Proxima Nova"/>
                <a:sym typeface="Proxima Nova"/>
              </a:defRPr>
            </a:lvl7pPr>
            <a:lvl8pPr lvl="7" rtl="0">
              <a:spcBef>
                <a:spcPts val="0"/>
              </a:spcBef>
              <a:spcAft>
                <a:spcPts val="0"/>
              </a:spcAft>
              <a:buClr>
                <a:schemeClr val="dk1"/>
              </a:buClr>
              <a:buSzPts val="7200"/>
              <a:buFont typeface="Proxima Nova"/>
              <a:buNone/>
              <a:defRPr sz="7200">
                <a:solidFill>
                  <a:schemeClr val="dk1"/>
                </a:solidFill>
                <a:latin typeface="Proxima Nova"/>
                <a:ea typeface="Proxima Nova"/>
                <a:cs typeface="Proxima Nova"/>
                <a:sym typeface="Proxima Nova"/>
              </a:defRPr>
            </a:lvl8pPr>
            <a:lvl9pPr lvl="8" rtl="0">
              <a:spcBef>
                <a:spcPts val="0"/>
              </a:spcBef>
              <a:spcAft>
                <a:spcPts val="0"/>
              </a:spcAft>
              <a:buClr>
                <a:schemeClr val="dk1"/>
              </a:buClr>
              <a:buSzPts val="7200"/>
              <a:buFont typeface="Proxima Nova"/>
              <a:buNone/>
              <a:defRPr sz="7200">
                <a:solidFill>
                  <a:schemeClr val="dk1"/>
                </a:solidFill>
                <a:latin typeface="Proxima Nova"/>
                <a:ea typeface="Proxima Nova"/>
                <a:cs typeface="Proxima Nova"/>
                <a:sym typeface="Proxima Nova"/>
              </a:defRPr>
            </a:lvl9pPr>
          </a:lstStyle>
          <a:p/>
        </p:txBody>
      </p:sp>
      <p:cxnSp>
        <p:nvCxnSpPr>
          <p:cNvPr id="115" name="Google Shape;115;p13"/>
          <p:cNvCxnSpPr/>
          <p:nvPr/>
        </p:nvCxnSpPr>
        <p:spPr>
          <a:xfrm>
            <a:off x="10405937" y="4229851"/>
            <a:ext cx="41700" cy="5929800"/>
          </a:xfrm>
          <a:prstGeom prst="straightConnector1">
            <a:avLst/>
          </a:prstGeom>
          <a:noFill/>
          <a:ln cap="flat" cmpd="sng" w="215900">
            <a:solidFill>
              <a:srgbClr val="F2F2F2"/>
            </a:solidFill>
            <a:prstDash val="solid"/>
            <a:miter lim="8000"/>
            <a:headEnd len="sm" w="sm" type="none"/>
            <a:tailEnd len="sm" w="sm" type="none"/>
          </a:ln>
        </p:spPr>
      </p:cxnSp>
      <p:sp>
        <p:nvSpPr>
          <p:cNvPr id="116" name="Google Shape;116;p13"/>
          <p:cNvSpPr/>
          <p:nvPr/>
        </p:nvSpPr>
        <p:spPr>
          <a:xfrm>
            <a:off x="8627495" y="3755571"/>
            <a:ext cx="1083900" cy="1083900"/>
          </a:xfrm>
          <a:prstGeom prst="ellipse">
            <a:avLst/>
          </a:prstGeom>
          <a:solidFill>
            <a:srgbClr val="2E2E35"/>
          </a:solidFill>
          <a:ln>
            <a:noFill/>
          </a:ln>
        </p:spPr>
        <p:txBody>
          <a:bodyPr anchorCtr="0" anchor="ctr" bIns="45725" lIns="91450" spcFirstLastPara="1" rIns="91450" wrap="square" tIns="45725">
            <a:noAutofit/>
          </a:bodyPr>
          <a:lstStyle/>
          <a:p>
            <a:pPr indent="0" lvl="0" marL="0" marR="0" rtl="0" algn="ctr">
              <a:lnSpc>
                <a:spcPct val="100000"/>
              </a:lnSpc>
              <a:spcBef>
                <a:spcPts val="0"/>
              </a:spcBef>
              <a:spcAft>
                <a:spcPts val="0"/>
              </a:spcAft>
              <a:buClr>
                <a:srgbClr val="000000"/>
              </a:buClr>
              <a:buFont typeface="Arial"/>
              <a:buNone/>
            </a:pPr>
            <a:r>
              <a:t/>
            </a:r>
            <a:endParaRPr b="0" i="0" sz="3700" u="none" cap="none" strike="noStrike">
              <a:solidFill>
                <a:srgbClr val="FFFFFF"/>
              </a:solidFill>
              <a:latin typeface="Lato"/>
              <a:ea typeface="Lato"/>
              <a:cs typeface="Lato"/>
              <a:sym typeface="Lato"/>
            </a:endParaRPr>
          </a:p>
        </p:txBody>
      </p:sp>
      <p:sp>
        <p:nvSpPr>
          <p:cNvPr id="117" name="Google Shape;117;p13"/>
          <p:cNvSpPr txBox="1"/>
          <p:nvPr/>
        </p:nvSpPr>
        <p:spPr>
          <a:xfrm>
            <a:off x="8768005" y="3843569"/>
            <a:ext cx="848100" cy="861600"/>
          </a:xfrm>
          <a:prstGeom prst="rect">
            <a:avLst/>
          </a:prstGeom>
          <a:noFill/>
          <a:ln>
            <a:noFill/>
          </a:ln>
        </p:spPr>
        <p:txBody>
          <a:bodyPr anchorCtr="0" anchor="t" bIns="45725" lIns="91450" spcFirstLastPara="1" rIns="91450" wrap="square" tIns="45725">
            <a:noAutofit/>
          </a:bodyPr>
          <a:lstStyle/>
          <a:p>
            <a:pPr indent="0" lvl="0" marL="0" marR="0" rtl="0" algn="ctr">
              <a:lnSpc>
                <a:spcPct val="100000"/>
              </a:lnSpc>
              <a:spcBef>
                <a:spcPts val="0"/>
              </a:spcBef>
              <a:spcAft>
                <a:spcPts val="0"/>
              </a:spcAft>
              <a:buClr>
                <a:srgbClr val="FFFFFF"/>
              </a:buClr>
              <a:buFont typeface="Montserrat"/>
              <a:buNone/>
            </a:pPr>
            <a:r>
              <a:rPr b="1" i="0" lang="en-US" sz="5100" u="none" cap="none" strike="noStrike">
                <a:solidFill>
                  <a:srgbClr val="FFFFFF"/>
                </a:solidFill>
                <a:latin typeface="Montserrat"/>
                <a:ea typeface="Montserrat"/>
                <a:cs typeface="Montserrat"/>
                <a:sym typeface="Montserrat"/>
              </a:rPr>
              <a:t>1</a:t>
            </a:r>
            <a:endParaRPr sz="1300"/>
          </a:p>
        </p:txBody>
      </p:sp>
      <p:sp>
        <p:nvSpPr>
          <p:cNvPr id="118" name="Google Shape;118;p13"/>
          <p:cNvSpPr/>
          <p:nvPr/>
        </p:nvSpPr>
        <p:spPr>
          <a:xfrm rot="5400000">
            <a:off x="10286495" y="4106860"/>
            <a:ext cx="440700" cy="379800"/>
          </a:xfrm>
          <a:prstGeom prst="triangle">
            <a:avLst>
              <a:gd fmla="val 50000" name="adj"/>
            </a:avLst>
          </a:prstGeom>
          <a:solidFill>
            <a:srgbClr val="2E2E35"/>
          </a:solidFill>
          <a:ln>
            <a:noFill/>
          </a:ln>
        </p:spPr>
        <p:txBody>
          <a:bodyPr anchorCtr="0" anchor="ctr" bIns="45725" lIns="91450" spcFirstLastPara="1" rIns="91450" wrap="square" tIns="45725">
            <a:noAutofit/>
          </a:bodyPr>
          <a:lstStyle/>
          <a:p>
            <a:pPr indent="0" lvl="0" marL="0" marR="0" rtl="0" algn="ctr">
              <a:lnSpc>
                <a:spcPct val="100000"/>
              </a:lnSpc>
              <a:spcBef>
                <a:spcPts val="0"/>
              </a:spcBef>
              <a:spcAft>
                <a:spcPts val="0"/>
              </a:spcAft>
              <a:buClr>
                <a:srgbClr val="000000"/>
              </a:buClr>
              <a:buFont typeface="Arial"/>
              <a:buNone/>
            </a:pPr>
            <a:r>
              <a:t/>
            </a:r>
            <a:endParaRPr b="0" i="0" sz="3700" u="none" cap="none" strike="noStrike">
              <a:solidFill>
                <a:srgbClr val="FFFFFF"/>
              </a:solidFill>
              <a:latin typeface="Lato"/>
              <a:ea typeface="Lato"/>
              <a:cs typeface="Lato"/>
              <a:sym typeface="Lato"/>
            </a:endParaRPr>
          </a:p>
        </p:txBody>
      </p:sp>
      <p:sp>
        <p:nvSpPr>
          <p:cNvPr id="119" name="Google Shape;119;p13"/>
          <p:cNvSpPr/>
          <p:nvPr/>
        </p:nvSpPr>
        <p:spPr>
          <a:xfrm rot="5400000">
            <a:off x="10286495" y="9871266"/>
            <a:ext cx="440700" cy="379800"/>
          </a:xfrm>
          <a:prstGeom prst="triangle">
            <a:avLst>
              <a:gd fmla="val 50000" name="adj"/>
            </a:avLst>
          </a:prstGeom>
          <a:solidFill>
            <a:srgbClr val="2E2E35"/>
          </a:solidFill>
          <a:ln>
            <a:noFill/>
          </a:ln>
        </p:spPr>
        <p:txBody>
          <a:bodyPr anchorCtr="0" anchor="ctr" bIns="45725" lIns="91450" spcFirstLastPara="1" rIns="91450" wrap="square" tIns="45725">
            <a:noAutofit/>
          </a:bodyPr>
          <a:lstStyle/>
          <a:p>
            <a:pPr indent="0" lvl="0" marL="0" marR="0" rtl="0" algn="ctr">
              <a:lnSpc>
                <a:spcPct val="100000"/>
              </a:lnSpc>
              <a:spcBef>
                <a:spcPts val="0"/>
              </a:spcBef>
              <a:spcAft>
                <a:spcPts val="0"/>
              </a:spcAft>
              <a:buClr>
                <a:srgbClr val="000000"/>
              </a:buClr>
              <a:buFont typeface="Arial"/>
              <a:buNone/>
            </a:pPr>
            <a:r>
              <a:t/>
            </a:r>
            <a:endParaRPr b="0" i="0" sz="3700" u="none" cap="none" strike="noStrike">
              <a:solidFill>
                <a:srgbClr val="FFFFFF"/>
              </a:solidFill>
              <a:latin typeface="Lato"/>
              <a:ea typeface="Lato"/>
              <a:cs typeface="Lato"/>
              <a:sym typeface="Lato"/>
            </a:endParaRPr>
          </a:p>
        </p:txBody>
      </p:sp>
      <p:sp>
        <p:nvSpPr>
          <p:cNvPr id="120" name="Google Shape;120;p13"/>
          <p:cNvSpPr/>
          <p:nvPr/>
        </p:nvSpPr>
        <p:spPr>
          <a:xfrm rot="5400000">
            <a:off x="10286495" y="7947820"/>
            <a:ext cx="440700" cy="379800"/>
          </a:xfrm>
          <a:prstGeom prst="triangle">
            <a:avLst>
              <a:gd fmla="val 50000" name="adj"/>
            </a:avLst>
          </a:prstGeom>
          <a:solidFill>
            <a:srgbClr val="2E2E35"/>
          </a:solidFill>
          <a:ln>
            <a:noFill/>
          </a:ln>
        </p:spPr>
        <p:txBody>
          <a:bodyPr anchorCtr="0" anchor="ctr" bIns="45725" lIns="91450" spcFirstLastPara="1" rIns="91450" wrap="square" tIns="45725">
            <a:noAutofit/>
          </a:bodyPr>
          <a:lstStyle/>
          <a:p>
            <a:pPr indent="0" lvl="0" marL="0" marR="0" rtl="0" algn="ctr">
              <a:lnSpc>
                <a:spcPct val="100000"/>
              </a:lnSpc>
              <a:spcBef>
                <a:spcPts val="0"/>
              </a:spcBef>
              <a:spcAft>
                <a:spcPts val="0"/>
              </a:spcAft>
              <a:buClr>
                <a:srgbClr val="000000"/>
              </a:buClr>
              <a:buFont typeface="Arial"/>
              <a:buNone/>
            </a:pPr>
            <a:r>
              <a:t/>
            </a:r>
            <a:endParaRPr b="0" i="0" sz="3700" u="none" cap="none" strike="noStrike">
              <a:solidFill>
                <a:srgbClr val="FFFFFF"/>
              </a:solidFill>
              <a:latin typeface="Lato"/>
              <a:ea typeface="Lato"/>
              <a:cs typeface="Lato"/>
              <a:sym typeface="Lato"/>
            </a:endParaRPr>
          </a:p>
        </p:txBody>
      </p:sp>
      <p:sp>
        <p:nvSpPr>
          <p:cNvPr id="121" name="Google Shape;121;p13"/>
          <p:cNvSpPr/>
          <p:nvPr/>
        </p:nvSpPr>
        <p:spPr>
          <a:xfrm>
            <a:off x="8627495" y="5673087"/>
            <a:ext cx="1083900" cy="1083900"/>
          </a:xfrm>
          <a:prstGeom prst="ellipse">
            <a:avLst/>
          </a:prstGeom>
          <a:solidFill>
            <a:srgbClr val="FFD816"/>
          </a:solidFill>
          <a:ln>
            <a:noFill/>
          </a:ln>
        </p:spPr>
        <p:txBody>
          <a:bodyPr anchorCtr="0" anchor="ctr" bIns="45725" lIns="91450" spcFirstLastPara="1" rIns="91450" wrap="square" tIns="45725">
            <a:noAutofit/>
          </a:bodyPr>
          <a:lstStyle/>
          <a:p>
            <a:pPr indent="0" lvl="0" marL="0" marR="0" rtl="0" algn="ctr">
              <a:lnSpc>
                <a:spcPct val="100000"/>
              </a:lnSpc>
              <a:spcBef>
                <a:spcPts val="0"/>
              </a:spcBef>
              <a:spcAft>
                <a:spcPts val="0"/>
              </a:spcAft>
              <a:buClr>
                <a:srgbClr val="000000"/>
              </a:buClr>
              <a:buFont typeface="Arial"/>
              <a:buNone/>
            </a:pPr>
            <a:r>
              <a:t/>
            </a:r>
            <a:endParaRPr b="0" i="0" sz="3700" u="none" cap="none" strike="noStrike">
              <a:solidFill>
                <a:srgbClr val="FFFFFF"/>
              </a:solidFill>
              <a:latin typeface="Lato"/>
              <a:ea typeface="Lato"/>
              <a:cs typeface="Lato"/>
              <a:sym typeface="Lato"/>
            </a:endParaRPr>
          </a:p>
        </p:txBody>
      </p:sp>
      <p:sp>
        <p:nvSpPr>
          <p:cNvPr id="122" name="Google Shape;122;p13"/>
          <p:cNvSpPr txBox="1"/>
          <p:nvPr/>
        </p:nvSpPr>
        <p:spPr>
          <a:xfrm>
            <a:off x="8745696" y="5738783"/>
            <a:ext cx="848100" cy="861600"/>
          </a:xfrm>
          <a:prstGeom prst="rect">
            <a:avLst/>
          </a:prstGeom>
          <a:noFill/>
          <a:ln>
            <a:noFill/>
          </a:ln>
        </p:spPr>
        <p:txBody>
          <a:bodyPr anchorCtr="0" anchor="t" bIns="45725" lIns="91450" spcFirstLastPara="1" rIns="91450" wrap="square" tIns="45725">
            <a:noAutofit/>
          </a:bodyPr>
          <a:lstStyle/>
          <a:p>
            <a:pPr indent="0" lvl="0" marL="0" marR="0" rtl="0" algn="ctr">
              <a:lnSpc>
                <a:spcPct val="100000"/>
              </a:lnSpc>
              <a:spcBef>
                <a:spcPts val="0"/>
              </a:spcBef>
              <a:spcAft>
                <a:spcPts val="0"/>
              </a:spcAft>
              <a:buClr>
                <a:srgbClr val="FFFFFF"/>
              </a:buClr>
              <a:buFont typeface="Montserrat"/>
              <a:buNone/>
            </a:pPr>
            <a:r>
              <a:rPr b="1" i="0" lang="en-US" sz="5100" u="none" cap="none" strike="noStrike">
                <a:solidFill>
                  <a:srgbClr val="FFFFFF"/>
                </a:solidFill>
                <a:latin typeface="Montserrat"/>
                <a:ea typeface="Montserrat"/>
                <a:cs typeface="Montserrat"/>
                <a:sym typeface="Montserrat"/>
              </a:rPr>
              <a:t>2</a:t>
            </a:r>
            <a:endParaRPr sz="1300"/>
          </a:p>
        </p:txBody>
      </p:sp>
      <p:sp>
        <p:nvSpPr>
          <p:cNvPr id="123" name="Google Shape;123;p13"/>
          <p:cNvSpPr/>
          <p:nvPr/>
        </p:nvSpPr>
        <p:spPr>
          <a:xfrm rot="5400000">
            <a:off x="10286495" y="6024376"/>
            <a:ext cx="440700" cy="379800"/>
          </a:xfrm>
          <a:prstGeom prst="triangle">
            <a:avLst>
              <a:gd fmla="val 50000" name="adj"/>
            </a:avLst>
          </a:prstGeom>
          <a:solidFill>
            <a:srgbClr val="2E2E35"/>
          </a:solidFill>
          <a:ln>
            <a:noFill/>
          </a:ln>
        </p:spPr>
        <p:txBody>
          <a:bodyPr anchorCtr="0" anchor="ctr" bIns="45725" lIns="91450" spcFirstLastPara="1" rIns="91450" wrap="square" tIns="45725">
            <a:noAutofit/>
          </a:bodyPr>
          <a:lstStyle/>
          <a:p>
            <a:pPr indent="0" lvl="0" marL="0" marR="0" rtl="0" algn="ctr">
              <a:lnSpc>
                <a:spcPct val="100000"/>
              </a:lnSpc>
              <a:spcBef>
                <a:spcPts val="0"/>
              </a:spcBef>
              <a:spcAft>
                <a:spcPts val="0"/>
              </a:spcAft>
              <a:buClr>
                <a:srgbClr val="000000"/>
              </a:buClr>
              <a:buFont typeface="Arial"/>
              <a:buNone/>
            </a:pPr>
            <a:r>
              <a:t/>
            </a:r>
            <a:endParaRPr b="0" i="0" sz="3700" u="none" cap="none" strike="noStrike">
              <a:solidFill>
                <a:srgbClr val="FFFFFF"/>
              </a:solidFill>
              <a:latin typeface="Lato"/>
              <a:ea typeface="Lato"/>
              <a:cs typeface="Lato"/>
              <a:sym typeface="Lato"/>
            </a:endParaRPr>
          </a:p>
        </p:txBody>
      </p:sp>
      <p:sp>
        <p:nvSpPr>
          <p:cNvPr id="124" name="Google Shape;124;p13"/>
          <p:cNvSpPr txBox="1"/>
          <p:nvPr>
            <p:ph idx="1" type="subTitle"/>
          </p:nvPr>
        </p:nvSpPr>
        <p:spPr>
          <a:xfrm>
            <a:off x="10975189" y="4012823"/>
            <a:ext cx="8233800" cy="569400"/>
          </a:xfrm>
          <a:prstGeom prst="rect">
            <a:avLst/>
          </a:prstGeom>
        </p:spPr>
        <p:txBody>
          <a:bodyPr anchorCtr="0" anchor="ctr" bIns="243700" lIns="243700" spcFirstLastPara="1" rIns="243700" wrap="square" tIns="243700">
            <a:noAutofit/>
          </a:bodyPr>
          <a:lstStyle>
            <a:lvl1pPr lvl="0" rtl="0">
              <a:spcBef>
                <a:spcPts val="0"/>
              </a:spcBef>
              <a:spcAft>
                <a:spcPts val="0"/>
              </a:spcAft>
              <a:buNone/>
              <a:defRPr b="1" sz="2900"/>
            </a:lvl1pPr>
            <a:lvl2pPr lvl="1" rtl="0">
              <a:spcBef>
                <a:spcPts val="0"/>
              </a:spcBef>
              <a:spcAft>
                <a:spcPts val="0"/>
              </a:spcAft>
              <a:buNone/>
              <a:defRPr b="1" sz="2900"/>
            </a:lvl2pPr>
            <a:lvl3pPr lvl="2" rtl="0">
              <a:spcBef>
                <a:spcPts val="0"/>
              </a:spcBef>
              <a:spcAft>
                <a:spcPts val="0"/>
              </a:spcAft>
              <a:buNone/>
              <a:defRPr b="1" sz="2900"/>
            </a:lvl3pPr>
            <a:lvl4pPr lvl="3" rtl="0">
              <a:spcBef>
                <a:spcPts val="0"/>
              </a:spcBef>
              <a:spcAft>
                <a:spcPts val="0"/>
              </a:spcAft>
              <a:buNone/>
              <a:defRPr b="1" sz="2900"/>
            </a:lvl4pPr>
            <a:lvl5pPr lvl="4" rtl="0">
              <a:spcBef>
                <a:spcPts val="0"/>
              </a:spcBef>
              <a:spcAft>
                <a:spcPts val="0"/>
              </a:spcAft>
              <a:buNone/>
              <a:defRPr b="1" sz="2900"/>
            </a:lvl5pPr>
            <a:lvl6pPr lvl="5" rtl="0">
              <a:spcBef>
                <a:spcPts val="0"/>
              </a:spcBef>
              <a:spcAft>
                <a:spcPts val="0"/>
              </a:spcAft>
              <a:buNone/>
              <a:defRPr b="1" sz="2900"/>
            </a:lvl6pPr>
            <a:lvl7pPr lvl="6" rtl="0">
              <a:spcBef>
                <a:spcPts val="0"/>
              </a:spcBef>
              <a:spcAft>
                <a:spcPts val="0"/>
              </a:spcAft>
              <a:buNone/>
              <a:defRPr b="1" sz="2900"/>
            </a:lvl7pPr>
            <a:lvl8pPr lvl="7" rtl="0">
              <a:spcBef>
                <a:spcPts val="0"/>
              </a:spcBef>
              <a:spcAft>
                <a:spcPts val="0"/>
              </a:spcAft>
              <a:buNone/>
              <a:defRPr b="1" sz="2900"/>
            </a:lvl8pPr>
            <a:lvl9pPr lvl="8" rtl="0">
              <a:spcBef>
                <a:spcPts val="0"/>
              </a:spcBef>
              <a:spcAft>
                <a:spcPts val="0"/>
              </a:spcAft>
              <a:buNone/>
              <a:defRPr b="1" sz="2900"/>
            </a:lvl9pPr>
          </a:lstStyle>
          <a:p/>
        </p:txBody>
      </p:sp>
      <p:sp>
        <p:nvSpPr>
          <p:cNvPr id="125" name="Google Shape;125;p13"/>
          <p:cNvSpPr txBox="1"/>
          <p:nvPr>
            <p:ph idx="2" type="subTitle"/>
          </p:nvPr>
        </p:nvSpPr>
        <p:spPr>
          <a:xfrm>
            <a:off x="10975189" y="5884873"/>
            <a:ext cx="8233800" cy="569400"/>
          </a:xfrm>
          <a:prstGeom prst="rect">
            <a:avLst/>
          </a:prstGeom>
        </p:spPr>
        <p:txBody>
          <a:bodyPr anchorCtr="0" anchor="ctr" bIns="243700" lIns="243700" spcFirstLastPara="1" rIns="243700" wrap="square" tIns="243700">
            <a:noAutofit/>
          </a:bodyPr>
          <a:lstStyle>
            <a:lvl1pPr lvl="0" rtl="0">
              <a:spcBef>
                <a:spcPts val="0"/>
              </a:spcBef>
              <a:spcAft>
                <a:spcPts val="0"/>
              </a:spcAft>
              <a:buNone/>
              <a:defRPr b="1" sz="2900"/>
            </a:lvl1pPr>
            <a:lvl2pPr lvl="1" rtl="0">
              <a:spcBef>
                <a:spcPts val="0"/>
              </a:spcBef>
              <a:spcAft>
                <a:spcPts val="0"/>
              </a:spcAft>
              <a:buNone/>
              <a:defRPr b="1" sz="2900"/>
            </a:lvl2pPr>
            <a:lvl3pPr lvl="2" rtl="0">
              <a:spcBef>
                <a:spcPts val="0"/>
              </a:spcBef>
              <a:spcAft>
                <a:spcPts val="0"/>
              </a:spcAft>
              <a:buNone/>
              <a:defRPr b="1" sz="2900"/>
            </a:lvl3pPr>
            <a:lvl4pPr lvl="3" rtl="0">
              <a:spcBef>
                <a:spcPts val="0"/>
              </a:spcBef>
              <a:spcAft>
                <a:spcPts val="0"/>
              </a:spcAft>
              <a:buNone/>
              <a:defRPr b="1" sz="2900"/>
            </a:lvl4pPr>
            <a:lvl5pPr lvl="4" rtl="0">
              <a:spcBef>
                <a:spcPts val="0"/>
              </a:spcBef>
              <a:spcAft>
                <a:spcPts val="0"/>
              </a:spcAft>
              <a:buNone/>
              <a:defRPr b="1" sz="2900"/>
            </a:lvl5pPr>
            <a:lvl6pPr lvl="5" rtl="0">
              <a:spcBef>
                <a:spcPts val="0"/>
              </a:spcBef>
              <a:spcAft>
                <a:spcPts val="0"/>
              </a:spcAft>
              <a:buNone/>
              <a:defRPr b="1" sz="2900"/>
            </a:lvl6pPr>
            <a:lvl7pPr lvl="6" rtl="0">
              <a:spcBef>
                <a:spcPts val="0"/>
              </a:spcBef>
              <a:spcAft>
                <a:spcPts val="0"/>
              </a:spcAft>
              <a:buNone/>
              <a:defRPr b="1" sz="2900"/>
            </a:lvl7pPr>
            <a:lvl8pPr lvl="7" rtl="0">
              <a:spcBef>
                <a:spcPts val="0"/>
              </a:spcBef>
              <a:spcAft>
                <a:spcPts val="0"/>
              </a:spcAft>
              <a:buNone/>
              <a:defRPr b="1" sz="2900"/>
            </a:lvl8pPr>
            <a:lvl9pPr lvl="8" rtl="0">
              <a:spcBef>
                <a:spcPts val="0"/>
              </a:spcBef>
              <a:spcAft>
                <a:spcPts val="0"/>
              </a:spcAft>
              <a:buNone/>
              <a:defRPr b="1" sz="2900"/>
            </a:lvl9pPr>
          </a:lstStyle>
          <a:p/>
        </p:txBody>
      </p:sp>
      <p:sp>
        <p:nvSpPr>
          <p:cNvPr id="126" name="Google Shape;126;p13"/>
          <p:cNvSpPr txBox="1"/>
          <p:nvPr>
            <p:ph idx="3" type="subTitle"/>
          </p:nvPr>
        </p:nvSpPr>
        <p:spPr>
          <a:xfrm>
            <a:off x="10975189" y="7756923"/>
            <a:ext cx="8233800" cy="569400"/>
          </a:xfrm>
          <a:prstGeom prst="rect">
            <a:avLst/>
          </a:prstGeom>
        </p:spPr>
        <p:txBody>
          <a:bodyPr anchorCtr="0" anchor="ctr" bIns="243700" lIns="243700" spcFirstLastPara="1" rIns="243700" wrap="square" tIns="243700">
            <a:noAutofit/>
          </a:bodyPr>
          <a:lstStyle>
            <a:lvl1pPr lvl="0" rtl="0">
              <a:spcBef>
                <a:spcPts val="0"/>
              </a:spcBef>
              <a:spcAft>
                <a:spcPts val="0"/>
              </a:spcAft>
              <a:buNone/>
              <a:defRPr b="1" sz="2900"/>
            </a:lvl1pPr>
            <a:lvl2pPr lvl="1" rtl="0">
              <a:spcBef>
                <a:spcPts val="0"/>
              </a:spcBef>
              <a:spcAft>
                <a:spcPts val="0"/>
              </a:spcAft>
              <a:buNone/>
              <a:defRPr b="1" sz="2900"/>
            </a:lvl2pPr>
            <a:lvl3pPr lvl="2" rtl="0">
              <a:spcBef>
                <a:spcPts val="0"/>
              </a:spcBef>
              <a:spcAft>
                <a:spcPts val="0"/>
              </a:spcAft>
              <a:buNone/>
              <a:defRPr b="1" sz="2900"/>
            </a:lvl3pPr>
            <a:lvl4pPr lvl="3" rtl="0">
              <a:spcBef>
                <a:spcPts val="0"/>
              </a:spcBef>
              <a:spcAft>
                <a:spcPts val="0"/>
              </a:spcAft>
              <a:buNone/>
              <a:defRPr b="1" sz="2900"/>
            </a:lvl4pPr>
            <a:lvl5pPr lvl="4" rtl="0">
              <a:spcBef>
                <a:spcPts val="0"/>
              </a:spcBef>
              <a:spcAft>
                <a:spcPts val="0"/>
              </a:spcAft>
              <a:buNone/>
              <a:defRPr b="1" sz="2900"/>
            </a:lvl5pPr>
            <a:lvl6pPr lvl="5" rtl="0">
              <a:spcBef>
                <a:spcPts val="0"/>
              </a:spcBef>
              <a:spcAft>
                <a:spcPts val="0"/>
              </a:spcAft>
              <a:buNone/>
              <a:defRPr b="1" sz="2900"/>
            </a:lvl6pPr>
            <a:lvl7pPr lvl="6" rtl="0">
              <a:spcBef>
                <a:spcPts val="0"/>
              </a:spcBef>
              <a:spcAft>
                <a:spcPts val="0"/>
              </a:spcAft>
              <a:buNone/>
              <a:defRPr b="1" sz="2900"/>
            </a:lvl7pPr>
            <a:lvl8pPr lvl="7" rtl="0">
              <a:spcBef>
                <a:spcPts val="0"/>
              </a:spcBef>
              <a:spcAft>
                <a:spcPts val="0"/>
              </a:spcAft>
              <a:buNone/>
              <a:defRPr b="1" sz="2900"/>
            </a:lvl8pPr>
            <a:lvl9pPr lvl="8" rtl="0">
              <a:spcBef>
                <a:spcPts val="0"/>
              </a:spcBef>
              <a:spcAft>
                <a:spcPts val="0"/>
              </a:spcAft>
              <a:buNone/>
              <a:defRPr b="1" sz="2900"/>
            </a:lvl9pPr>
          </a:lstStyle>
          <a:p/>
        </p:txBody>
      </p:sp>
      <p:sp>
        <p:nvSpPr>
          <p:cNvPr id="127" name="Google Shape;127;p13"/>
          <p:cNvSpPr txBox="1"/>
          <p:nvPr>
            <p:ph idx="4" type="subTitle"/>
          </p:nvPr>
        </p:nvSpPr>
        <p:spPr>
          <a:xfrm>
            <a:off x="10975189" y="9628973"/>
            <a:ext cx="8233800" cy="569400"/>
          </a:xfrm>
          <a:prstGeom prst="rect">
            <a:avLst/>
          </a:prstGeom>
        </p:spPr>
        <p:txBody>
          <a:bodyPr anchorCtr="0" anchor="ctr" bIns="243700" lIns="243700" spcFirstLastPara="1" rIns="243700" wrap="square" tIns="243700">
            <a:noAutofit/>
          </a:bodyPr>
          <a:lstStyle>
            <a:lvl1pPr lvl="0" rtl="0">
              <a:spcBef>
                <a:spcPts val="0"/>
              </a:spcBef>
              <a:spcAft>
                <a:spcPts val="0"/>
              </a:spcAft>
              <a:buNone/>
              <a:defRPr b="1" sz="2900"/>
            </a:lvl1pPr>
            <a:lvl2pPr lvl="1" rtl="0">
              <a:spcBef>
                <a:spcPts val="0"/>
              </a:spcBef>
              <a:spcAft>
                <a:spcPts val="0"/>
              </a:spcAft>
              <a:buNone/>
              <a:defRPr b="1" sz="2900"/>
            </a:lvl2pPr>
            <a:lvl3pPr lvl="2" rtl="0">
              <a:spcBef>
                <a:spcPts val="0"/>
              </a:spcBef>
              <a:spcAft>
                <a:spcPts val="0"/>
              </a:spcAft>
              <a:buNone/>
              <a:defRPr b="1" sz="2900"/>
            </a:lvl3pPr>
            <a:lvl4pPr lvl="3" rtl="0">
              <a:spcBef>
                <a:spcPts val="0"/>
              </a:spcBef>
              <a:spcAft>
                <a:spcPts val="0"/>
              </a:spcAft>
              <a:buNone/>
              <a:defRPr b="1" sz="2900"/>
            </a:lvl4pPr>
            <a:lvl5pPr lvl="4" rtl="0">
              <a:spcBef>
                <a:spcPts val="0"/>
              </a:spcBef>
              <a:spcAft>
                <a:spcPts val="0"/>
              </a:spcAft>
              <a:buNone/>
              <a:defRPr b="1" sz="2900"/>
            </a:lvl5pPr>
            <a:lvl6pPr lvl="5" rtl="0">
              <a:spcBef>
                <a:spcPts val="0"/>
              </a:spcBef>
              <a:spcAft>
                <a:spcPts val="0"/>
              </a:spcAft>
              <a:buNone/>
              <a:defRPr b="1" sz="2900"/>
            </a:lvl6pPr>
            <a:lvl7pPr lvl="6" rtl="0">
              <a:spcBef>
                <a:spcPts val="0"/>
              </a:spcBef>
              <a:spcAft>
                <a:spcPts val="0"/>
              </a:spcAft>
              <a:buNone/>
              <a:defRPr b="1" sz="2900"/>
            </a:lvl7pPr>
            <a:lvl8pPr lvl="7" rtl="0">
              <a:spcBef>
                <a:spcPts val="0"/>
              </a:spcBef>
              <a:spcAft>
                <a:spcPts val="0"/>
              </a:spcAft>
              <a:buNone/>
              <a:defRPr b="1" sz="2900"/>
            </a:lvl8pPr>
            <a:lvl9pPr lvl="8" rtl="0">
              <a:spcBef>
                <a:spcPts val="0"/>
              </a:spcBef>
              <a:spcAft>
                <a:spcPts val="0"/>
              </a:spcAft>
              <a:buNone/>
              <a:defRPr b="1" sz="2900"/>
            </a:lvl9pPr>
          </a:lstStyle>
          <a:p/>
        </p:txBody>
      </p:sp>
      <p:sp>
        <p:nvSpPr>
          <p:cNvPr id="128" name="Google Shape;128;p13"/>
          <p:cNvSpPr/>
          <p:nvPr/>
        </p:nvSpPr>
        <p:spPr>
          <a:xfrm>
            <a:off x="8627495" y="7596521"/>
            <a:ext cx="1083900" cy="1083900"/>
          </a:xfrm>
          <a:prstGeom prst="ellipse">
            <a:avLst/>
          </a:prstGeom>
          <a:solidFill>
            <a:srgbClr val="2E2E35"/>
          </a:solidFill>
          <a:ln>
            <a:noFill/>
          </a:ln>
        </p:spPr>
        <p:txBody>
          <a:bodyPr anchorCtr="0" anchor="ctr" bIns="45725" lIns="91450" spcFirstLastPara="1" rIns="91450" wrap="square" tIns="45725">
            <a:noAutofit/>
          </a:bodyPr>
          <a:lstStyle/>
          <a:p>
            <a:pPr indent="0" lvl="0" marL="0" marR="0" rtl="0" algn="ctr">
              <a:lnSpc>
                <a:spcPct val="100000"/>
              </a:lnSpc>
              <a:spcBef>
                <a:spcPts val="0"/>
              </a:spcBef>
              <a:spcAft>
                <a:spcPts val="0"/>
              </a:spcAft>
              <a:buClr>
                <a:srgbClr val="000000"/>
              </a:buClr>
              <a:buFont typeface="Arial"/>
              <a:buNone/>
            </a:pPr>
            <a:r>
              <a:t/>
            </a:r>
            <a:endParaRPr b="0" i="0" sz="3700" u="none" cap="none" strike="noStrike">
              <a:solidFill>
                <a:srgbClr val="FFFFFF"/>
              </a:solidFill>
              <a:latin typeface="Lato"/>
              <a:ea typeface="Lato"/>
              <a:cs typeface="Lato"/>
              <a:sym typeface="Lato"/>
            </a:endParaRPr>
          </a:p>
        </p:txBody>
      </p:sp>
      <p:sp>
        <p:nvSpPr>
          <p:cNvPr id="129" name="Google Shape;129;p13"/>
          <p:cNvSpPr txBox="1"/>
          <p:nvPr/>
        </p:nvSpPr>
        <p:spPr>
          <a:xfrm>
            <a:off x="8768005" y="7684519"/>
            <a:ext cx="848100" cy="861600"/>
          </a:xfrm>
          <a:prstGeom prst="rect">
            <a:avLst/>
          </a:prstGeom>
          <a:noFill/>
          <a:ln>
            <a:noFill/>
          </a:ln>
        </p:spPr>
        <p:txBody>
          <a:bodyPr anchorCtr="0" anchor="t" bIns="45725" lIns="91450" spcFirstLastPara="1" rIns="91450" wrap="square" tIns="45725">
            <a:noAutofit/>
          </a:bodyPr>
          <a:lstStyle/>
          <a:p>
            <a:pPr indent="0" lvl="0" marL="0" marR="0" rtl="0" algn="ctr">
              <a:lnSpc>
                <a:spcPct val="100000"/>
              </a:lnSpc>
              <a:spcBef>
                <a:spcPts val="0"/>
              </a:spcBef>
              <a:spcAft>
                <a:spcPts val="0"/>
              </a:spcAft>
              <a:buClr>
                <a:srgbClr val="FFFFFF"/>
              </a:buClr>
              <a:buFont typeface="Montserrat"/>
              <a:buNone/>
            </a:pPr>
            <a:r>
              <a:rPr b="1" lang="en-US" sz="5100">
                <a:solidFill>
                  <a:srgbClr val="FFFFFF"/>
                </a:solidFill>
                <a:latin typeface="Montserrat"/>
                <a:ea typeface="Montserrat"/>
                <a:cs typeface="Montserrat"/>
                <a:sym typeface="Montserrat"/>
              </a:rPr>
              <a:t>3</a:t>
            </a:r>
            <a:endParaRPr sz="1300"/>
          </a:p>
        </p:txBody>
      </p:sp>
      <p:sp>
        <p:nvSpPr>
          <p:cNvPr id="130" name="Google Shape;130;p13"/>
          <p:cNvSpPr/>
          <p:nvPr/>
        </p:nvSpPr>
        <p:spPr>
          <a:xfrm>
            <a:off x="8650053" y="9519987"/>
            <a:ext cx="1083900" cy="1083900"/>
          </a:xfrm>
          <a:prstGeom prst="ellipse">
            <a:avLst/>
          </a:prstGeom>
          <a:solidFill>
            <a:srgbClr val="FFD816"/>
          </a:solidFill>
          <a:ln>
            <a:noFill/>
          </a:ln>
        </p:spPr>
        <p:txBody>
          <a:bodyPr anchorCtr="0" anchor="ctr" bIns="45725" lIns="91450" spcFirstLastPara="1" rIns="91450" wrap="square" tIns="45725">
            <a:noAutofit/>
          </a:bodyPr>
          <a:lstStyle/>
          <a:p>
            <a:pPr indent="0" lvl="0" marL="0" marR="0" rtl="0" algn="ctr">
              <a:lnSpc>
                <a:spcPct val="100000"/>
              </a:lnSpc>
              <a:spcBef>
                <a:spcPts val="0"/>
              </a:spcBef>
              <a:spcAft>
                <a:spcPts val="0"/>
              </a:spcAft>
              <a:buClr>
                <a:srgbClr val="000000"/>
              </a:buClr>
              <a:buFont typeface="Arial"/>
              <a:buNone/>
            </a:pPr>
            <a:r>
              <a:t/>
            </a:r>
            <a:endParaRPr b="0" i="0" sz="3700" u="none" cap="none" strike="noStrike">
              <a:solidFill>
                <a:srgbClr val="FFFFFF"/>
              </a:solidFill>
              <a:latin typeface="Lato"/>
              <a:ea typeface="Lato"/>
              <a:cs typeface="Lato"/>
              <a:sym typeface="Lato"/>
            </a:endParaRPr>
          </a:p>
        </p:txBody>
      </p:sp>
      <p:sp>
        <p:nvSpPr>
          <p:cNvPr id="131" name="Google Shape;131;p13"/>
          <p:cNvSpPr txBox="1"/>
          <p:nvPr/>
        </p:nvSpPr>
        <p:spPr>
          <a:xfrm>
            <a:off x="8768254" y="9585683"/>
            <a:ext cx="848100" cy="861600"/>
          </a:xfrm>
          <a:prstGeom prst="rect">
            <a:avLst/>
          </a:prstGeom>
          <a:noFill/>
          <a:ln>
            <a:noFill/>
          </a:ln>
        </p:spPr>
        <p:txBody>
          <a:bodyPr anchorCtr="0" anchor="t" bIns="45725" lIns="91450" spcFirstLastPara="1" rIns="91450" wrap="square" tIns="45725">
            <a:noAutofit/>
          </a:bodyPr>
          <a:lstStyle/>
          <a:p>
            <a:pPr indent="0" lvl="0" marL="0" marR="0" rtl="0" algn="ctr">
              <a:lnSpc>
                <a:spcPct val="100000"/>
              </a:lnSpc>
              <a:spcBef>
                <a:spcPts val="0"/>
              </a:spcBef>
              <a:spcAft>
                <a:spcPts val="0"/>
              </a:spcAft>
              <a:buClr>
                <a:srgbClr val="FFFFFF"/>
              </a:buClr>
              <a:buFont typeface="Montserrat"/>
              <a:buNone/>
            </a:pPr>
            <a:r>
              <a:rPr b="1" lang="en-US" sz="5100">
                <a:solidFill>
                  <a:srgbClr val="FFFFFF"/>
                </a:solidFill>
                <a:latin typeface="Montserrat"/>
                <a:ea typeface="Montserrat"/>
                <a:cs typeface="Montserrat"/>
                <a:sym typeface="Montserrat"/>
              </a:rPr>
              <a:t>4</a:t>
            </a:r>
            <a:endParaRPr sz="130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utline with 3 sections">
  <p:cSld name="SECTION_HEADER_1_1">
    <p:spTree>
      <p:nvGrpSpPr>
        <p:cNvPr id="132" name="Shape 132"/>
        <p:cNvGrpSpPr/>
        <p:nvPr/>
      </p:nvGrpSpPr>
      <p:grpSpPr>
        <a:xfrm>
          <a:off x="0" y="0"/>
          <a:ext cx="0" cy="0"/>
          <a:chOff x="0" y="0"/>
          <a:chExt cx="0" cy="0"/>
        </a:xfrm>
      </p:grpSpPr>
      <p:sp>
        <p:nvSpPr>
          <p:cNvPr id="133" name="Google Shape;133;p14"/>
          <p:cNvSpPr txBox="1"/>
          <p:nvPr>
            <p:ph type="title"/>
          </p:nvPr>
        </p:nvSpPr>
        <p:spPr>
          <a:xfrm>
            <a:off x="2925793" y="893096"/>
            <a:ext cx="19471800" cy="1002900"/>
          </a:xfrm>
          <a:prstGeom prst="rect">
            <a:avLst/>
          </a:prstGeom>
        </p:spPr>
        <p:txBody>
          <a:bodyPr anchorCtr="0" anchor="ctr" bIns="243700" lIns="243700" spcFirstLastPara="1" rIns="243700" wrap="square" tIns="243700">
            <a:noAutofit/>
          </a:bodyPr>
          <a:lstStyle>
            <a:lvl1pPr lvl="0" rtl="0">
              <a:spcBef>
                <a:spcPts val="0"/>
              </a:spcBef>
              <a:spcAft>
                <a:spcPts val="0"/>
              </a:spcAft>
              <a:buClr>
                <a:schemeClr val="dk1"/>
              </a:buClr>
              <a:buSzPts val="7200"/>
              <a:buNone/>
              <a:defRPr sz="7200">
                <a:solidFill>
                  <a:schemeClr val="dk1"/>
                </a:solidFill>
              </a:defRPr>
            </a:lvl1pPr>
            <a:lvl2pPr lvl="1" rtl="0">
              <a:spcBef>
                <a:spcPts val="0"/>
              </a:spcBef>
              <a:spcAft>
                <a:spcPts val="0"/>
              </a:spcAft>
              <a:buClr>
                <a:schemeClr val="dk1"/>
              </a:buClr>
              <a:buSzPts val="7200"/>
              <a:buFont typeface="Proxima Nova"/>
              <a:buNone/>
              <a:defRPr sz="7200">
                <a:solidFill>
                  <a:schemeClr val="dk1"/>
                </a:solidFill>
                <a:latin typeface="Proxima Nova"/>
                <a:ea typeface="Proxima Nova"/>
                <a:cs typeface="Proxima Nova"/>
                <a:sym typeface="Proxima Nova"/>
              </a:defRPr>
            </a:lvl2pPr>
            <a:lvl3pPr lvl="2" rtl="0">
              <a:spcBef>
                <a:spcPts val="0"/>
              </a:spcBef>
              <a:spcAft>
                <a:spcPts val="0"/>
              </a:spcAft>
              <a:buClr>
                <a:schemeClr val="dk1"/>
              </a:buClr>
              <a:buSzPts val="7200"/>
              <a:buFont typeface="Proxima Nova"/>
              <a:buNone/>
              <a:defRPr sz="7200">
                <a:solidFill>
                  <a:schemeClr val="dk1"/>
                </a:solidFill>
                <a:latin typeface="Proxima Nova"/>
                <a:ea typeface="Proxima Nova"/>
                <a:cs typeface="Proxima Nova"/>
                <a:sym typeface="Proxima Nova"/>
              </a:defRPr>
            </a:lvl3pPr>
            <a:lvl4pPr lvl="3" rtl="0">
              <a:spcBef>
                <a:spcPts val="0"/>
              </a:spcBef>
              <a:spcAft>
                <a:spcPts val="0"/>
              </a:spcAft>
              <a:buClr>
                <a:schemeClr val="dk1"/>
              </a:buClr>
              <a:buSzPts val="7200"/>
              <a:buFont typeface="Proxima Nova"/>
              <a:buNone/>
              <a:defRPr sz="7200">
                <a:solidFill>
                  <a:schemeClr val="dk1"/>
                </a:solidFill>
                <a:latin typeface="Proxima Nova"/>
                <a:ea typeface="Proxima Nova"/>
                <a:cs typeface="Proxima Nova"/>
                <a:sym typeface="Proxima Nova"/>
              </a:defRPr>
            </a:lvl4pPr>
            <a:lvl5pPr lvl="4" rtl="0">
              <a:spcBef>
                <a:spcPts val="0"/>
              </a:spcBef>
              <a:spcAft>
                <a:spcPts val="0"/>
              </a:spcAft>
              <a:buClr>
                <a:schemeClr val="dk1"/>
              </a:buClr>
              <a:buSzPts val="7200"/>
              <a:buFont typeface="Proxima Nova"/>
              <a:buNone/>
              <a:defRPr sz="7200">
                <a:solidFill>
                  <a:schemeClr val="dk1"/>
                </a:solidFill>
                <a:latin typeface="Proxima Nova"/>
                <a:ea typeface="Proxima Nova"/>
                <a:cs typeface="Proxima Nova"/>
                <a:sym typeface="Proxima Nova"/>
              </a:defRPr>
            </a:lvl5pPr>
            <a:lvl6pPr lvl="5" rtl="0">
              <a:spcBef>
                <a:spcPts val="0"/>
              </a:spcBef>
              <a:spcAft>
                <a:spcPts val="0"/>
              </a:spcAft>
              <a:buClr>
                <a:schemeClr val="dk1"/>
              </a:buClr>
              <a:buSzPts val="7200"/>
              <a:buFont typeface="Proxima Nova"/>
              <a:buNone/>
              <a:defRPr sz="7200">
                <a:solidFill>
                  <a:schemeClr val="dk1"/>
                </a:solidFill>
                <a:latin typeface="Proxima Nova"/>
                <a:ea typeface="Proxima Nova"/>
                <a:cs typeface="Proxima Nova"/>
                <a:sym typeface="Proxima Nova"/>
              </a:defRPr>
            </a:lvl6pPr>
            <a:lvl7pPr lvl="6" rtl="0">
              <a:spcBef>
                <a:spcPts val="0"/>
              </a:spcBef>
              <a:spcAft>
                <a:spcPts val="0"/>
              </a:spcAft>
              <a:buClr>
                <a:schemeClr val="dk1"/>
              </a:buClr>
              <a:buSzPts val="7200"/>
              <a:buFont typeface="Proxima Nova"/>
              <a:buNone/>
              <a:defRPr sz="7200">
                <a:solidFill>
                  <a:schemeClr val="dk1"/>
                </a:solidFill>
                <a:latin typeface="Proxima Nova"/>
                <a:ea typeface="Proxima Nova"/>
                <a:cs typeface="Proxima Nova"/>
                <a:sym typeface="Proxima Nova"/>
              </a:defRPr>
            </a:lvl7pPr>
            <a:lvl8pPr lvl="7" rtl="0">
              <a:spcBef>
                <a:spcPts val="0"/>
              </a:spcBef>
              <a:spcAft>
                <a:spcPts val="0"/>
              </a:spcAft>
              <a:buClr>
                <a:schemeClr val="dk1"/>
              </a:buClr>
              <a:buSzPts val="7200"/>
              <a:buFont typeface="Proxima Nova"/>
              <a:buNone/>
              <a:defRPr sz="7200">
                <a:solidFill>
                  <a:schemeClr val="dk1"/>
                </a:solidFill>
                <a:latin typeface="Proxima Nova"/>
                <a:ea typeface="Proxima Nova"/>
                <a:cs typeface="Proxima Nova"/>
                <a:sym typeface="Proxima Nova"/>
              </a:defRPr>
            </a:lvl8pPr>
            <a:lvl9pPr lvl="8" rtl="0">
              <a:spcBef>
                <a:spcPts val="0"/>
              </a:spcBef>
              <a:spcAft>
                <a:spcPts val="0"/>
              </a:spcAft>
              <a:buClr>
                <a:schemeClr val="dk1"/>
              </a:buClr>
              <a:buSzPts val="7200"/>
              <a:buFont typeface="Proxima Nova"/>
              <a:buNone/>
              <a:defRPr sz="7200">
                <a:solidFill>
                  <a:schemeClr val="dk1"/>
                </a:solidFill>
                <a:latin typeface="Proxima Nova"/>
                <a:ea typeface="Proxima Nova"/>
                <a:cs typeface="Proxima Nova"/>
                <a:sym typeface="Proxima Nova"/>
              </a:defRPr>
            </a:lvl9pPr>
          </a:lstStyle>
          <a:p/>
        </p:txBody>
      </p:sp>
      <p:cxnSp>
        <p:nvCxnSpPr>
          <p:cNvPr id="134" name="Google Shape;134;p14"/>
          <p:cNvCxnSpPr/>
          <p:nvPr/>
        </p:nvCxnSpPr>
        <p:spPr>
          <a:xfrm>
            <a:off x="10405937" y="5068051"/>
            <a:ext cx="16800" cy="4025700"/>
          </a:xfrm>
          <a:prstGeom prst="straightConnector1">
            <a:avLst/>
          </a:prstGeom>
          <a:noFill/>
          <a:ln cap="flat" cmpd="sng" w="215900">
            <a:solidFill>
              <a:srgbClr val="F2F2F2"/>
            </a:solidFill>
            <a:prstDash val="solid"/>
            <a:miter lim="8000"/>
            <a:headEnd len="sm" w="sm" type="none"/>
            <a:tailEnd len="sm" w="sm" type="none"/>
          </a:ln>
        </p:spPr>
      </p:cxnSp>
      <p:sp>
        <p:nvSpPr>
          <p:cNvPr id="135" name="Google Shape;135;p14"/>
          <p:cNvSpPr/>
          <p:nvPr/>
        </p:nvSpPr>
        <p:spPr>
          <a:xfrm>
            <a:off x="8627495" y="4593771"/>
            <a:ext cx="1083900" cy="1083900"/>
          </a:xfrm>
          <a:prstGeom prst="ellipse">
            <a:avLst/>
          </a:prstGeom>
          <a:solidFill>
            <a:srgbClr val="2E2E35"/>
          </a:solidFill>
          <a:ln>
            <a:noFill/>
          </a:ln>
        </p:spPr>
        <p:txBody>
          <a:bodyPr anchorCtr="0" anchor="ctr" bIns="45725" lIns="91450" spcFirstLastPara="1" rIns="91450" wrap="square" tIns="45725">
            <a:noAutofit/>
          </a:bodyPr>
          <a:lstStyle/>
          <a:p>
            <a:pPr indent="0" lvl="0" marL="0" marR="0" rtl="0" algn="ctr">
              <a:lnSpc>
                <a:spcPct val="100000"/>
              </a:lnSpc>
              <a:spcBef>
                <a:spcPts val="0"/>
              </a:spcBef>
              <a:spcAft>
                <a:spcPts val="0"/>
              </a:spcAft>
              <a:buClr>
                <a:srgbClr val="000000"/>
              </a:buClr>
              <a:buFont typeface="Arial"/>
              <a:buNone/>
            </a:pPr>
            <a:r>
              <a:t/>
            </a:r>
            <a:endParaRPr b="0" i="0" sz="3700" u="none" cap="none" strike="noStrike">
              <a:solidFill>
                <a:srgbClr val="FFFFFF"/>
              </a:solidFill>
              <a:latin typeface="Lato"/>
              <a:ea typeface="Lato"/>
              <a:cs typeface="Lato"/>
              <a:sym typeface="Lato"/>
            </a:endParaRPr>
          </a:p>
        </p:txBody>
      </p:sp>
      <p:sp>
        <p:nvSpPr>
          <p:cNvPr id="136" name="Google Shape;136;p14"/>
          <p:cNvSpPr txBox="1"/>
          <p:nvPr/>
        </p:nvSpPr>
        <p:spPr>
          <a:xfrm>
            <a:off x="8768005" y="4681769"/>
            <a:ext cx="848100" cy="861600"/>
          </a:xfrm>
          <a:prstGeom prst="rect">
            <a:avLst/>
          </a:prstGeom>
          <a:noFill/>
          <a:ln>
            <a:noFill/>
          </a:ln>
        </p:spPr>
        <p:txBody>
          <a:bodyPr anchorCtr="0" anchor="t" bIns="45725" lIns="91450" spcFirstLastPara="1" rIns="91450" wrap="square" tIns="45725">
            <a:noAutofit/>
          </a:bodyPr>
          <a:lstStyle/>
          <a:p>
            <a:pPr indent="0" lvl="0" marL="0" marR="0" rtl="0" algn="ctr">
              <a:lnSpc>
                <a:spcPct val="100000"/>
              </a:lnSpc>
              <a:spcBef>
                <a:spcPts val="0"/>
              </a:spcBef>
              <a:spcAft>
                <a:spcPts val="0"/>
              </a:spcAft>
              <a:buClr>
                <a:srgbClr val="FFFFFF"/>
              </a:buClr>
              <a:buFont typeface="Montserrat"/>
              <a:buNone/>
            </a:pPr>
            <a:r>
              <a:rPr b="1" i="0" lang="en-US" sz="5100" u="none" cap="none" strike="noStrike">
                <a:solidFill>
                  <a:srgbClr val="FFFFFF"/>
                </a:solidFill>
                <a:latin typeface="Montserrat"/>
                <a:ea typeface="Montserrat"/>
                <a:cs typeface="Montserrat"/>
                <a:sym typeface="Montserrat"/>
              </a:rPr>
              <a:t>1</a:t>
            </a:r>
            <a:endParaRPr sz="1300"/>
          </a:p>
        </p:txBody>
      </p:sp>
      <p:sp>
        <p:nvSpPr>
          <p:cNvPr id="137" name="Google Shape;137;p14"/>
          <p:cNvSpPr/>
          <p:nvPr/>
        </p:nvSpPr>
        <p:spPr>
          <a:xfrm rot="5400000">
            <a:off x="10286495" y="4945060"/>
            <a:ext cx="440700" cy="379800"/>
          </a:xfrm>
          <a:prstGeom prst="triangle">
            <a:avLst>
              <a:gd fmla="val 50000" name="adj"/>
            </a:avLst>
          </a:prstGeom>
          <a:solidFill>
            <a:srgbClr val="2E2E35"/>
          </a:solidFill>
          <a:ln>
            <a:noFill/>
          </a:ln>
        </p:spPr>
        <p:txBody>
          <a:bodyPr anchorCtr="0" anchor="ctr" bIns="45725" lIns="91450" spcFirstLastPara="1" rIns="91450" wrap="square" tIns="45725">
            <a:noAutofit/>
          </a:bodyPr>
          <a:lstStyle/>
          <a:p>
            <a:pPr indent="0" lvl="0" marL="0" marR="0" rtl="0" algn="ctr">
              <a:lnSpc>
                <a:spcPct val="100000"/>
              </a:lnSpc>
              <a:spcBef>
                <a:spcPts val="0"/>
              </a:spcBef>
              <a:spcAft>
                <a:spcPts val="0"/>
              </a:spcAft>
              <a:buClr>
                <a:srgbClr val="000000"/>
              </a:buClr>
              <a:buFont typeface="Arial"/>
              <a:buNone/>
            </a:pPr>
            <a:r>
              <a:t/>
            </a:r>
            <a:endParaRPr b="0" i="0" sz="3700" u="none" cap="none" strike="noStrike">
              <a:solidFill>
                <a:srgbClr val="FFFFFF"/>
              </a:solidFill>
              <a:latin typeface="Lato"/>
              <a:ea typeface="Lato"/>
              <a:cs typeface="Lato"/>
              <a:sym typeface="Lato"/>
            </a:endParaRPr>
          </a:p>
        </p:txBody>
      </p:sp>
      <p:sp>
        <p:nvSpPr>
          <p:cNvPr id="138" name="Google Shape;138;p14"/>
          <p:cNvSpPr/>
          <p:nvPr/>
        </p:nvSpPr>
        <p:spPr>
          <a:xfrm rot="5400000">
            <a:off x="10286495" y="8786020"/>
            <a:ext cx="440700" cy="379800"/>
          </a:xfrm>
          <a:prstGeom prst="triangle">
            <a:avLst>
              <a:gd fmla="val 50000" name="adj"/>
            </a:avLst>
          </a:prstGeom>
          <a:solidFill>
            <a:srgbClr val="2E2E35"/>
          </a:solidFill>
          <a:ln>
            <a:noFill/>
          </a:ln>
        </p:spPr>
        <p:txBody>
          <a:bodyPr anchorCtr="0" anchor="ctr" bIns="45725" lIns="91450" spcFirstLastPara="1" rIns="91450" wrap="square" tIns="45725">
            <a:noAutofit/>
          </a:bodyPr>
          <a:lstStyle/>
          <a:p>
            <a:pPr indent="0" lvl="0" marL="0" marR="0" rtl="0" algn="ctr">
              <a:lnSpc>
                <a:spcPct val="100000"/>
              </a:lnSpc>
              <a:spcBef>
                <a:spcPts val="0"/>
              </a:spcBef>
              <a:spcAft>
                <a:spcPts val="0"/>
              </a:spcAft>
              <a:buClr>
                <a:srgbClr val="000000"/>
              </a:buClr>
              <a:buFont typeface="Arial"/>
              <a:buNone/>
            </a:pPr>
            <a:r>
              <a:t/>
            </a:r>
            <a:endParaRPr b="0" i="0" sz="3700" u="none" cap="none" strike="noStrike">
              <a:solidFill>
                <a:srgbClr val="FFFFFF"/>
              </a:solidFill>
              <a:latin typeface="Lato"/>
              <a:ea typeface="Lato"/>
              <a:cs typeface="Lato"/>
              <a:sym typeface="Lato"/>
            </a:endParaRPr>
          </a:p>
        </p:txBody>
      </p:sp>
      <p:sp>
        <p:nvSpPr>
          <p:cNvPr id="139" name="Google Shape;139;p14"/>
          <p:cNvSpPr/>
          <p:nvPr/>
        </p:nvSpPr>
        <p:spPr>
          <a:xfrm>
            <a:off x="8627495" y="6511287"/>
            <a:ext cx="1083900" cy="1083900"/>
          </a:xfrm>
          <a:prstGeom prst="ellipse">
            <a:avLst/>
          </a:prstGeom>
          <a:solidFill>
            <a:srgbClr val="FFD816"/>
          </a:solidFill>
          <a:ln>
            <a:noFill/>
          </a:ln>
        </p:spPr>
        <p:txBody>
          <a:bodyPr anchorCtr="0" anchor="ctr" bIns="45725" lIns="91450" spcFirstLastPara="1" rIns="91450" wrap="square" tIns="45725">
            <a:noAutofit/>
          </a:bodyPr>
          <a:lstStyle/>
          <a:p>
            <a:pPr indent="0" lvl="0" marL="0" marR="0" rtl="0" algn="ctr">
              <a:lnSpc>
                <a:spcPct val="100000"/>
              </a:lnSpc>
              <a:spcBef>
                <a:spcPts val="0"/>
              </a:spcBef>
              <a:spcAft>
                <a:spcPts val="0"/>
              </a:spcAft>
              <a:buClr>
                <a:srgbClr val="000000"/>
              </a:buClr>
              <a:buFont typeface="Arial"/>
              <a:buNone/>
            </a:pPr>
            <a:r>
              <a:t/>
            </a:r>
            <a:endParaRPr b="0" i="0" sz="3700" u="none" cap="none" strike="noStrike">
              <a:solidFill>
                <a:srgbClr val="FFFFFF"/>
              </a:solidFill>
              <a:latin typeface="Lato"/>
              <a:ea typeface="Lato"/>
              <a:cs typeface="Lato"/>
              <a:sym typeface="Lato"/>
            </a:endParaRPr>
          </a:p>
        </p:txBody>
      </p:sp>
      <p:sp>
        <p:nvSpPr>
          <p:cNvPr id="140" name="Google Shape;140;p14"/>
          <p:cNvSpPr txBox="1"/>
          <p:nvPr/>
        </p:nvSpPr>
        <p:spPr>
          <a:xfrm>
            <a:off x="8745696" y="6576983"/>
            <a:ext cx="848100" cy="861600"/>
          </a:xfrm>
          <a:prstGeom prst="rect">
            <a:avLst/>
          </a:prstGeom>
          <a:noFill/>
          <a:ln>
            <a:noFill/>
          </a:ln>
        </p:spPr>
        <p:txBody>
          <a:bodyPr anchorCtr="0" anchor="t" bIns="45725" lIns="91450" spcFirstLastPara="1" rIns="91450" wrap="square" tIns="45725">
            <a:noAutofit/>
          </a:bodyPr>
          <a:lstStyle/>
          <a:p>
            <a:pPr indent="0" lvl="0" marL="0" marR="0" rtl="0" algn="ctr">
              <a:lnSpc>
                <a:spcPct val="100000"/>
              </a:lnSpc>
              <a:spcBef>
                <a:spcPts val="0"/>
              </a:spcBef>
              <a:spcAft>
                <a:spcPts val="0"/>
              </a:spcAft>
              <a:buClr>
                <a:srgbClr val="FFFFFF"/>
              </a:buClr>
              <a:buFont typeface="Montserrat"/>
              <a:buNone/>
            </a:pPr>
            <a:r>
              <a:rPr b="1" i="0" lang="en-US" sz="5100" u="none" cap="none" strike="noStrike">
                <a:solidFill>
                  <a:srgbClr val="FFFFFF"/>
                </a:solidFill>
                <a:latin typeface="Montserrat"/>
                <a:ea typeface="Montserrat"/>
                <a:cs typeface="Montserrat"/>
                <a:sym typeface="Montserrat"/>
              </a:rPr>
              <a:t>2</a:t>
            </a:r>
            <a:endParaRPr sz="1300"/>
          </a:p>
        </p:txBody>
      </p:sp>
      <p:sp>
        <p:nvSpPr>
          <p:cNvPr id="141" name="Google Shape;141;p14"/>
          <p:cNvSpPr/>
          <p:nvPr/>
        </p:nvSpPr>
        <p:spPr>
          <a:xfrm rot="5400000">
            <a:off x="10286495" y="6862576"/>
            <a:ext cx="440700" cy="379800"/>
          </a:xfrm>
          <a:prstGeom prst="triangle">
            <a:avLst>
              <a:gd fmla="val 50000" name="adj"/>
            </a:avLst>
          </a:prstGeom>
          <a:solidFill>
            <a:srgbClr val="2E2E35"/>
          </a:solidFill>
          <a:ln>
            <a:noFill/>
          </a:ln>
        </p:spPr>
        <p:txBody>
          <a:bodyPr anchorCtr="0" anchor="ctr" bIns="45725" lIns="91450" spcFirstLastPara="1" rIns="91450" wrap="square" tIns="45725">
            <a:noAutofit/>
          </a:bodyPr>
          <a:lstStyle/>
          <a:p>
            <a:pPr indent="0" lvl="0" marL="0" marR="0" rtl="0" algn="ctr">
              <a:lnSpc>
                <a:spcPct val="100000"/>
              </a:lnSpc>
              <a:spcBef>
                <a:spcPts val="0"/>
              </a:spcBef>
              <a:spcAft>
                <a:spcPts val="0"/>
              </a:spcAft>
              <a:buClr>
                <a:srgbClr val="000000"/>
              </a:buClr>
              <a:buFont typeface="Arial"/>
              <a:buNone/>
            </a:pPr>
            <a:r>
              <a:t/>
            </a:r>
            <a:endParaRPr b="0" i="0" sz="3700" u="none" cap="none" strike="noStrike">
              <a:solidFill>
                <a:srgbClr val="FFFFFF"/>
              </a:solidFill>
              <a:latin typeface="Lato"/>
              <a:ea typeface="Lato"/>
              <a:cs typeface="Lato"/>
              <a:sym typeface="Lato"/>
            </a:endParaRPr>
          </a:p>
        </p:txBody>
      </p:sp>
      <p:sp>
        <p:nvSpPr>
          <p:cNvPr id="142" name="Google Shape;142;p14"/>
          <p:cNvSpPr txBox="1"/>
          <p:nvPr>
            <p:ph idx="1" type="subTitle"/>
          </p:nvPr>
        </p:nvSpPr>
        <p:spPr>
          <a:xfrm>
            <a:off x="10975189" y="4851023"/>
            <a:ext cx="8233800" cy="569400"/>
          </a:xfrm>
          <a:prstGeom prst="rect">
            <a:avLst/>
          </a:prstGeom>
        </p:spPr>
        <p:txBody>
          <a:bodyPr anchorCtr="0" anchor="ctr" bIns="243700" lIns="243700" spcFirstLastPara="1" rIns="243700" wrap="square" tIns="243700">
            <a:noAutofit/>
          </a:bodyPr>
          <a:lstStyle>
            <a:lvl1pPr lvl="0" rtl="0">
              <a:spcBef>
                <a:spcPts val="0"/>
              </a:spcBef>
              <a:spcAft>
                <a:spcPts val="0"/>
              </a:spcAft>
              <a:buNone/>
              <a:defRPr b="1" sz="2900"/>
            </a:lvl1pPr>
            <a:lvl2pPr lvl="1" rtl="0">
              <a:spcBef>
                <a:spcPts val="0"/>
              </a:spcBef>
              <a:spcAft>
                <a:spcPts val="0"/>
              </a:spcAft>
              <a:buNone/>
              <a:defRPr b="1" sz="2900"/>
            </a:lvl2pPr>
            <a:lvl3pPr lvl="2" rtl="0">
              <a:spcBef>
                <a:spcPts val="0"/>
              </a:spcBef>
              <a:spcAft>
                <a:spcPts val="0"/>
              </a:spcAft>
              <a:buNone/>
              <a:defRPr b="1" sz="2900"/>
            </a:lvl3pPr>
            <a:lvl4pPr lvl="3" rtl="0">
              <a:spcBef>
                <a:spcPts val="0"/>
              </a:spcBef>
              <a:spcAft>
                <a:spcPts val="0"/>
              </a:spcAft>
              <a:buNone/>
              <a:defRPr b="1" sz="2900"/>
            </a:lvl4pPr>
            <a:lvl5pPr lvl="4" rtl="0">
              <a:spcBef>
                <a:spcPts val="0"/>
              </a:spcBef>
              <a:spcAft>
                <a:spcPts val="0"/>
              </a:spcAft>
              <a:buNone/>
              <a:defRPr b="1" sz="2900"/>
            </a:lvl5pPr>
            <a:lvl6pPr lvl="5" rtl="0">
              <a:spcBef>
                <a:spcPts val="0"/>
              </a:spcBef>
              <a:spcAft>
                <a:spcPts val="0"/>
              </a:spcAft>
              <a:buNone/>
              <a:defRPr b="1" sz="2900"/>
            </a:lvl6pPr>
            <a:lvl7pPr lvl="6" rtl="0">
              <a:spcBef>
                <a:spcPts val="0"/>
              </a:spcBef>
              <a:spcAft>
                <a:spcPts val="0"/>
              </a:spcAft>
              <a:buNone/>
              <a:defRPr b="1" sz="2900"/>
            </a:lvl7pPr>
            <a:lvl8pPr lvl="7" rtl="0">
              <a:spcBef>
                <a:spcPts val="0"/>
              </a:spcBef>
              <a:spcAft>
                <a:spcPts val="0"/>
              </a:spcAft>
              <a:buNone/>
              <a:defRPr b="1" sz="2900"/>
            </a:lvl8pPr>
            <a:lvl9pPr lvl="8" rtl="0">
              <a:spcBef>
                <a:spcPts val="0"/>
              </a:spcBef>
              <a:spcAft>
                <a:spcPts val="0"/>
              </a:spcAft>
              <a:buNone/>
              <a:defRPr b="1" sz="2900"/>
            </a:lvl9pPr>
          </a:lstStyle>
          <a:p/>
        </p:txBody>
      </p:sp>
      <p:sp>
        <p:nvSpPr>
          <p:cNvPr id="143" name="Google Shape;143;p14"/>
          <p:cNvSpPr txBox="1"/>
          <p:nvPr>
            <p:ph idx="2" type="subTitle"/>
          </p:nvPr>
        </p:nvSpPr>
        <p:spPr>
          <a:xfrm>
            <a:off x="10975189" y="6723073"/>
            <a:ext cx="8233800" cy="569400"/>
          </a:xfrm>
          <a:prstGeom prst="rect">
            <a:avLst/>
          </a:prstGeom>
        </p:spPr>
        <p:txBody>
          <a:bodyPr anchorCtr="0" anchor="ctr" bIns="243700" lIns="243700" spcFirstLastPara="1" rIns="243700" wrap="square" tIns="243700">
            <a:noAutofit/>
          </a:bodyPr>
          <a:lstStyle>
            <a:lvl1pPr lvl="0" rtl="0">
              <a:spcBef>
                <a:spcPts val="0"/>
              </a:spcBef>
              <a:spcAft>
                <a:spcPts val="0"/>
              </a:spcAft>
              <a:buNone/>
              <a:defRPr b="1" sz="2900"/>
            </a:lvl1pPr>
            <a:lvl2pPr lvl="1" rtl="0">
              <a:spcBef>
                <a:spcPts val="0"/>
              </a:spcBef>
              <a:spcAft>
                <a:spcPts val="0"/>
              </a:spcAft>
              <a:buNone/>
              <a:defRPr b="1" sz="2900"/>
            </a:lvl2pPr>
            <a:lvl3pPr lvl="2" rtl="0">
              <a:spcBef>
                <a:spcPts val="0"/>
              </a:spcBef>
              <a:spcAft>
                <a:spcPts val="0"/>
              </a:spcAft>
              <a:buNone/>
              <a:defRPr b="1" sz="2900"/>
            </a:lvl3pPr>
            <a:lvl4pPr lvl="3" rtl="0">
              <a:spcBef>
                <a:spcPts val="0"/>
              </a:spcBef>
              <a:spcAft>
                <a:spcPts val="0"/>
              </a:spcAft>
              <a:buNone/>
              <a:defRPr b="1" sz="2900"/>
            </a:lvl4pPr>
            <a:lvl5pPr lvl="4" rtl="0">
              <a:spcBef>
                <a:spcPts val="0"/>
              </a:spcBef>
              <a:spcAft>
                <a:spcPts val="0"/>
              </a:spcAft>
              <a:buNone/>
              <a:defRPr b="1" sz="2900"/>
            </a:lvl5pPr>
            <a:lvl6pPr lvl="5" rtl="0">
              <a:spcBef>
                <a:spcPts val="0"/>
              </a:spcBef>
              <a:spcAft>
                <a:spcPts val="0"/>
              </a:spcAft>
              <a:buNone/>
              <a:defRPr b="1" sz="2900"/>
            </a:lvl6pPr>
            <a:lvl7pPr lvl="6" rtl="0">
              <a:spcBef>
                <a:spcPts val="0"/>
              </a:spcBef>
              <a:spcAft>
                <a:spcPts val="0"/>
              </a:spcAft>
              <a:buNone/>
              <a:defRPr b="1" sz="2900"/>
            </a:lvl7pPr>
            <a:lvl8pPr lvl="7" rtl="0">
              <a:spcBef>
                <a:spcPts val="0"/>
              </a:spcBef>
              <a:spcAft>
                <a:spcPts val="0"/>
              </a:spcAft>
              <a:buNone/>
              <a:defRPr b="1" sz="2900"/>
            </a:lvl8pPr>
            <a:lvl9pPr lvl="8" rtl="0">
              <a:spcBef>
                <a:spcPts val="0"/>
              </a:spcBef>
              <a:spcAft>
                <a:spcPts val="0"/>
              </a:spcAft>
              <a:buNone/>
              <a:defRPr b="1" sz="2900"/>
            </a:lvl9pPr>
          </a:lstStyle>
          <a:p/>
        </p:txBody>
      </p:sp>
      <p:sp>
        <p:nvSpPr>
          <p:cNvPr id="144" name="Google Shape;144;p14"/>
          <p:cNvSpPr txBox="1"/>
          <p:nvPr>
            <p:ph idx="3" type="subTitle"/>
          </p:nvPr>
        </p:nvSpPr>
        <p:spPr>
          <a:xfrm>
            <a:off x="10975189" y="8595123"/>
            <a:ext cx="8233800" cy="569400"/>
          </a:xfrm>
          <a:prstGeom prst="rect">
            <a:avLst/>
          </a:prstGeom>
        </p:spPr>
        <p:txBody>
          <a:bodyPr anchorCtr="0" anchor="ctr" bIns="243700" lIns="243700" spcFirstLastPara="1" rIns="243700" wrap="square" tIns="243700">
            <a:noAutofit/>
          </a:bodyPr>
          <a:lstStyle>
            <a:lvl1pPr lvl="0" rtl="0">
              <a:spcBef>
                <a:spcPts val="0"/>
              </a:spcBef>
              <a:spcAft>
                <a:spcPts val="0"/>
              </a:spcAft>
              <a:buNone/>
              <a:defRPr b="1" sz="2900"/>
            </a:lvl1pPr>
            <a:lvl2pPr lvl="1" rtl="0">
              <a:spcBef>
                <a:spcPts val="0"/>
              </a:spcBef>
              <a:spcAft>
                <a:spcPts val="0"/>
              </a:spcAft>
              <a:buNone/>
              <a:defRPr b="1" sz="2900"/>
            </a:lvl2pPr>
            <a:lvl3pPr lvl="2" rtl="0">
              <a:spcBef>
                <a:spcPts val="0"/>
              </a:spcBef>
              <a:spcAft>
                <a:spcPts val="0"/>
              </a:spcAft>
              <a:buNone/>
              <a:defRPr b="1" sz="2900"/>
            </a:lvl3pPr>
            <a:lvl4pPr lvl="3" rtl="0">
              <a:spcBef>
                <a:spcPts val="0"/>
              </a:spcBef>
              <a:spcAft>
                <a:spcPts val="0"/>
              </a:spcAft>
              <a:buNone/>
              <a:defRPr b="1" sz="2900"/>
            </a:lvl4pPr>
            <a:lvl5pPr lvl="4" rtl="0">
              <a:spcBef>
                <a:spcPts val="0"/>
              </a:spcBef>
              <a:spcAft>
                <a:spcPts val="0"/>
              </a:spcAft>
              <a:buNone/>
              <a:defRPr b="1" sz="2900"/>
            </a:lvl5pPr>
            <a:lvl6pPr lvl="5" rtl="0">
              <a:spcBef>
                <a:spcPts val="0"/>
              </a:spcBef>
              <a:spcAft>
                <a:spcPts val="0"/>
              </a:spcAft>
              <a:buNone/>
              <a:defRPr b="1" sz="2900"/>
            </a:lvl6pPr>
            <a:lvl7pPr lvl="6" rtl="0">
              <a:spcBef>
                <a:spcPts val="0"/>
              </a:spcBef>
              <a:spcAft>
                <a:spcPts val="0"/>
              </a:spcAft>
              <a:buNone/>
              <a:defRPr b="1" sz="2900"/>
            </a:lvl7pPr>
            <a:lvl8pPr lvl="7" rtl="0">
              <a:spcBef>
                <a:spcPts val="0"/>
              </a:spcBef>
              <a:spcAft>
                <a:spcPts val="0"/>
              </a:spcAft>
              <a:buNone/>
              <a:defRPr b="1" sz="2900"/>
            </a:lvl8pPr>
            <a:lvl9pPr lvl="8" rtl="0">
              <a:spcBef>
                <a:spcPts val="0"/>
              </a:spcBef>
              <a:spcAft>
                <a:spcPts val="0"/>
              </a:spcAft>
              <a:buNone/>
              <a:defRPr b="1" sz="2900"/>
            </a:lvl9pPr>
          </a:lstStyle>
          <a:p/>
        </p:txBody>
      </p:sp>
      <p:sp>
        <p:nvSpPr>
          <p:cNvPr id="145" name="Google Shape;145;p14"/>
          <p:cNvSpPr/>
          <p:nvPr/>
        </p:nvSpPr>
        <p:spPr>
          <a:xfrm>
            <a:off x="8627495" y="8428771"/>
            <a:ext cx="1083900" cy="1083900"/>
          </a:xfrm>
          <a:prstGeom prst="ellipse">
            <a:avLst/>
          </a:prstGeom>
          <a:solidFill>
            <a:srgbClr val="2E2E35"/>
          </a:solidFill>
          <a:ln>
            <a:noFill/>
          </a:ln>
        </p:spPr>
        <p:txBody>
          <a:bodyPr anchorCtr="0" anchor="ctr" bIns="45725" lIns="91450" spcFirstLastPara="1" rIns="91450" wrap="square" tIns="45725">
            <a:noAutofit/>
          </a:bodyPr>
          <a:lstStyle/>
          <a:p>
            <a:pPr indent="0" lvl="0" marL="0" marR="0" rtl="0" algn="ctr">
              <a:lnSpc>
                <a:spcPct val="100000"/>
              </a:lnSpc>
              <a:spcBef>
                <a:spcPts val="0"/>
              </a:spcBef>
              <a:spcAft>
                <a:spcPts val="0"/>
              </a:spcAft>
              <a:buClr>
                <a:srgbClr val="000000"/>
              </a:buClr>
              <a:buFont typeface="Arial"/>
              <a:buNone/>
            </a:pPr>
            <a:r>
              <a:t/>
            </a:r>
            <a:endParaRPr b="0" i="0" sz="3700" u="none" cap="none" strike="noStrike">
              <a:solidFill>
                <a:srgbClr val="FFFFFF"/>
              </a:solidFill>
              <a:latin typeface="Lato"/>
              <a:ea typeface="Lato"/>
              <a:cs typeface="Lato"/>
              <a:sym typeface="Lato"/>
            </a:endParaRPr>
          </a:p>
        </p:txBody>
      </p:sp>
      <p:sp>
        <p:nvSpPr>
          <p:cNvPr id="146" name="Google Shape;146;p14"/>
          <p:cNvSpPr txBox="1"/>
          <p:nvPr/>
        </p:nvSpPr>
        <p:spPr>
          <a:xfrm>
            <a:off x="8768005" y="8516769"/>
            <a:ext cx="848100" cy="861600"/>
          </a:xfrm>
          <a:prstGeom prst="rect">
            <a:avLst/>
          </a:prstGeom>
          <a:noFill/>
          <a:ln>
            <a:noFill/>
          </a:ln>
        </p:spPr>
        <p:txBody>
          <a:bodyPr anchorCtr="0" anchor="t" bIns="45725" lIns="91450" spcFirstLastPara="1" rIns="91450" wrap="square" tIns="45725">
            <a:noAutofit/>
          </a:bodyPr>
          <a:lstStyle/>
          <a:p>
            <a:pPr indent="0" lvl="0" marL="0" marR="0" rtl="0" algn="ctr">
              <a:lnSpc>
                <a:spcPct val="100000"/>
              </a:lnSpc>
              <a:spcBef>
                <a:spcPts val="0"/>
              </a:spcBef>
              <a:spcAft>
                <a:spcPts val="0"/>
              </a:spcAft>
              <a:buClr>
                <a:srgbClr val="FFFFFF"/>
              </a:buClr>
              <a:buFont typeface="Montserrat"/>
              <a:buNone/>
            </a:pPr>
            <a:r>
              <a:rPr b="1" lang="en-US" sz="5100">
                <a:solidFill>
                  <a:srgbClr val="FFFFFF"/>
                </a:solidFill>
                <a:latin typeface="Montserrat"/>
                <a:ea typeface="Montserrat"/>
                <a:cs typeface="Montserrat"/>
                <a:sym typeface="Montserrat"/>
              </a:rPr>
              <a:t>3</a:t>
            </a:r>
            <a:endParaRPr sz="130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147" name="Shape 147"/>
        <p:cNvGrpSpPr/>
        <p:nvPr/>
      </p:nvGrpSpPr>
      <p:grpSpPr>
        <a:xfrm>
          <a:off x="0" y="0"/>
          <a:ext cx="0" cy="0"/>
          <a:chOff x="0" y="0"/>
          <a:chExt cx="0" cy="0"/>
        </a:xfrm>
      </p:grpSpPr>
      <p:sp>
        <p:nvSpPr>
          <p:cNvPr id="148" name="Google Shape;148;p15"/>
          <p:cNvSpPr txBox="1"/>
          <p:nvPr>
            <p:ph type="title"/>
          </p:nvPr>
        </p:nvSpPr>
        <p:spPr>
          <a:xfrm>
            <a:off x="8345547" y="5558738"/>
            <a:ext cx="8743800" cy="2598000"/>
          </a:xfrm>
          <a:prstGeom prst="rect">
            <a:avLst/>
          </a:prstGeom>
        </p:spPr>
        <p:txBody>
          <a:bodyPr anchorCtr="0" anchor="ctr" bIns="243700" lIns="243700" spcFirstLastPara="1" rIns="243700" wrap="square" tIns="243700">
            <a:noAutofit/>
          </a:bodyPr>
          <a:lstStyle>
            <a:lvl1pPr lvl="0" rtl="0" algn="ctr">
              <a:spcBef>
                <a:spcPts val="0"/>
              </a:spcBef>
              <a:spcAft>
                <a:spcPts val="0"/>
              </a:spcAft>
              <a:buNone/>
              <a:defRPr sz="9600">
                <a:latin typeface="Proxima Nova"/>
                <a:ea typeface="Proxima Nova"/>
                <a:cs typeface="Proxima Nova"/>
                <a:sym typeface="Proxima Nova"/>
              </a:defRPr>
            </a:lvl1pPr>
            <a:lvl2pPr lvl="1" rtl="0" algn="ctr">
              <a:spcBef>
                <a:spcPts val="0"/>
              </a:spcBef>
              <a:spcAft>
                <a:spcPts val="0"/>
              </a:spcAft>
              <a:buNone/>
              <a:defRPr sz="9600">
                <a:latin typeface="Proxima Nova"/>
                <a:ea typeface="Proxima Nova"/>
                <a:cs typeface="Proxima Nova"/>
                <a:sym typeface="Proxima Nova"/>
              </a:defRPr>
            </a:lvl2pPr>
            <a:lvl3pPr lvl="2" rtl="0" algn="ctr">
              <a:spcBef>
                <a:spcPts val="0"/>
              </a:spcBef>
              <a:spcAft>
                <a:spcPts val="0"/>
              </a:spcAft>
              <a:buNone/>
              <a:defRPr sz="9600">
                <a:latin typeface="Proxima Nova"/>
                <a:ea typeface="Proxima Nova"/>
                <a:cs typeface="Proxima Nova"/>
                <a:sym typeface="Proxima Nova"/>
              </a:defRPr>
            </a:lvl3pPr>
            <a:lvl4pPr lvl="3" rtl="0" algn="ctr">
              <a:spcBef>
                <a:spcPts val="0"/>
              </a:spcBef>
              <a:spcAft>
                <a:spcPts val="0"/>
              </a:spcAft>
              <a:buNone/>
              <a:defRPr sz="9600">
                <a:latin typeface="Proxima Nova"/>
                <a:ea typeface="Proxima Nova"/>
                <a:cs typeface="Proxima Nova"/>
                <a:sym typeface="Proxima Nova"/>
              </a:defRPr>
            </a:lvl4pPr>
            <a:lvl5pPr lvl="4" rtl="0" algn="ctr">
              <a:spcBef>
                <a:spcPts val="0"/>
              </a:spcBef>
              <a:spcAft>
                <a:spcPts val="0"/>
              </a:spcAft>
              <a:buNone/>
              <a:defRPr sz="9600">
                <a:latin typeface="Proxima Nova"/>
                <a:ea typeface="Proxima Nova"/>
                <a:cs typeface="Proxima Nova"/>
                <a:sym typeface="Proxima Nova"/>
              </a:defRPr>
            </a:lvl5pPr>
            <a:lvl6pPr lvl="5" rtl="0" algn="ctr">
              <a:spcBef>
                <a:spcPts val="0"/>
              </a:spcBef>
              <a:spcAft>
                <a:spcPts val="0"/>
              </a:spcAft>
              <a:buNone/>
              <a:defRPr sz="9600">
                <a:latin typeface="Proxima Nova"/>
                <a:ea typeface="Proxima Nova"/>
                <a:cs typeface="Proxima Nova"/>
                <a:sym typeface="Proxima Nova"/>
              </a:defRPr>
            </a:lvl6pPr>
            <a:lvl7pPr lvl="6" rtl="0" algn="ctr">
              <a:spcBef>
                <a:spcPts val="0"/>
              </a:spcBef>
              <a:spcAft>
                <a:spcPts val="0"/>
              </a:spcAft>
              <a:buNone/>
              <a:defRPr sz="9600">
                <a:latin typeface="Proxima Nova"/>
                <a:ea typeface="Proxima Nova"/>
                <a:cs typeface="Proxima Nova"/>
                <a:sym typeface="Proxima Nova"/>
              </a:defRPr>
            </a:lvl7pPr>
            <a:lvl8pPr lvl="7" rtl="0" algn="ctr">
              <a:spcBef>
                <a:spcPts val="0"/>
              </a:spcBef>
              <a:spcAft>
                <a:spcPts val="0"/>
              </a:spcAft>
              <a:buNone/>
              <a:defRPr sz="9600">
                <a:latin typeface="Proxima Nova"/>
                <a:ea typeface="Proxima Nova"/>
                <a:cs typeface="Proxima Nova"/>
                <a:sym typeface="Proxima Nova"/>
              </a:defRPr>
            </a:lvl8pPr>
            <a:lvl9pPr lvl="8" rtl="0" algn="ctr">
              <a:spcBef>
                <a:spcPts val="0"/>
              </a:spcBef>
              <a:spcAft>
                <a:spcPts val="0"/>
              </a:spcAft>
              <a:buNone/>
              <a:defRPr sz="9600">
                <a:latin typeface="Proxima Nova"/>
                <a:ea typeface="Proxima Nova"/>
                <a:cs typeface="Proxima Nova"/>
                <a:sym typeface="Proxima Nova"/>
              </a:defRPr>
            </a:lvl9pPr>
          </a:lstStyle>
          <a:p/>
        </p:txBody>
      </p:sp>
      <p:grpSp>
        <p:nvGrpSpPr>
          <p:cNvPr id="149" name="Google Shape;149;p15"/>
          <p:cNvGrpSpPr/>
          <p:nvPr/>
        </p:nvGrpSpPr>
        <p:grpSpPr>
          <a:xfrm>
            <a:off x="7354859" y="4108725"/>
            <a:ext cx="10377008" cy="5498021"/>
            <a:chOff x="9923385" y="4117650"/>
            <a:chExt cx="4553116" cy="2413212"/>
          </a:xfrm>
        </p:grpSpPr>
        <p:cxnSp>
          <p:nvCxnSpPr>
            <p:cNvPr id="150" name="Google Shape;150;p15"/>
            <p:cNvCxnSpPr/>
            <p:nvPr/>
          </p:nvCxnSpPr>
          <p:spPr>
            <a:xfrm rot="10800000">
              <a:off x="9923400" y="4117650"/>
              <a:ext cx="4553100" cy="0"/>
            </a:xfrm>
            <a:prstGeom prst="straightConnector1">
              <a:avLst/>
            </a:prstGeom>
            <a:noFill/>
            <a:ln cap="flat" cmpd="sng" w="28575">
              <a:solidFill>
                <a:srgbClr val="2E2E35"/>
              </a:solidFill>
              <a:prstDash val="solid"/>
              <a:miter lim="8000"/>
              <a:headEnd len="sm" w="sm" type="none"/>
              <a:tailEnd len="sm" w="sm" type="none"/>
            </a:ln>
          </p:spPr>
        </p:cxnSp>
        <p:cxnSp>
          <p:nvCxnSpPr>
            <p:cNvPr id="151" name="Google Shape;151;p15"/>
            <p:cNvCxnSpPr/>
            <p:nvPr/>
          </p:nvCxnSpPr>
          <p:spPr>
            <a:xfrm>
              <a:off x="9923385" y="6197862"/>
              <a:ext cx="0" cy="333000"/>
            </a:xfrm>
            <a:prstGeom prst="straightConnector1">
              <a:avLst/>
            </a:prstGeom>
            <a:noFill/>
            <a:ln cap="flat" cmpd="sng" w="28575">
              <a:solidFill>
                <a:srgbClr val="2E2E35"/>
              </a:solidFill>
              <a:prstDash val="solid"/>
              <a:miter lim="8000"/>
              <a:headEnd len="sm" w="sm" type="none"/>
              <a:tailEnd len="sm" w="sm" type="none"/>
            </a:ln>
          </p:spPr>
        </p:cxnSp>
        <p:cxnSp>
          <p:nvCxnSpPr>
            <p:cNvPr id="152" name="Google Shape;152;p15"/>
            <p:cNvCxnSpPr/>
            <p:nvPr/>
          </p:nvCxnSpPr>
          <p:spPr>
            <a:xfrm rot="10800000">
              <a:off x="9923400" y="6523464"/>
              <a:ext cx="4553100" cy="0"/>
            </a:xfrm>
            <a:prstGeom prst="straightConnector1">
              <a:avLst/>
            </a:prstGeom>
            <a:noFill/>
            <a:ln cap="flat" cmpd="sng" w="28575">
              <a:solidFill>
                <a:srgbClr val="2E2E35"/>
              </a:solidFill>
              <a:prstDash val="solid"/>
              <a:miter lim="8000"/>
              <a:headEnd len="sm" w="sm" type="none"/>
              <a:tailEnd len="sm" w="sm" type="none"/>
            </a:ln>
          </p:spPr>
        </p:cxnSp>
        <p:cxnSp>
          <p:nvCxnSpPr>
            <p:cNvPr id="153" name="Google Shape;153;p15"/>
            <p:cNvCxnSpPr/>
            <p:nvPr/>
          </p:nvCxnSpPr>
          <p:spPr>
            <a:xfrm>
              <a:off x="14476502" y="4117650"/>
              <a:ext cx="0" cy="2405700"/>
            </a:xfrm>
            <a:prstGeom prst="straightConnector1">
              <a:avLst/>
            </a:prstGeom>
            <a:noFill/>
            <a:ln cap="flat" cmpd="sng" w="28575">
              <a:solidFill>
                <a:srgbClr val="2E2E35"/>
              </a:solidFill>
              <a:prstDash val="solid"/>
              <a:miter lim="8000"/>
              <a:headEnd len="sm" w="sm" type="none"/>
              <a:tailEnd len="sm" w="sm" type="none"/>
            </a:ln>
          </p:spPr>
        </p:cxnSp>
        <p:cxnSp>
          <p:nvCxnSpPr>
            <p:cNvPr id="154" name="Google Shape;154;p15"/>
            <p:cNvCxnSpPr/>
            <p:nvPr/>
          </p:nvCxnSpPr>
          <p:spPr>
            <a:xfrm>
              <a:off x="9923385" y="4117650"/>
              <a:ext cx="0" cy="333000"/>
            </a:xfrm>
            <a:prstGeom prst="straightConnector1">
              <a:avLst/>
            </a:prstGeom>
            <a:noFill/>
            <a:ln cap="flat" cmpd="sng" w="28575">
              <a:solidFill>
                <a:srgbClr val="2E2E35"/>
              </a:solidFill>
              <a:prstDash val="solid"/>
              <a:miter lim="8000"/>
              <a:headEnd len="sm" w="sm" type="none"/>
              <a:tailEnd len="sm" w="sm" type="none"/>
            </a:ln>
          </p:spPr>
        </p:cxnSp>
      </p:grpSp>
      <p:sp>
        <p:nvSpPr>
          <p:cNvPr id="155" name="Google Shape;155;p15"/>
          <p:cNvSpPr txBox="1"/>
          <p:nvPr>
            <p:ph idx="1" type="subTitle"/>
          </p:nvPr>
        </p:nvSpPr>
        <p:spPr>
          <a:xfrm>
            <a:off x="3781030" y="4540000"/>
            <a:ext cx="4564800" cy="4650000"/>
          </a:xfrm>
          <a:prstGeom prst="rect">
            <a:avLst/>
          </a:prstGeom>
        </p:spPr>
        <p:txBody>
          <a:bodyPr anchorCtr="0" anchor="ctr" bIns="243700" lIns="243700" spcFirstLastPara="1" rIns="243700" wrap="square" tIns="243700">
            <a:noAutofit/>
          </a:bodyPr>
          <a:lstStyle>
            <a:lvl1pPr lvl="0" rtl="0" algn="r">
              <a:spcBef>
                <a:spcPts val="0"/>
              </a:spcBef>
              <a:spcAft>
                <a:spcPts val="0"/>
              </a:spcAft>
              <a:buNone/>
              <a:defRPr b="1" sz="20000">
                <a:solidFill>
                  <a:srgbClr val="434343"/>
                </a:solidFill>
                <a:latin typeface="Montserrat"/>
                <a:ea typeface="Montserrat"/>
                <a:cs typeface="Montserrat"/>
                <a:sym typeface="Montserrat"/>
              </a:defRPr>
            </a:lvl1pPr>
            <a:lvl2pPr lvl="1" rtl="0">
              <a:spcBef>
                <a:spcPts val="0"/>
              </a:spcBef>
              <a:spcAft>
                <a:spcPts val="0"/>
              </a:spcAft>
              <a:buNone/>
              <a:defRPr b="1" sz="30000"/>
            </a:lvl2pPr>
            <a:lvl3pPr lvl="2" rtl="0">
              <a:spcBef>
                <a:spcPts val="0"/>
              </a:spcBef>
              <a:spcAft>
                <a:spcPts val="0"/>
              </a:spcAft>
              <a:buNone/>
              <a:defRPr b="1" sz="30000"/>
            </a:lvl3pPr>
            <a:lvl4pPr lvl="3" rtl="0">
              <a:spcBef>
                <a:spcPts val="0"/>
              </a:spcBef>
              <a:spcAft>
                <a:spcPts val="0"/>
              </a:spcAft>
              <a:buNone/>
              <a:defRPr b="1" sz="30000"/>
            </a:lvl4pPr>
            <a:lvl5pPr lvl="4" rtl="0">
              <a:spcBef>
                <a:spcPts val="0"/>
              </a:spcBef>
              <a:spcAft>
                <a:spcPts val="0"/>
              </a:spcAft>
              <a:buNone/>
              <a:defRPr b="1" sz="30000"/>
            </a:lvl5pPr>
            <a:lvl6pPr lvl="5" rtl="0">
              <a:spcBef>
                <a:spcPts val="0"/>
              </a:spcBef>
              <a:spcAft>
                <a:spcPts val="0"/>
              </a:spcAft>
              <a:buNone/>
              <a:defRPr b="1" sz="30000"/>
            </a:lvl6pPr>
            <a:lvl7pPr lvl="6" rtl="0">
              <a:spcBef>
                <a:spcPts val="0"/>
              </a:spcBef>
              <a:spcAft>
                <a:spcPts val="0"/>
              </a:spcAft>
              <a:buNone/>
              <a:defRPr b="1" sz="30000"/>
            </a:lvl7pPr>
            <a:lvl8pPr lvl="7" rtl="0">
              <a:spcBef>
                <a:spcPts val="0"/>
              </a:spcBef>
              <a:spcAft>
                <a:spcPts val="0"/>
              </a:spcAft>
              <a:buNone/>
              <a:defRPr b="1" sz="30000"/>
            </a:lvl8pPr>
            <a:lvl9pPr lvl="8" rtl="0">
              <a:spcBef>
                <a:spcPts val="0"/>
              </a:spcBef>
              <a:spcAft>
                <a:spcPts val="0"/>
              </a:spcAft>
              <a:buNone/>
              <a:defRPr b="1" sz="30000"/>
            </a:lvl9pPr>
          </a:lstStyle>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p:cSld name="TITLE_AND_BODY_1">
    <p:spTree>
      <p:nvGrpSpPr>
        <p:cNvPr id="156" name="Shape 156"/>
        <p:cNvGrpSpPr/>
        <p:nvPr/>
      </p:nvGrpSpPr>
      <p:grpSpPr>
        <a:xfrm>
          <a:off x="0" y="0"/>
          <a:ext cx="0" cy="0"/>
          <a:chOff x="0" y="0"/>
          <a:chExt cx="0" cy="0"/>
        </a:xfrm>
      </p:grpSpPr>
      <p:sp>
        <p:nvSpPr>
          <p:cNvPr id="157" name="Google Shape;157;p16"/>
          <p:cNvSpPr txBox="1"/>
          <p:nvPr>
            <p:ph type="title"/>
          </p:nvPr>
        </p:nvSpPr>
        <p:spPr>
          <a:xfrm>
            <a:off x="2925793" y="893096"/>
            <a:ext cx="19471800" cy="1002900"/>
          </a:xfrm>
          <a:prstGeom prst="rect">
            <a:avLst/>
          </a:prstGeom>
        </p:spPr>
        <p:txBody>
          <a:bodyPr anchorCtr="0" anchor="ctr" bIns="243700" lIns="243700" spcFirstLastPara="1" rIns="243700" wrap="square" tIns="243700">
            <a:noAutofit/>
          </a:bodyPr>
          <a:lstStyle>
            <a:lvl1pPr lvl="0" rtl="0">
              <a:spcBef>
                <a:spcPts val="0"/>
              </a:spcBef>
              <a:spcAft>
                <a:spcPts val="0"/>
              </a:spcAft>
              <a:buSzPts val="7200"/>
              <a:buNone/>
              <a:defRPr/>
            </a:lvl1pPr>
            <a:lvl2pPr lvl="1" rtl="0">
              <a:spcBef>
                <a:spcPts val="0"/>
              </a:spcBef>
              <a:spcAft>
                <a:spcPts val="0"/>
              </a:spcAft>
              <a:buSzPts val="7200"/>
              <a:buNone/>
              <a:defRPr/>
            </a:lvl2pPr>
            <a:lvl3pPr lvl="2" rtl="0">
              <a:spcBef>
                <a:spcPts val="0"/>
              </a:spcBef>
              <a:spcAft>
                <a:spcPts val="0"/>
              </a:spcAft>
              <a:buSzPts val="7200"/>
              <a:buNone/>
              <a:defRPr/>
            </a:lvl3pPr>
            <a:lvl4pPr lvl="3" rtl="0">
              <a:spcBef>
                <a:spcPts val="0"/>
              </a:spcBef>
              <a:spcAft>
                <a:spcPts val="0"/>
              </a:spcAft>
              <a:buSzPts val="7200"/>
              <a:buNone/>
              <a:defRPr/>
            </a:lvl4pPr>
            <a:lvl5pPr lvl="4" rtl="0">
              <a:spcBef>
                <a:spcPts val="0"/>
              </a:spcBef>
              <a:spcAft>
                <a:spcPts val="0"/>
              </a:spcAft>
              <a:buSzPts val="7200"/>
              <a:buNone/>
              <a:defRPr/>
            </a:lvl5pPr>
            <a:lvl6pPr lvl="5" rtl="0">
              <a:spcBef>
                <a:spcPts val="0"/>
              </a:spcBef>
              <a:spcAft>
                <a:spcPts val="0"/>
              </a:spcAft>
              <a:buSzPts val="7200"/>
              <a:buNone/>
              <a:defRPr/>
            </a:lvl6pPr>
            <a:lvl7pPr lvl="6" rtl="0">
              <a:spcBef>
                <a:spcPts val="0"/>
              </a:spcBef>
              <a:spcAft>
                <a:spcPts val="0"/>
              </a:spcAft>
              <a:buSzPts val="7200"/>
              <a:buNone/>
              <a:defRPr/>
            </a:lvl7pPr>
            <a:lvl8pPr lvl="7" rtl="0">
              <a:spcBef>
                <a:spcPts val="0"/>
              </a:spcBef>
              <a:spcAft>
                <a:spcPts val="0"/>
              </a:spcAft>
              <a:buSzPts val="7200"/>
              <a:buNone/>
              <a:defRPr/>
            </a:lvl8pPr>
            <a:lvl9pPr lvl="8" rtl="0">
              <a:spcBef>
                <a:spcPts val="0"/>
              </a:spcBef>
              <a:spcAft>
                <a:spcPts val="0"/>
              </a:spcAft>
              <a:buSzPts val="7200"/>
              <a:buNone/>
              <a:defRPr/>
            </a:lvl9pPr>
          </a:lstStyle>
          <a:p/>
        </p:txBody>
      </p:sp>
      <p:sp>
        <p:nvSpPr>
          <p:cNvPr id="158" name="Google Shape;158;p16"/>
          <p:cNvSpPr txBox="1"/>
          <p:nvPr>
            <p:ph idx="1" type="body"/>
          </p:nvPr>
        </p:nvSpPr>
        <p:spPr>
          <a:xfrm>
            <a:off x="2093889" y="3122625"/>
            <a:ext cx="20190000" cy="8329500"/>
          </a:xfrm>
          <a:prstGeom prst="rect">
            <a:avLst/>
          </a:prstGeom>
        </p:spPr>
        <p:txBody>
          <a:bodyPr anchorCtr="0" anchor="t" bIns="243700" lIns="243700" spcFirstLastPara="1" rIns="243700" wrap="square" tIns="243700">
            <a:noAutofit/>
          </a:bodyPr>
          <a:lstStyle>
            <a:lvl1pPr indent="-533400" lvl="0" marL="457200" rtl="0">
              <a:spcBef>
                <a:spcPts val="0"/>
              </a:spcBef>
              <a:spcAft>
                <a:spcPts val="0"/>
              </a:spcAft>
              <a:buSzPts val="4800"/>
              <a:buChar char="●"/>
              <a:defRPr/>
            </a:lvl1pPr>
            <a:lvl2pPr indent="-533400" lvl="1" marL="914400" rtl="0">
              <a:spcBef>
                <a:spcPts val="0"/>
              </a:spcBef>
              <a:spcAft>
                <a:spcPts val="0"/>
              </a:spcAft>
              <a:buSzPts val="4800"/>
              <a:buChar char="○"/>
              <a:defRPr/>
            </a:lvl2pPr>
            <a:lvl3pPr indent="-533400" lvl="2" marL="1371600" rtl="0">
              <a:spcBef>
                <a:spcPts val="0"/>
              </a:spcBef>
              <a:spcAft>
                <a:spcPts val="0"/>
              </a:spcAft>
              <a:buSzPts val="4800"/>
              <a:buChar char="■"/>
              <a:defRPr/>
            </a:lvl3pPr>
            <a:lvl4pPr indent="-533400" lvl="3" marL="1828800" rtl="0">
              <a:spcBef>
                <a:spcPts val="0"/>
              </a:spcBef>
              <a:spcAft>
                <a:spcPts val="0"/>
              </a:spcAft>
              <a:buSzPts val="4800"/>
              <a:buChar char="●"/>
              <a:defRPr/>
            </a:lvl4pPr>
            <a:lvl5pPr indent="-533400" lvl="4" marL="2286000" rtl="0">
              <a:spcBef>
                <a:spcPts val="0"/>
              </a:spcBef>
              <a:spcAft>
                <a:spcPts val="0"/>
              </a:spcAft>
              <a:buSzPts val="4800"/>
              <a:buChar char="○"/>
              <a:defRPr/>
            </a:lvl5pPr>
            <a:lvl6pPr indent="-533400" lvl="5" marL="2743200" rtl="0">
              <a:spcBef>
                <a:spcPts val="0"/>
              </a:spcBef>
              <a:spcAft>
                <a:spcPts val="0"/>
              </a:spcAft>
              <a:buSzPts val="4800"/>
              <a:buChar char="■"/>
              <a:defRPr/>
            </a:lvl6pPr>
            <a:lvl7pPr indent="-533400" lvl="6" marL="3200400" rtl="0">
              <a:spcBef>
                <a:spcPts val="0"/>
              </a:spcBef>
              <a:spcAft>
                <a:spcPts val="0"/>
              </a:spcAft>
              <a:buSzPts val="4800"/>
              <a:buChar char="●"/>
              <a:defRPr/>
            </a:lvl7pPr>
            <a:lvl8pPr indent="-533400" lvl="7" marL="3657600" rtl="0">
              <a:spcBef>
                <a:spcPts val="0"/>
              </a:spcBef>
              <a:spcAft>
                <a:spcPts val="0"/>
              </a:spcAft>
              <a:buSzPts val="4800"/>
              <a:buChar char="○"/>
              <a:defRPr/>
            </a:lvl8pPr>
            <a:lvl9pPr indent="-533400" lvl="8" marL="4114800" rtl="0">
              <a:spcBef>
                <a:spcPts val="0"/>
              </a:spcBef>
              <a:spcAft>
                <a:spcPts val="0"/>
              </a:spcAft>
              <a:buSzPts val="4800"/>
              <a:buChar char="■"/>
              <a:defRPr/>
            </a:lvl9pPr>
          </a:lstStyle>
          <a:p/>
        </p:txBody>
      </p:sp>
      <p:sp>
        <p:nvSpPr>
          <p:cNvPr id="159" name="Google Shape;159;p16"/>
          <p:cNvSpPr txBox="1"/>
          <p:nvPr>
            <p:ph idx="2" type="subTitle"/>
          </p:nvPr>
        </p:nvSpPr>
        <p:spPr>
          <a:xfrm>
            <a:off x="2925793" y="1896000"/>
            <a:ext cx="14312700" cy="611100"/>
          </a:xfrm>
          <a:prstGeom prst="rect">
            <a:avLst/>
          </a:prstGeom>
        </p:spPr>
        <p:txBody>
          <a:bodyPr anchorCtr="0" anchor="ctr" bIns="243700" lIns="243700" spcFirstLastPara="1" rIns="243700" wrap="square" tIns="243700">
            <a:noAutofit/>
          </a:bodyPr>
          <a:lstStyle>
            <a:lvl1pPr lvl="0" rtl="0">
              <a:spcBef>
                <a:spcPts val="0"/>
              </a:spcBef>
              <a:spcAft>
                <a:spcPts val="0"/>
              </a:spcAft>
              <a:buNone/>
              <a:defRPr b="1" sz="4500">
                <a:latin typeface="Montserrat"/>
                <a:ea typeface="Montserrat"/>
                <a:cs typeface="Montserrat"/>
                <a:sym typeface="Montserrat"/>
              </a:defRPr>
            </a:lvl1pPr>
            <a:lvl2pPr lvl="1" rtl="0">
              <a:spcBef>
                <a:spcPts val="0"/>
              </a:spcBef>
              <a:spcAft>
                <a:spcPts val="0"/>
              </a:spcAft>
              <a:buNone/>
              <a:defRPr b="1" sz="4500">
                <a:solidFill>
                  <a:srgbClr val="CCCCCC"/>
                </a:solidFill>
                <a:latin typeface="Montserrat"/>
                <a:ea typeface="Montserrat"/>
                <a:cs typeface="Montserrat"/>
                <a:sym typeface="Montserrat"/>
              </a:defRPr>
            </a:lvl2pPr>
            <a:lvl3pPr lvl="2" rtl="0">
              <a:spcBef>
                <a:spcPts val="0"/>
              </a:spcBef>
              <a:spcAft>
                <a:spcPts val="0"/>
              </a:spcAft>
              <a:buNone/>
              <a:defRPr b="1" sz="4500">
                <a:solidFill>
                  <a:srgbClr val="CCCCCC"/>
                </a:solidFill>
                <a:latin typeface="Montserrat"/>
                <a:ea typeface="Montserrat"/>
                <a:cs typeface="Montserrat"/>
                <a:sym typeface="Montserrat"/>
              </a:defRPr>
            </a:lvl3pPr>
            <a:lvl4pPr lvl="3" rtl="0">
              <a:spcBef>
                <a:spcPts val="0"/>
              </a:spcBef>
              <a:spcAft>
                <a:spcPts val="0"/>
              </a:spcAft>
              <a:buNone/>
              <a:defRPr b="1" sz="4500">
                <a:solidFill>
                  <a:srgbClr val="CCCCCC"/>
                </a:solidFill>
                <a:latin typeface="Montserrat"/>
                <a:ea typeface="Montserrat"/>
                <a:cs typeface="Montserrat"/>
                <a:sym typeface="Montserrat"/>
              </a:defRPr>
            </a:lvl4pPr>
            <a:lvl5pPr lvl="4" rtl="0">
              <a:spcBef>
                <a:spcPts val="0"/>
              </a:spcBef>
              <a:spcAft>
                <a:spcPts val="0"/>
              </a:spcAft>
              <a:buNone/>
              <a:defRPr b="1" sz="4500">
                <a:solidFill>
                  <a:srgbClr val="CCCCCC"/>
                </a:solidFill>
                <a:latin typeface="Montserrat"/>
                <a:ea typeface="Montserrat"/>
                <a:cs typeface="Montserrat"/>
                <a:sym typeface="Montserrat"/>
              </a:defRPr>
            </a:lvl5pPr>
            <a:lvl6pPr lvl="5" rtl="0">
              <a:spcBef>
                <a:spcPts val="0"/>
              </a:spcBef>
              <a:spcAft>
                <a:spcPts val="0"/>
              </a:spcAft>
              <a:buNone/>
              <a:defRPr b="1" sz="4500">
                <a:solidFill>
                  <a:srgbClr val="CCCCCC"/>
                </a:solidFill>
                <a:latin typeface="Montserrat"/>
                <a:ea typeface="Montserrat"/>
                <a:cs typeface="Montserrat"/>
                <a:sym typeface="Montserrat"/>
              </a:defRPr>
            </a:lvl6pPr>
            <a:lvl7pPr lvl="6" rtl="0">
              <a:spcBef>
                <a:spcPts val="0"/>
              </a:spcBef>
              <a:spcAft>
                <a:spcPts val="0"/>
              </a:spcAft>
              <a:buNone/>
              <a:defRPr b="1" sz="4500">
                <a:solidFill>
                  <a:srgbClr val="CCCCCC"/>
                </a:solidFill>
                <a:latin typeface="Montserrat"/>
                <a:ea typeface="Montserrat"/>
                <a:cs typeface="Montserrat"/>
                <a:sym typeface="Montserrat"/>
              </a:defRPr>
            </a:lvl7pPr>
            <a:lvl8pPr lvl="7" rtl="0">
              <a:spcBef>
                <a:spcPts val="0"/>
              </a:spcBef>
              <a:spcAft>
                <a:spcPts val="0"/>
              </a:spcAft>
              <a:buNone/>
              <a:defRPr b="1" sz="4500">
                <a:solidFill>
                  <a:srgbClr val="CCCCCC"/>
                </a:solidFill>
                <a:latin typeface="Montserrat"/>
                <a:ea typeface="Montserrat"/>
                <a:cs typeface="Montserrat"/>
                <a:sym typeface="Montserrat"/>
              </a:defRPr>
            </a:lvl8pPr>
            <a:lvl9pPr lvl="8" rtl="0">
              <a:spcBef>
                <a:spcPts val="0"/>
              </a:spcBef>
              <a:spcAft>
                <a:spcPts val="0"/>
              </a:spcAft>
              <a:buNone/>
              <a:defRPr b="1" sz="4500">
                <a:solidFill>
                  <a:srgbClr val="CCCCCC"/>
                </a:solidFill>
                <a:latin typeface="Montserrat"/>
                <a:ea typeface="Montserrat"/>
                <a:cs typeface="Montserrat"/>
                <a:sym typeface="Montserrat"/>
              </a:defRPr>
            </a:lvl9pPr>
          </a:lstStyle>
          <a:p/>
        </p:txBody>
      </p:sp>
      <p:sp>
        <p:nvSpPr>
          <p:cNvPr id="160" name="Google Shape;160;p16"/>
          <p:cNvSpPr txBox="1"/>
          <p:nvPr>
            <p:ph idx="3" type="subTitle"/>
          </p:nvPr>
        </p:nvSpPr>
        <p:spPr>
          <a:xfrm>
            <a:off x="870643" y="11614200"/>
            <a:ext cx="5721300" cy="611100"/>
          </a:xfrm>
          <a:prstGeom prst="rect">
            <a:avLst/>
          </a:prstGeom>
        </p:spPr>
        <p:txBody>
          <a:bodyPr anchorCtr="0" anchor="t" bIns="243700" lIns="243700" spcFirstLastPara="1" rIns="243700" wrap="square" tIns="243700">
            <a:noAutofit/>
          </a:bodyPr>
          <a:lstStyle>
            <a:lvl1pPr lvl="0" rtl="0">
              <a:spcBef>
                <a:spcPts val="0"/>
              </a:spcBef>
              <a:spcAft>
                <a:spcPts val="0"/>
              </a:spcAft>
              <a:buNone/>
              <a:defRPr sz="2400">
                <a:solidFill>
                  <a:srgbClr val="B7B7B7"/>
                </a:solidFill>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161" name="Shape 161"/>
        <p:cNvGrpSpPr/>
        <p:nvPr/>
      </p:nvGrpSpPr>
      <p:grpSpPr>
        <a:xfrm>
          <a:off x="0" y="0"/>
          <a:ext cx="0" cy="0"/>
          <a:chOff x="0" y="0"/>
          <a:chExt cx="0" cy="0"/>
        </a:xfrm>
      </p:grpSpPr>
      <p:sp>
        <p:nvSpPr>
          <p:cNvPr id="162" name="Google Shape;162;p17"/>
          <p:cNvSpPr txBox="1"/>
          <p:nvPr>
            <p:ph type="title"/>
          </p:nvPr>
        </p:nvSpPr>
        <p:spPr>
          <a:xfrm>
            <a:off x="2925793" y="893096"/>
            <a:ext cx="19471800" cy="1002900"/>
          </a:xfrm>
          <a:prstGeom prst="rect">
            <a:avLst/>
          </a:prstGeom>
        </p:spPr>
        <p:txBody>
          <a:bodyPr anchorCtr="0" anchor="ctr" bIns="243700" lIns="243700" spcFirstLastPara="1" rIns="243700" wrap="square" tIns="243700">
            <a:noAutofit/>
          </a:bodyPr>
          <a:lstStyle>
            <a:lvl1pPr lvl="0" rtl="0">
              <a:spcBef>
                <a:spcPts val="0"/>
              </a:spcBef>
              <a:spcAft>
                <a:spcPts val="0"/>
              </a:spcAft>
              <a:buSzPts val="7200"/>
              <a:buNone/>
              <a:defRPr/>
            </a:lvl1pPr>
            <a:lvl2pPr lvl="1" rtl="0">
              <a:spcBef>
                <a:spcPts val="0"/>
              </a:spcBef>
              <a:spcAft>
                <a:spcPts val="0"/>
              </a:spcAft>
              <a:buSzPts val="7200"/>
              <a:buNone/>
              <a:defRPr/>
            </a:lvl2pPr>
            <a:lvl3pPr lvl="2" rtl="0">
              <a:spcBef>
                <a:spcPts val="0"/>
              </a:spcBef>
              <a:spcAft>
                <a:spcPts val="0"/>
              </a:spcAft>
              <a:buSzPts val="7200"/>
              <a:buNone/>
              <a:defRPr/>
            </a:lvl3pPr>
            <a:lvl4pPr lvl="3" rtl="0">
              <a:spcBef>
                <a:spcPts val="0"/>
              </a:spcBef>
              <a:spcAft>
                <a:spcPts val="0"/>
              </a:spcAft>
              <a:buSzPts val="7200"/>
              <a:buNone/>
              <a:defRPr/>
            </a:lvl4pPr>
            <a:lvl5pPr lvl="4" rtl="0">
              <a:spcBef>
                <a:spcPts val="0"/>
              </a:spcBef>
              <a:spcAft>
                <a:spcPts val="0"/>
              </a:spcAft>
              <a:buSzPts val="7200"/>
              <a:buNone/>
              <a:defRPr/>
            </a:lvl5pPr>
            <a:lvl6pPr lvl="5" rtl="0">
              <a:spcBef>
                <a:spcPts val="0"/>
              </a:spcBef>
              <a:spcAft>
                <a:spcPts val="0"/>
              </a:spcAft>
              <a:buSzPts val="7200"/>
              <a:buNone/>
              <a:defRPr/>
            </a:lvl6pPr>
            <a:lvl7pPr lvl="6" rtl="0">
              <a:spcBef>
                <a:spcPts val="0"/>
              </a:spcBef>
              <a:spcAft>
                <a:spcPts val="0"/>
              </a:spcAft>
              <a:buSzPts val="7200"/>
              <a:buNone/>
              <a:defRPr/>
            </a:lvl7pPr>
            <a:lvl8pPr lvl="7" rtl="0">
              <a:spcBef>
                <a:spcPts val="0"/>
              </a:spcBef>
              <a:spcAft>
                <a:spcPts val="0"/>
              </a:spcAft>
              <a:buSzPts val="7200"/>
              <a:buNone/>
              <a:defRPr/>
            </a:lvl8pPr>
            <a:lvl9pPr lvl="8" rtl="0">
              <a:spcBef>
                <a:spcPts val="0"/>
              </a:spcBef>
              <a:spcAft>
                <a:spcPts val="0"/>
              </a:spcAft>
              <a:buSzPts val="7200"/>
              <a:buNone/>
              <a:defRPr/>
            </a:lvl9pPr>
          </a:lstStyle>
          <a:p/>
        </p:txBody>
      </p:sp>
      <p:sp>
        <p:nvSpPr>
          <p:cNvPr id="163" name="Google Shape;163;p17"/>
          <p:cNvSpPr txBox="1"/>
          <p:nvPr>
            <p:ph idx="1" type="body"/>
          </p:nvPr>
        </p:nvSpPr>
        <p:spPr>
          <a:xfrm>
            <a:off x="3025305" y="3122399"/>
            <a:ext cx="8568600" cy="8080800"/>
          </a:xfrm>
          <a:prstGeom prst="rect">
            <a:avLst/>
          </a:prstGeom>
        </p:spPr>
        <p:txBody>
          <a:bodyPr anchorCtr="0" anchor="t" bIns="243700" lIns="243700" spcFirstLastPara="1" rIns="243700" wrap="square" tIns="243700">
            <a:noAutofit/>
          </a:bodyPr>
          <a:lstStyle>
            <a:lvl1pPr indent="-463550" lvl="0" marL="457200" rtl="0">
              <a:spcBef>
                <a:spcPts val="0"/>
              </a:spcBef>
              <a:spcAft>
                <a:spcPts val="0"/>
              </a:spcAft>
              <a:buSzPts val="3700"/>
              <a:buChar char="●"/>
              <a:defRPr sz="3700"/>
            </a:lvl1pPr>
            <a:lvl2pPr indent="-431800" lvl="1" marL="914400" rtl="0">
              <a:spcBef>
                <a:spcPts val="0"/>
              </a:spcBef>
              <a:spcAft>
                <a:spcPts val="0"/>
              </a:spcAft>
              <a:buSzPts val="3200"/>
              <a:buChar char="○"/>
              <a:defRPr sz="3200"/>
            </a:lvl2pPr>
            <a:lvl3pPr indent="-431800" lvl="2" marL="1371600" rtl="0">
              <a:spcBef>
                <a:spcPts val="0"/>
              </a:spcBef>
              <a:spcAft>
                <a:spcPts val="0"/>
              </a:spcAft>
              <a:buSzPts val="3200"/>
              <a:buChar char="■"/>
              <a:defRPr sz="3200"/>
            </a:lvl3pPr>
            <a:lvl4pPr indent="-431800" lvl="3" marL="1828800" rtl="0">
              <a:spcBef>
                <a:spcPts val="0"/>
              </a:spcBef>
              <a:spcAft>
                <a:spcPts val="0"/>
              </a:spcAft>
              <a:buSzPts val="3200"/>
              <a:buChar char="●"/>
              <a:defRPr sz="3200"/>
            </a:lvl4pPr>
            <a:lvl5pPr indent="-431800" lvl="4" marL="2286000" rtl="0">
              <a:spcBef>
                <a:spcPts val="0"/>
              </a:spcBef>
              <a:spcAft>
                <a:spcPts val="0"/>
              </a:spcAft>
              <a:buSzPts val="3200"/>
              <a:buChar char="○"/>
              <a:defRPr sz="3200"/>
            </a:lvl5pPr>
            <a:lvl6pPr indent="-431800" lvl="5" marL="2743200" rtl="0">
              <a:spcBef>
                <a:spcPts val="0"/>
              </a:spcBef>
              <a:spcAft>
                <a:spcPts val="0"/>
              </a:spcAft>
              <a:buSzPts val="3200"/>
              <a:buChar char="■"/>
              <a:defRPr sz="3200"/>
            </a:lvl6pPr>
            <a:lvl7pPr indent="-431800" lvl="6" marL="3200400" rtl="0">
              <a:spcBef>
                <a:spcPts val="0"/>
              </a:spcBef>
              <a:spcAft>
                <a:spcPts val="0"/>
              </a:spcAft>
              <a:buSzPts val="3200"/>
              <a:buChar char="●"/>
              <a:defRPr sz="3200"/>
            </a:lvl7pPr>
            <a:lvl8pPr indent="-431800" lvl="7" marL="3657600" rtl="0">
              <a:spcBef>
                <a:spcPts val="0"/>
              </a:spcBef>
              <a:spcAft>
                <a:spcPts val="0"/>
              </a:spcAft>
              <a:buSzPts val="3200"/>
              <a:buChar char="○"/>
              <a:defRPr sz="3200"/>
            </a:lvl8pPr>
            <a:lvl9pPr indent="-431800" lvl="8" marL="4114800" rtl="0">
              <a:spcBef>
                <a:spcPts val="0"/>
              </a:spcBef>
              <a:spcAft>
                <a:spcPts val="0"/>
              </a:spcAft>
              <a:buSzPts val="3200"/>
              <a:buChar char="■"/>
              <a:defRPr sz="3200"/>
            </a:lvl9pPr>
          </a:lstStyle>
          <a:p/>
        </p:txBody>
      </p:sp>
      <p:sp>
        <p:nvSpPr>
          <p:cNvPr id="164" name="Google Shape;164;p17"/>
          <p:cNvSpPr txBox="1"/>
          <p:nvPr>
            <p:ph idx="12" type="sldNum"/>
          </p:nvPr>
        </p:nvSpPr>
        <p:spPr>
          <a:xfrm>
            <a:off x="22587337" y="12435245"/>
            <a:ext cx="1462800" cy="1049700"/>
          </a:xfrm>
          <a:prstGeom prst="rect">
            <a:avLst/>
          </a:prstGeom>
          <a:noFill/>
          <a:ln>
            <a:noFill/>
          </a:ln>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l">
              <a:spcBef>
                <a:spcPts val="0"/>
              </a:spcBef>
              <a:spcAft>
                <a:spcPts val="0"/>
              </a:spcAft>
              <a:buNone/>
            </a:pPr>
            <a:r>
              <a:t/>
            </a:r>
            <a:endParaRPr/>
          </a:p>
        </p:txBody>
      </p:sp>
      <p:sp>
        <p:nvSpPr>
          <p:cNvPr id="165" name="Google Shape;165;p17"/>
          <p:cNvSpPr txBox="1"/>
          <p:nvPr>
            <p:ph idx="2" type="subTitle"/>
          </p:nvPr>
        </p:nvSpPr>
        <p:spPr>
          <a:xfrm>
            <a:off x="2925793" y="1896000"/>
            <a:ext cx="14312700" cy="611100"/>
          </a:xfrm>
          <a:prstGeom prst="rect">
            <a:avLst/>
          </a:prstGeom>
        </p:spPr>
        <p:txBody>
          <a:bodyPr anchorCtr="0" anchor="ctr" bIns="243700" lIns="243700" spcFirstLastPara="1" rIns="243700" wrap="square" tIns="243700">
            <a:noAutofit/>
          </a:bodyPr>
          <a:lstStyle>
            <a:lvl1pPr lvl="0" rtl="0">
              <a:spcBef>
                <a:spcPts val="0"/>
              </a:spcBef>
              <a:spcAft>
                <a:spcPts val="0"/>
              </a:spcAft>
              <a:buNone/>
              <a:defRPr b="1" sz="4500">
                <a:latin typeface="Montserrat"/>
                <a:ea typeface="Montserrat"/>
                <a:cs typeface="Montserrat"/>
                <a:sym typeface="Montserrat"/>
              </a:defRPr>
            </a:lvl1pPr>
            <a:lvl2pPr lvl="1" rtl="0">
              <a:spcBef>
                <a:spcPts val="0"/>
              </a:spcBef>
              <a:spcAft>
                <a:spcPts val="0"/>
              </a:spcAft>
              <a:buNone/>
              <a:defRPr b="1" sz="4500">
                <a:solidFill>
                  <a:srgbClr val="CCCCCC"/>
                </a:solidFill>
                <a:latin typeface="Montserrat"/>
                <a:ea typeface="Montserrat"/>
                <a:cs typeface="Montserrat"/>
                <a:sym typeface="Montserrat"/>
              </a:defRPr>
            </a:lvl2pPr>
            <a:lvl3pPr lvl="2" rtl="0">
              <a:spcBef>
                <a:spcPts val="0"/>
              </a:spcBef>
              <a:spcAft>
                <a:spcPts val="0"/>
              </a:spcAft>
              <a:buNone/>
              <a:defRPr b="1" sz="4500">
                <a:solidFill>
                  <a:srgbClr val="CCCCCC"/>
                </a:solidFill>
                <a:latin typeface="Montserrat"/>
                <a:ea typeface="Montserrat"/>
                <a:cs typeface="Montserrat"/>
                <a:sym typeface="Montserrat"/>
              </a:defRPr>
            </a:lvl3pPr>
            <a:lvl4pPr lvl="3" rtl="0">
              <a:spcBef>
                <a:spcPts val="0"/>
              </a:spcBef>
              <a:spcAft>
                <a:spcPts val="0"/>
              </a:spcAft>
              <a:buNone/>
              <a:defRPr b="1" sz="4500">
                <a:solidFill>
                  <a:srgbClr val="CCCCCC"/>
                </a:solidFill>
                <a:latin typeface="Montserrat"/>
                <a:ea typeface="Montserrat"/>
                <a:cs typeface="Montserrat"/>
                <a:sym typeface="Montserrat"/>
              </a:defRPr>
            </a:lvl4pPr>
            <a:lvl5pPr lvl="4" rtl="0">
              <a:spcBef>
                <a:spcPts val="0"/>
              </a:spcBef>
              <a:spcAft>
                <a:spcPts val="0"/>
              </a:spcAft>
              <a:buNone/>
              <a:defRPr b="1" sz="4500">
                <a:solidFill>
                  <a:srgbClr val="CCCCCC"/>
                </a:solidFill>
                <a:latin typeface="Montserrat"/>
                <a:ea typeface="Montserrat"/>
                <a:cs typeface="Montserrat"/>
                <a:sym typeface="Montserrat"/>
              </a:defRPr>
            </a:lvl5pPr>
            <a:lvl6pPr lvl="5" rtl="0">
              <a:spcBef>
                <a:spcPts val="0"/>
              </a:spcBef>
              <a:spcAft>
                <a:spcPts val="0"/>
              </a:spcAft>
              <a:buNone/>
              <a:defRPr b="1" sz="4500">
                <a:solidFill>
                  <a:srgbClr val="CCCCCC"/>
                </a:solidFill>
                <a:latin typeface="Montserrat"/>
                <a:ea typeface="Montserrat"/>
                <a:cs typeface="Montserrat"/>
                <a:sym typeface="Montserrat"/>
              </a:defRPr>
            </a:lvl6pPr>
            <a:lvl7pPr lvl="6" rtl="0">
              <a:spcBef>
                <a:spcPts val="0"/>
              </a:spcBef>
              <a:spcAft>
                <a:spcPts val="0"/>
              </a:spcAft>
              <a:buNone/>
              <a:defRPr b="1" sz="4500">
                <a:solidFill>
                  <a:srgbClr val="CCCCCC"/>
                </a:solidFill>
                <a:latin typeface="Montserrat"/>
                <a:ea typeface="Montserrat"/>
                <a:cs typeface="Montserrat"/>
                <a:sym typeface="Montserrat"/>
              </a:defRPr>
            </a:lvl7pPr>
            <a:lvl8pPr lvl="7" rtl="0">
              <a:spcBef>
                <a:spcPts val="0"/>
              </a:spcBef>
              <a:spcAft>
                <a:spcPts val="0"/>
              </a:spcAft>
              <a:buNone/>
              <a:defRPr b="1" sz="4500">
                <a:solidFill>
                  <a:srgbClr val="CCCCCC"/>
                </a:solidFill>
                <a:latin typeface="Montserrat"/>
                <a:ea typeface="Montserrat"/>
                <a:cs typeface="Montserrat"/>
                <a:sym typeface="Montserrat"/>
              </a:defRPr>
            </a:lvl8pPr>
            <a:lvl9pPr lvl="8" rtl="0">
              <a:spcBef>
                <a:spcPts val="0"/>
              </a:spcBef>
              <a:spcAft>
                <a:spcPts val="0"/>
              </a:spcAft>
              <a:buNone/>
              <a:defRPr b="1" sz="4500">
                <a:solidFill>
                  <a:srgbClr val="CCCCCC"/>
                </a:solidFill>
                <a:latin typeface="Montserrat"/>
                <a:ea typeface="Montserrat"/>
                <a:cs typeface="Montserrat"/>
                <a:sym typeface="Montserrat"/>
              </a:defRPr>
            </a:lvl9pPr>
          </a:lstStyle>
          <a:p/>
        </p:txBody>
      </p:sp>
      <p:sp>
        <p:nvSpPr>
          <p:cNvPr id="166" name="Google Shape;166;p17"/>
          <p:cNvSpPr txBox="1"/>
          <p:nvPr>
            <p:ph idx="3" type="body"/>
          </p:nvPr>
        </p:nvSpPr>
        <p:spPr>
          <a:xfrm>
            <a:off x="12555710" y="3122399"/>
            <a:ext cx="8568600" cy="8080800"/>
          </a:xfrm>
          <a:prstGeom prst="rect">
            <a:avLst/>
          </a:prstGeom>
        </p:spPr>
        <p:txBody>
          <a:bodyPr anchorCtr="0" anchor="t" bIns="243700" lIns="243700" spcFirstLastPara="1" rIns="243700" wrap="square" tIns="243700">
            <a:noAutofit/>
          </a:bodyPr>
          <a:lstStyle>
            <a:lvl1pPr indent="-463550" lvl="0" marL="457200" rtl="0">
              <a:spcBef>
                <a:spcPts val="0"/>
              </a:spcBef>
              <a:spcAft>
                <a:spcPts val="0"/>
              </a:spcAft>
              <a:buSzPts val="3700"/>
              <a:buChar char="●"/>
              <a:defRPr sz="3700"/>
            </a:lvl1pPr>
            <a:lvl2pPr indent="-431800" lvl="1" marL="914400" rtl="0">
              <a:spcBef>
                <a:spcPts val="0"/>
              </a:spcBef>
              <a:spcAft>
                <a:spcPts val="0"/>
              </a:spcAft>
              <a:buSzPts val="3200"/>
              <a:buChar char="○"/>
              <a:defRPr sz="3200"/>
            </a:lvl2pPr>
            <a:lvl3pPr indent="-431800" lvl="2" marL="1371600" rtl="0">
              <a:spcBef>
                <a:spcPts val="0"/>
              </a:spcBef>
              <a:spcAft>
                <a:spcPts val="0"/>
              </a:spcAft>
              <a:buSzPts val="3200"/>
              <a:buChar char="■"/>
              <a:defRPr sz="3200"/>
            </a:lvl3pPr>
            <a:lvl4pPr indent="-431800" lvl="3" marL="1828800" rtl="0">
              <a:spcBef>
                <a:spcPts val="0"/>
              </a:spcBef>
              <a:spcAft>
                <a:spcPts val="0"/>
              </a:spcAft>
              <a:buSzPts val="3200"/>
              <a:buChar char="●"/>
              <a:defRPr sz="3200"/>
            </a:lvl4pPr>
            <a:lvl5pPr indent="-431800" lvl="4" marL="2286000" rtl="0">
              <a:spcBef>
                <a:spcPts val="0"/>
              </a:spcBef>
              <a:spcAft>
                <a:spcPts val="0"/>
              </a:spcAft>
              <a:buSzPts val="3200"/>
              <a:buChar char="○"/>
              <a:defRPr sz="3200"/>
            </a:lvl5pPr>
            <a:lvl6pPr indent="-431800" lvl="5" marL="2743200" rtl="0">
              <a:spcBef>
                <a:spcPts val="0"/>
              </a:spcBef>
              <a:spcAft>
                <a:spcPts val="0"/>
              </a:spcAft>
              <a:buSzPts val="3200"/>
              <a:buChar char="■"/>
              <a:defRPr sz="3200"/>
            </a:lvl6pPr>
            <a:lvl7pPr indent="-431800" lvl="6" marL="3200400" rtl="0">
              <a:spcBef>
                <a:spcPts val="0"/>
              </a:spcBef>
              <a:spcAft>
                <a:spcPts val="0"/>
              </a:spcAft>
              <a:buSzPts val="3200"/>
              <a:buChar char="●"/>
              <a:defRPr sz="3200"/>
            </a:lvl7pPr>
            <a:lvl8pPr indent="-431800" lvl="7" marL="3657600" rtl="0">
              <a:spcBef>
                <a:spcPts val="0"/>
              </a:spcBef>
              <a:spcAft>
                <a:spcPts val="0"/>
              </a:spcAft>
              <a:buSzPts val="3200"/>
              <a:buChar char="○"/>
              <a:defRPr sz="3200"/>
            </a:lvl8pPr>
            <a:lvl9pPr indent="-431800" lvl="8" marL="4114800" rtl="0">
              <a:spcBef>
                <a:spcPts val="0"/>
              </a:spcBef>
              <a:spcAft>
                <a:spcPts val="0"/>
              </a:spcAft>
              <a:buSzPts val="3200"/>
              <a:buChar char="■"/>
              <a:defRPr sz="3200"/>
            </a:lvl9pPr>
          </a:lstStyle>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67" name="Shape 167"/>
        <p:cNvGrpSpPr/>
        <p:nvPr/>
      </p:nvGrpSpPr>
      <p:grpSpPr>
        <a:xfrm>
          <a:off x="0" y="0"/>
          <a:ext cx="0" cy="0"/>
          <a:chOff x="0" y="0"/>
          <a:chExt cx="0" cy="0"/>
        </a:xfrm>
      </p:grpSpPr>
      <p:sp>
        <p:nvSpPr>
          <p:cNvPr id="168" name="Google Shape;168;p18"/>
          <p:cNvSpPr txBox="1"/>
          <p:nvPr>
            <p:ph type="title"/>
          </p:nvPr>
        </p:nvSpPr>
        <p:spPr>
          <a:xfrm>
            <a:off x="2925793" y="893096"/>
            <a:ext cx="19471800" cy="1002900"/>
          </a:xfrm>
          <a:prstGeom prst="rect">
            <a:avLst/>
          </a:prstGeom>
        </p:spPr>
        <p:txBody>
          <a:bodyPr anchorCtr="0" anchor="ctr" bIns="243700" lIns="243700" spcFirstLastPara="1" rIns="243700" wrap="square" tIns="243700">
            <a:noAutofit/>
          </a:bodyPr>
          <a:lstStyle>
            <a:lvl1pPr lvl="0" rtl="0">
              <a:spcBef>
                <a:spcPts val="0"/>
              </a:spcBef>
              <a:spcAft>
                <a:spcPts val="0"/>
              </a:spcAft>
              <a:buSzPts val="7200"/>
              <a:buNone/>
              <a:defRPr/>
            </a:lvl1pPr>
            <a:lvl2pPr lvl="1" rtl="0">
              <a:spcBef>
                <a:spcPts val="0"/>
              </a:spcBef>
              <a:spcAft>
                <a:spcPts val="0"/>
              </a:spcAft>
              <a:buSzPts val="7200"/>
              <a:buNone/>
              <a:defRPr/>
            </a:lvl2pPr>
            <a:lvl3pPr lvl="2" rtl="0">
              <a:spcBef>
                <a:spcPts val="0"/>
              </a:spcBef>
              <a:spcAft>
                <a:spcPts val="0"/>
              </a:spcAft>
              <a:buSzPts val="7200"/>
              <a:buNone/>
              <a:defRPr/>
            </a:lvl3pPr>
            <a:lvl4pPr lvl="3" rtl="0">
              <a:spcBef>
                <a:spcPts val="0"/>
              </a:spcBef>
              <a:spcAft>
                <a:spcPts val="0"/>
              </a:spcAft>
              <a:buSzPts val="7200"/>
              <a:buNone/>
              <a:defRPr/>
            </a:lvl4pPr>
            <a:lvl5pPr lvl="4" rtl="0">
              <a:spcBef>
                <a:spcPts val="0"/>
              </a:spcBef>
              <a:spcAft>
                <a:spcPts val="0"/>
              </a:spcAft>
              <a:buSzPts val="7200"/>
              <a:buNone/>
              <a:defRPr/>
            </a:lvl5pPr>
            <a:lvl6pPr lvl="5" rtl="0">
              <a:spcBef>
                <a:spcPts val="0"/>
              </a:spcBef>
              <a:spcAft>
                <a:spcPts val="0"/>
              </a:spcAft>
              <a:buSzPts val="7200"/>
              <a:buNone/>
              <a:defRPr/>
            </a:lvl6pPr>
            <a:lvl7pPr lvl="6" rtl="0">
              <a:spcBef>
                <a:spcPts val="0"/>
              </a:spcBef>
              <a:spcAft>
                <a:spcPts val="0"/>
              </a:spcAft>
              <a:buSzPts val="7200"/>
              <a:buNone/>
              <a:defRPr/>
            </a:lvl7pPr>
            <a:lvl8pPr lvl="7" rtl="0">
              <a:spcBef>
                <a:spcPts val="0"/>
              </a:spcBef>
              <a:spcAft>
                <a:spcPts val="0"/>
              </a:spcAft>
              <a:buSzPts val="7200"/>
              <a:buNone/>
              <a:defRPr/>
            </a:lvl8pPr>
            <a:lvl9pPr lvl="8" rtl="0">
              <a:spcBef>
                <a:spcPts val="0"/>
              </a:spcBef>
              <a:spcAft>
                <a:spcPts val="0"/>
              </a:spcAft>
              <a:buSzPts val="7200"/>
              <a:buNone/>
              <a:defRPr/>
            </a:lvl9pPr>
          </a:lstStyle>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69" name="Shape 169"/>
        <p:cNvGrpSpPr/>
        <p:nvPr/>
      </p:nvGrpSpPr>
      <p:grpSpPr>
        <a:xfrm>
          <a:off x="0" y="0"/>
          <a:ext cx="0" cy="0"/>
          <a:chOff x="0" y="0"/>
          <a:chExt cx="0" cy="0"/>
        </a:xfrm>
      </p:grpSpPr>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FAULT">
  <p:cSld name="DEFAULT">
    <p:spTree>
      <p:nvGrpSpPr>
        <p:cNvPr id="182" name="Shape 182"/>
        <p:cNvGrpSpPr/>
        <p:nvPr/>
      </p:nvGrpSpPr>
      <p:grpSpPr>
        <a:xfrm>
          <a:off x="0" y="0"/>
          <a:ext cx="0" cy="0"/>
          <a:chOff x="0" y="0"/>
          <a:chExt cx="0" cy="0"/>
        </a:xfrm>
      </p:grpSpPr>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o Footer">
  <p:cSld name="No Footer">
    <p:spTree>
      <p:nvGrpSpPr>
        <p:cNvPr id="183" name="Shape 183"/>
        <p:cNvGrpSpPr/>
        <p:nvPr/>
      </p:nvGrpSpPr>
      <p:grpSpPr>
        <a:xfrm>
          <a:off x="0" y="0"/>
          <a:ext cx="0" cy="0"/>
          <a:chOff x="0" y="0"/>
          <a:chExt cx="0" cy="0"/>
        </a:xfrm>
      </p:grpSpPr>
      <p:sp>
        <p:nvSpPr>
          <p:cNvPr id="184" name="Google Shape;184;p22"/>
          <p:cNvSpPr/>
          <p:nvPr/>
        </p:nvSpPr>
        <p:spPr>
          <a:xfrm>
            <a:off x="16014450" y="12183700"/>
            <a:ext cx="8073000" cy="1251900"/>
          </a:xfrm>
          <a:prstGeom prst="rect">
            <a:avLst/>
          </a:prstGeom>
          <a:solidFill>
            <a:schemeClr val="lt2"/>
          </a:solidFill>
          <a:ln>
            <a:noFill/>
          </a:ln>
        </p:spPr>
        <p:txBody>
          <a:bodyPr anchorCtr="0" anchor="ctr" bIns="45725" lIns="91450" spcFirstLastPara="1" rIns="91450" wrap="square" tIns="45725">
            <a:noAutofit/>
          </a:bodyPr>
          <a:lstStyle/>
          <a:p>
            <a:pPr indent="0" lvl="0" marL="0" marR="0" rtl="0" algn="ctr">
              <a:lnSpc>
                <a:spcPct val="100000"/>
              </a:lnSpc>
              <a:spcBef>
                <a:spcPts val="0"/>
              </a:spcBef>
              <a:spcAft>
                <a:spcPts val="0"/>
              </a:spcAft>
              <a:buClr>
                <a:srgbClr val="000000"/>
              </a:buClr>
              <a:buFont typeface="Arial"/>
              <a:buNone/>
            </a:pPr>
            <a:r>
              <a:t/>
            </a:r>
            <a:endParaRPr b="0" i="0" sz="3700" u="none" cap="none" strike="noStrike">
              <a:solidFill>
                <a:schemeClr val="lt1"/>
              </a:solidFill>
              <a:latin typeface="Lato"/>
              <a:ea typeface="Lato"/>
              <a:cs typeface="Lato"/>
              <a:sym typeface="Lato"/>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ark Version">
  <p:cSld name="No Footer_1">
    <p:bg>
      <p:bgPr>
        <a:solidFill>
          <a:srgbClr val="181818"/>
        </a:solidFill>
      </p:bgPr>
    </p:bg>
    <p:spTree>
      <p:nvGrpSpPr>
        <p:cNvPr id="185" name="Shape 185"/>
        <p:cNvGrpSpPr/>
        <p:nvPr/>
      </p:nvGrpSpPr>
      <p:grpSpPr>
        <a:xfrm>
          <a:off x="0" y="0"/>
          <a:ext cx="0" cy="0"/>
          <a:chOff x="0" y="0"/>
          <a:chExt cx="0" cy="0"/>
        </a:xfrm>
      </p:grpSpPr>
      <p:sp>
        <p:nvSpPr>
          <p:cNvPr id="186" name="Google Shape;186;p23"/>
          <p:cNvSpPr/>
          <p:nvPr/>
        </p:nvSpPr>
        <p:spPr>
          <a:xfrm>
            <a:off x="14725800" y="12130575"/>
            <a:ext cx="9530400" cy="1457700"/>
          </a:xfrm>
          <a:prstGeom prst="rect">
            <a:avLst/>
          </a:prstGeom>
          <a:solidFill>
            <a:srgbClr val="181818"/>
          </a:solidFill>
          <a:ln>
            <a:noFill/>
          </a:ln>
        </p:spPr>
        <p:txBody>
          <a:bodyPr anchorCtr="0" anchor="ctr" bIns="91450" lIns="91450" spcFirstLastPara="1" rIns="91450" wrap="square" tIns="91450">
            <a:noAutofit/>
          </a:bodyPr>
          <a:lstStyle/>
          <a:p>
            <a:pPr indent="0" lvl="0" marL="0" rtl="0" algn="l">
              <a:spcBef>
                <a:spcPts val="0"/>
              </a:spcBef>
              <a:spcAft>
                <a:spcPts val="0"/>
              </a:spcAft>
              <a:buNone/>
            </a:pPr>
            <a:r>
              <a:t/>
            </a:r>
            <a:endParaRPr/>
          </a:p>
        </p:txBody>
      </p:sp>
      <p:pic>
        <p:nvPicPr>
          <p:cNvPr id="187" name="Google Shape;187;p23"/>
          <p:cNvPicPr preferRelativeResize="0"/>
          <p:nvPr/>
        </p:nvPicPr>
        <p:blipFill>
          <a:blip r:embed="rId2">
            <a:alphaModFix/>
          </a:blip>
          <a:stretch>
            <a:fillRect/>
          </a:stretch>
        </p:blipFill>
        <p:spPr>
          <a:xfrm>
            <a:off x="19714425" y="12006575"/>
            <a:ext cx="4537431" cy="1580298"/>
          </a:xfrm>
          <a:prstGeom prst="rect">
            <a:avLst/>
          </a:prstGeom>
          <a:noFill/>
          <a:ln>
            <a:noFill/>
          </a:ln>
        </p:spPr>
      </p:pic>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88" name="Shape 188"/>
        <p:cNvGrpSpPr/>
        <p:nvPr/>
      </p:nvGrpSpPr>
      <p:grpSpPr>
        <a:xfrm>
          <a:off x="0" y="0"/>
          <a:ext cx="0" cy="0"/>
          <a:chOff x="0" y="0"/>
          <a:chExt cx="0" cy="0"/>
        </a:xfrm>
      </p:grpSpPr>
      <p:sp>
        <p:nvSpPr>
          <p:cNvPr id="189" name="Google Shape;189;p24"/>
          <p:cNvSpPr/>
          <p:nvPr/>
        </p:nvSpPr>
        <p:spPr>
          <a:xfrm>
            <a:off x="7315461" y="2017867"/>
            <a:ext cx="2883612" cy="2999904"/>
          </a:xfrm>
          <a:custGeom>
            <a:rect b="b" l="l" r="r" t="t"/>
            <a:pathLst>
              <a:path extrusionOk="0" h="44998" w="43265">
                <a:moveTo>
                  <a:pt x="0" y="44998"/>
                </a:moveTo>
                <a:lnTo>
                  <a:pt x="0" y="0"/>
                </a:lnTo>
                <a:lnTo>
                  <a:pt x="43265" y="0"/>
                </a:lnTo>
              </a:path>
            </a:pathLst>
          </a:custGeom>
          <a:noFill/>
          <a:ln cap="flat" cmpd="sng" w="28575">
            <a:solidFill>
              <a:schemeClr val="lt2"/>
            </a:solidFill>
            <a:prstDash val="solid"/>
            <a:miter lim="8000"/>
            <a:headEnd len="sm" w="sm" type="none"/>
            <a:tailEnd len="sm" w="sm" type="none"/>
          </a:ln>
        </p:spPr>
      </p:sp>
      <p:sp>
        <p:nvSpPr>
          <p:cNvPr id="190" name="Google Shape;190;p24"/>
          <p:cNvSpPr/>
          <p:nvPr/>
        </p:nvSpPr>
        <p:spPr>
          <a:xfrm rot="10800000">
            <a:off x="14178543" y="8711229"/>
            <a:ext cx="2883612" cy="2999904"/>
          </a:xfrm>
          <a:custGeom>
            <a:rect b="b" l="l" r="r" t="t"/>
            <a:pathLst>
              <a:path extrusionOk="0" h="44998" w="43265">
                <a:moveTo>
                  <a:pt x="0" y="44998"/>
                </a:moveTo>
                <a:lnTo>
                  <a:pt x="0" y="0"/>
                </a:lnTo>
                <a:lnTo>
                  <a:pt x="43265" y="0"/>
                </a:lnTo>
              </a:path>
            </a:pathLst>
          </a:custGeom>
          <a:noFill/>
          <a:ln cap="flat" cmpd="sng" w="28575">
            <a:solidFill>
              <a:schemeClr val="lt2"/>
            </a:solidFill>
            <a:prstDash val="solid"/>
            <a:miter lim="8000"/>
            <a:headEnd len="sm" w="sm" type="none"/>
            <a:tailEnd len="sm" w="sm" type="none"/>
          </a:ln>
        </p:spPr>
      </p:sp>
      <p:sp>
        <p:nvSpPr>
          <p:cNvPr id="191" name="Google Shape;191;p24"/>
          <p:cNvSpPr txBox="1"/>
          <p:nvPr>
            <p:ph type="ctrTitle"/>
          </p:nvPr>
        </p:nvSpPr>
        <p:spPr>
          <a:xfrm>
            <a:off x="8117086" y="3851347"/>
            <a:ext cx="8143500" cy="4099200"/>
          </a:xfrm>
          <a:prstGeom prst="rect">
            <a:avLst/>
          </a:prstGeom>
          <a:noFill/>
          <a:ln>
            <a:noFill/>
          </a:ln>
        </p:spPr>
        <p:txBody>
          <a:bodyPr anchorCtr="0" anchor="ctr" bIns="243750" lIns="243750" spcFirstLastPara="1" rIns="243750" wrap="square" tIns="243750">
            <a:noAutofit/>
          </a:bodyPr>
          <a:lstStyle>
            <a:lvl1pPr lvl="0" rtl="0" algn="ctr">
              <a:spcBef>
                <a:spcPts val="0"/>
              </a:spcBef>
              <a:spcAft>
                <a:spcPts val="0"/>
              </a:spcAft>
              <a:buSzPts val="3700"/>
              <a:buChar char="●"/>
              <a:defRPr sz="3700"/>
            </a:lvl1pPr>
            <a:lvl2pPr lvl="1" rtl="0" algn="ctr">
              <a:spcBef>
                <a:spcPts val="0"/>
              </a:spcBef>
              <a:spcAft>
                <a:spcPts val="0"/>
              </a:spcAft>
              <a:buSzPts val="3700"/>
              <a:buChar char="○"/>
              <a:defRPr sz="3700"/>
            </a:lvl2pPr>
            <a:lvl3pPr lvl="2" rtl="0" algn="ctr">
              <a:spcBef>
                <a:spcPts val="0"/>
              </a:spcBef>
              <a:spcAft>
                <a:spcPts val="0"/>
              </a:spcAft>
              <a:buSzPts val="3700"/>
              <a:buChar char="■"/>
              <a:defRPr sz="3700"/>
            </a:lvl3pPr>
            <a:lvl4pPr lvl="3" rtl="0" algn="ctr">
              <a:spcBef>
                <a:spcPts val="0"/>
              </a:spcBef>
              <a:spcAft>
                <a:spcPts val="0"/>
              </a:spcAft>
              <a:buSzPts val="3700"/>
              <a:buChar char="●"/>
              <a:defRPr sz="3700"/>
            </a:lvl4pPr>
            <a:lvl5pPr lvl="4" rtl="0" algn="ctr">
              <a:spcBef>
                <a:spcPts val="0"/>
              </a:spcBef>
              <a:spcAft>
                <a:spcPts val="0"/>
              </a:spcAft>
              <a:buSzPts val="3700"/>
              <a:buChar char="○"/>
              <a:defRPr sz="3700"/>
            </a:lvl5pPr>
            <a:lvl6pPr lvl="5" rtl="0" algn="ctr">
              <a:spcBef>
                <a:spcPts val="0"/>
              </a:spcBef>
              <a:spcAft>
                <a:spcPts val="0"/>
              </a:spcAft>
              <a:buSzPts val="3700"/>
              <a:buChar char="■"/>
              <a:defRPr sz="3700"/>
            </a:lvl6pPr>
            <a:lvl7pPr lvl="6" rtl="0" algn="ctr">
              <a:spcBef>
                <a:spcPts val="0"/>
              </a:spcBef>
              <a:spcAft>
                <a:spcPts val="0"/>
              </a:spcAft>
              <a:buSzPts val="3700"/>
              <a:buChar char="●"/>
              <a:defRPr sz="3700"/>
            </a:lvl7pPr>
            <a:lvl8pPr lvl="7" rtl="0" algn="ctr">
              <a:spcBef>
                <a:spcPts val="0"/>
              </a:spcBef>
              <a:spcAft>
                <a:spcPts val="0"/>
              </a:spcAft>
              <a:buSzPts val="3700"/>
              <a:buChar char="○"/>
              <a:defRPr sz="3700"/>
            </a:lvl8pPr>
            <a:lvl9pPr lvl="8" rtl="0" algn="ctr">
              <a:spcBef>
                <a:spcPts val="0"/>
              </a:spcBef>
              <a:spcAft>
                <a:spcPts val="0"/>
              </a:spcAft>
              <a:buSzPts val="3700"/>
              <a:buChar char="■"/>
              <a:defRPr sz="3700"/>
            </a:lvl9pPr>
          </a:lstStyle>
          <a:p/>
        </p:txBody>
      </p:sp>
      <p:sp>
        <p:nvSpPr>
          <p:cNvPr id="192" name="Google Shape;192;p24"/>
          <p:cNvSpPr txBox="1"/>
          <p:nvPr>
            <p:ph idx="1" type="subTitle"/>
          </p:nvPr>
        </p:nvSpPr>
        <p:spPr>
          <a:xfrm>
            <a:off x="8117086" y="8310881"/>
            <a:ext cx="8143500" cy="1870500"/>
          </a:xfrm>
          <a:prstGeom prst="rect">
            <a:avLst/>
          </a:prstGeom>
          <a:noFill/>
          <a:ln>
            <a:noFill/>
          </a:ln>
        </p:spPr>
        <p:txBody>
          <a:bodyPr anchorCtr="0" anchor="ctr" bIns="243750" lIns="243750" spcFirstLastPara="1" rIns="243750" wrap="square" tIns="243750">
            <a:noAutofit/>
          </a:bodyPr>
          <a:lstStyle>
            <a:lvl1pPr lvl="0" rtl="0" algn="ctr">
              <a:lnSpc>
                <a:spcPct val="100000"/>
              </a:lnSpc>
              <a:spcBef>
                <a:spcPts val="0"/>
              </a:spcBef>
              <a:spcAft>
                <a:spcPts val="0"/>
              </a:spcAft>
              <a:buSzPts val="5600"/>
              <a:buFont typeface="Economica"/>
              <a:buNone/>
              <a:defRPr sz="5600">
                <a:latin typeface="Economica"/>
                <a:ea typeface="Economica"/>
                <a:cs typeface="Economica"/>
                <a:sym typeface="Economica"/>
              </a:defRPr>
            </a:lvl1pPr>
            <a:lvl2pPr lvl="1" rtl="0" algn="ctr">
              <a:lnSpc>
                <a:spcPct val="100000"/>
              </a:lnSpc>
              <a:spcBef>
                <a:spcPts val="0"/>
              </a:spcBef>
              <a:spcAft>
                <a:spcPts val="0"/>
              </a:spcAft>
              <a:buSzPts val="5600"/>
              <a:buFont typeface="Economica"/>
              <a:buNone/>
              <a:defRPr sz="5600">
                <a:latin typeface="Economica"/>
                <a:ea typeface="Economica"/>
                <a:cs typeface="Economica"/>
                <a:sym typeface="Economica"/>
              </a:defRPr>
            </a:lvl2pPr>
            <a:lvl3pPr lvl="2" rtl="0" algn="ctr">
              <a:lnSpc>
                <a:spcPct val="100000"/>
              </a:lnSpc>
              <a:spcBef>
                <a:spcPts val="0"/>
              </a:spcBef>
              <a:spcAft>
                <a:spcPts val="0"/>
              </a:spcAft>
              <a:buSzPts val="5600"/>
              <a:buFont typeface="Economica"/>
              <a:buNone/>
              <a:defRPr sz="5600">
                <a:latin typeface="Economica"/>
                <a:ea typeface="Economica"/>
                <a:cs typeface="Economica"/>
                <a:sym typeface="Economica"/>
              </a:defRPr>
            </a:lvl3pPr>
            <a:lvl4pPr lvl="3" rtl="0" algn="ctr">
              <a:lnSpc>
                <a:spcPct val="100000"/>
              </a:lnSpc>
              <a:spcBef>
                <a:spcPts val="0"/>
              </a:spcBef>
              <a:spcAft>
                <a:spcPts val="0"/>
              </a:spcAft>
              <a:buSzPts val="5600"/>
              <a:buFont typeface="Economica"/>
              <a:buNone/>
              <a:defRPr sz="5600">
                <a:latin typeface="Economica"/>
                <a:ea typeface="Economica"/>
                <a:cs typeface="Economica"/>
                <a:sym typeface="Economica"/>
              </a:defRPr>
            </a:lvl4pPr>
            <a:lvl5pPr lvl="4" rtl="0" algn="ctr">
              <a:lnSpc>
                <a:spcPct val="100000"/>
              </a:lnSpc>
              <a:spcBef>
                <a:spcPts val="0"/>
              </a:spcBef>
              <a:spcAft>
                <a:spcPts val="0"/>
              </a:spcAft>
              <a:buSzPts val="5600"/>
              <a:buFont typeface="Economica"/>
              <a:buNone/>
              <a:defRPr sz="5600">
                <a:latin typeface="Economica"/>
                <a:ea typeface="Economica"/>
                <a:cs typeface="Economica"/>
                <a:sym typeface="Economica"/>
              </a:defRPr>
            </a:lvl5pPr>
            <a:lvl6pPr lvl="5" rtl="0" algn="ctr">
              <a:lnSpc>
                <a:spcPct val="100000"/>
              </a:lnSpc>
              <a:spcBef>
                <a:spcPts val="0"/>
              </a:spcBef>
              <a:spcAft>
                <a:spcPts val="0"/>
              </a:spcAft>
              <a:buSzPts val="5600"/>
              <a:buFont typeface="Economica"/>
              <a:buNone/>
              <a:defRPr sz="5600">
                <a:latin typeface="Economica"/>
                <a:ea typeface="Economica"/>
                <a:cs typeface="Economica"/>
                <a:sym typeface="Economica"/>
              </a:defRPr>
            </a:lvl6pPr>
            <a:lvl7pPr lvl="6" rtl="0" algn="ctr">
              <a:lnSpc>
                <a:spcPct val="100000"/>
              </a:lnSpc>
              <a:spcBef>
                <a:spcPts val="0"/>
              </a:spcBef>
              <a:spcAft>
                <a:spcPts val="0"/>
              </a:spcAft>
              <a:buSzPts val="5600"/>
              <a:buFont typeface="Economica"/>
              <a:buNone/>
              <a:defRPr sz="5600">
                <a:latin typeface="Economica"/>
                <a:ea typeface="Economica"/>
                <a:cs typeface="Economica"/>
                <a:sym typeface="Economica"/>
              </a:defRPr>
            </a:lvl7pPr>
            <a:lvl8pPr lvl="7" rtl="0" algn="ctr">
              <a:lnSpc>
                <a:spcPct val="100000"/>
              </a:lnSpc>
              <a:spcBef>
                <a:spcPts val="0"/>
              </a:spcBef>
              <a:spcAft>
                <a:spcPts val="0"/>
              </a:spcAft>
              <a:buSzPts val="5600"/>
              <a:buFont typeface="Economica"/>
              <a:buNone/>
              <a:defRPr sz="5600">
                <a:latin typeface="Economica"/>
                <a:ea typeface="Economica"/>
                <a:cs typeface="Economica"/>
                <a:sym typeface="Economica"/>
              </a:defRPr>
            </a:lvl8pPr>
            <a:lvl9pPr lvl="8" rtl="0" algn="ctr">
              <a:lnSpc>
                <a:spcPct val="100000"/>
              </a:lnSpc>
              <a:spcBef>
                <a:spcPts val="0"/>
              </a:spcBef>
              <a:spcAft>
                <a:spcPts val="0"/>
              </a:spcAft>
              <a:buSzPts val="5600"/>
              <a:buFont typeface="Economica"/>
              <a:buNone/>
              <a:defRPr sz="5600">
                <a:latin typeface="Economica"/>
                <a:ea typeface="Economica"/>
                <a:cs typeface="Economica"/>
                <a:sym typeface="Economica"/>
              </a:defRPr>
            </a:lvl9pPr>
          </a:lstStyle>
          <a:p/>
        </p:txBody>
      </p:sp>
      <p:sp>
        <p:nvSpPr>
          <p:cNvPr id="193" name="Google Shape;193;p24"/>
          <p:cNvSpPr txBox="1"/>
          <p:nvPr>
            <p:ph idx="12" type="sldNum"/>
          </p:nvPr>
        </p:nvSpPr>
        <p:spPr>
          <a:xfrm>
            <a:off x="22587337" y="12435245"/>
            <a:ext cx="1462800" cy="1049700"/>
          </a:xfrm>
          <a:prstGeom prst="rect">
            <a:avLst/>
          </a:prstGeom>
          <a:noFill/>
          <a:ln>
            <a:noFill/>
          </a:ln>
        </p:spPr>
        <p:txBody>
          <a:bodyPr anchorCtr="0" anchor="ctr" bIns="243750" lIns="243750" spcFirstLastPara="1" rIns="243750" wrap="square" tIns="243750">
            <a:noAutofit/>
          </a:bodyPr>
          <a:lstStyle>
            <a:lvl1pPr lvl="0" rtl="0">
              <a:buNone/>
              <a:defRPr sz="3700"/>
            </a:lvl1pPr>
            <a:lvl2pPr lvl="1" rtl="0">
              <a:buNone/>
              <a:defRPr sz="3700"/>
            </a:lvl2pPr>
            <a:lvl3pPr lvl="2" rtl="0">
              <a:buNone/>
              <a:defRPr sz="3700"/>
            </a:lvl3pPr>
            <a:lvl4pPr lvl="3" rtl="0">
              <a:buNone/>
              <a:defRPr sz="3700"/>
            </a:lvl4pPr>
            <a:lvl5pPr lvl="4" rtl="0">
              <a:buNone/>
              <a:defRPr sz="3700"/>
            </a:lvl5pPr>
            <a:lvl6pPr lvl="5" rtl="0">
              <a:buNone/>
              <a:defRPr sz="3700"/>
            </a:lvl6pPr>
            <a:lvl7pPr lvl="6" rtl="0">
              <a:buNone/>
              <a:defRPr sz="3700"/>
            </a:lvl7pPr>
            <a:lvl8pPr lvl="7" rtl="0">
              <a:buNone/>
              <a:defRPr sz="3700"/>
            </a:lvl8pPr>
            <a:lvl9pPr lvl="8" rtl="0">
              <a:buNone/>
              <a:defRPr sz="3700"/>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94" name="Shape 194"/>
        <p:cNvGrpSpPr/>
        <p:nvPr/>
      </p:nvGrpSpPr>
      <p:grpSpPr>
        <a:xfrm>
          <a:off x="0" y="0"/>
          <a:ext cx="0" cy="0"/>
          <a:chOff x="0" y="0"/>
          <a:chExt cx="0" cy="0"/>
        </a:xfrm>
      </p:grpSpPr>
      <p:sp>
        <p:nvSpPr>
          <p:cNvPr id="195" name="Google Shape;195;p25"/>
          <p:cNvSpPr/>
          <p:nvPr/>
        </p:nvSpPr>
        <p:spPr>
          <a:xfrm flipH="1">
            <a:off x="20250528" y="1227267"/>
            <a:ext cx="2883612" cy="2999904"/>
          </a:xfrm>
          <a:custGeom>
            <a:rect b="b" l="l" r="r" t="t"/>
            <a:pathLst>
              <a:path extrusionOk="0" h="44998" w="43265">
                <a:moveTo>
                  <a:pt x="0" y="44998"/>
                </a:moveTo>
                <a:lnTo>
                  <a:pt x="0" y="0"/>
                </a:lnTo>
                <a:lnTo>
                  <a:pt x="43265" y="0"/>
                </a:lnTo>
              </a:path>
            </a:pathLst>
          </a:custGeom>
          <a:noFill/>
          <a:ln cap="flat" cmpd="sng" w="28575">
            <a:solidFill>
              <a:schemeClr val="lt2"/>
            </a:solidFill>
            <a:prstDash val="solid"/>
            <a:miter lim="8000"/>
            <a:headEnd len="sm" w="sm" type="none"/>
            <a:tailEnd len="sm" w="sm" type="none"/>
          </a:ln>
        </p:spPr>
      </p:sp>
      <p:sp>
        <p:nvSpPr>
          <p:cNvPr id="196" name="Google Shape;196;p25"/>
          <p:cNvSpPr/>
          <p:nvPr/>
        </p:nvSpPr>
        <p:spPr>
          <a:xfrm flipH="1" rot="10800000">
            <a:off x="1243476" y="9488829"/>
            <a:ext cx="2883612" cy="2999904"/>
          </a:xfrm>
          <a:custGeom>
            <a:rect b="b" l="l" r="r" t="t"/>
            <a:pathLst>
              <a:path extrusionOk="0" h="44998" w="43265">
                <a:moveTo>
                  <a:pt x="0" y="44998"/>
                </a:moveTo>
                <a:lnTo>
                  <a:pt x="0" y="0"/>
                </a:lnTo>
                <a:lnTo>
                  <a:pt x="43265" y="0"/>
                </a:lnTo>
              </a:path>
            </a:pathLst>
          </a:custGeom>
          <a:noFill/>
          <a:ln cap="flat" cmpd="sng" w="28575">
            <a:solidFill>
              <a:schemeClr val="lt2"/>
            </a:solidFill>
            <a:prstDash val="solid"/>
            <a:miter lim="8000"/>
            <a:headEnd len="sm" w="sm" type="none"/>
            <a:tailEnd len="sm" w="sm" type="none"/>
          </a:ln>
        </p:spPr>
      </p:sp>
      <p:sp>
        <p:nvSpPr>
          <p:cNvPr id="197" name="Google Shape;197;p25"/>
          <p:cNvSpPr txBox="1"/>
          <p:nvPr>
            <p:ph type="title"/>
          </p:nvPr>
        </p:nvSpPr>
        <p:spPr>
          <a:xfrm>
            <a:off x="2062663" y="4817200"/>
            <a:ext cx="20252400" cy="4081500"/>
          </a:xfrm>
          <a:prstGeom prst="rect">
            <a:avLst/>
          </a:prstGeom>
          <a:noFill/>
          <a:ln>
            <a:noFill/>
          </a:ln>
        </p:spPr>
        <p:txBody>
          <a:bodyPr anchorCtr="0" anchor="ctr" bIns="243750" lIns="243750" spcFirstLastPara="1" rIns="243750" wrap="square" tIns="243750">
            <a:noAutofit/>
          </a:bodyPr>
          <a:lstStyle>
            <a:lvl1pPr lvl="0" rtl="0" algn="ctr">
              <a:spcBef>
                <a:spcPts val="0"/>
              </a:spcBef>
              <a:spcAft>
                <a:spcPts val="0"/>
              </a:spcAft>
              <a:buSzPts val="3700"/>
              <a:buChar char="●"/>
              <a:defRPr sz="3700"/>
            </a:lvl1pPr>
            <a:lvl2pPr lvl="1" rtl="0" algn="ctr">
              <a:spcBef>
                <a:spcPts val="0"/>
              </a:spcBef>
              <a:spcAft>
                <a:spcPts val="0"/>
              </a:spcAft>
              <a:buSzPts val="3700"/>
              <a:buChar char="○"/>
              <a:defRPr sz="3700"/>
            </a:lvl2pPr>
            <a:lvl3pPr lvl="2" rtl="0" algn="ctr">
              <a:spcBef>
                <a:spcPts val="0"/>
              </a:spcBef>
              <a:spcAft>
                <a:spcPts val="0"/>
              </a:spcAft>
              <a:buSzPts val="3700"/>
              <a:buChar char="■"/>
              <a:defRPr sz="3700"/>
            </a:lvl3pPr>
            <a:lvl4pPr lvl="3" rtl="0" algn="ctr">
              <a:spcBef>
                <a:spcPts val="0"/>
              </a:spcBef>
              <a:spcAft>
                <a:spcPts val="0"/>
              </a:spcAft>
              <a:buSzPts val="3700"/>
              <a:buChar char="●"/>
              <a:defRPr sz="3700"/>
            </a:lvl4pPr>
            <a:lvl5pPr lvl="4" rtl="0" algn="ctr">
              <a:spcBef>
                <a:spcPts val="0"/>
              </a:spcBef>
              <a:spcAft>
                <a:spcPts val="0"/>
              </a:spcAft>
              <a:buSzPts val="3700"/>
              <a:buChar char="○"/>
              <a:defRPr sz="3700"/>
            </a:lvl5pPr>
            <a:lvl6pPr lvl="5" rtl="0" algn="ctr">
              <a:spcBef>
                <a:spcPts val="0"/>
              </a:spcBef>
              <a:spcAft>
                <a:spcPts val="0"/>
              </a:spcAft>
              <a:buSzPts val="3700"/>
              <a:buChar char="■"/>
              <a:defRPr sz="3700"/>
            </a:lvl6pPr>
            <a:lvl7pPr lvl="6" rtl="0" algn="ctr">
              <a:spcBef>
                <a:spcPts val="0"/>
              </a:spcBef>
              <a:spcAft>
                <a:spcPts val="0"/>
              </a:spcAft>
              <a:buSzPts val="3700"/>
              <a:buChar char="●"/>
              <a:defRPr sz="3700"/>
            </a:lvl7pPr>
            <a:lvl8pPr lvl="7" rtl="0" algn="ctr">
              <a:spcBef>
                <a:spcPts val="0"/>
              </a:spcBef>
              <a:spcAft>
                <a:spcPts val="0"/>
              </a:spcAft>
              <a:buSzPts val="3700"/>
              <a:buChar char="○"/>
              <a:defRPr sz="3700"/>
            </a:lvl8pPr>
            <a:lvl9pPr lvl="8" rtl="0" algn="ctr">
              <a:spcBef>
                <a:spcPts val="0"/>
              </a:spcBef>
              <a:spcAft>
                <a:spcPts val="0"/>
              </a:spcAft>
              <a:buSzPts val="3700"/>
              <a:buChar char="■"/>
              <a:defRPr sz="3700"/>
            </a:lvl9pPr>
          </a:lstStyle>
          <a:p/>
        </p:txBody>
      </p:sp>
      <p:sp>
        <p:nvSpPr>
          <p:cNvPr id="198" name="Google Shape;198;p25"/>
          <p:cNvSpPr txBox="1"/>
          <p:nvPr>
            <p:ph idx="12" type="sldNum"/>
          </p:nvPr>
        </p:nvSpPr>
        <p:spPr>
          <a:xfrm>
            <a:off x="22587337" y="12435245"/>
            <a:ext cx="1462800" cy="1049700"/>
          </a:xfrm>
          <a:prstGeom prst="rect">
            <a:avLst/>
          </a:prstGeom>
          <a:noFill/>
          <a:ln>
            <a:noFill/>
          </a:ln>
        </p:spPr>
        <p:txBody>
          <a:bodyPr anchorCtr="0" anchor="ctr" bIns="243750" lIns="243750" spcFirstLastPara="1" rIns="243750" wrap="square" tIns="243750">
            <a:noAutofit/>
          </a:bodyPr>
          <a:lstStyle>
            <a:lvl1pPr lvl="0" rtl="0">
              <a:buNone/>
              <a:defRPr sz="3700"/>
            </a:lvl1pPr>
            <a:lvl2pPr lvl="1" rtl="0">
              <a:buNone/>
              <a:defRPr sz="3700"/>
            </a:lvl2pPr>
            <a:lvl3pPr lvl="2" rtl="0">
              <a:buNone/>
              <a:defRPr sz="3700"/>
            </a:lvl3pPr>
            <a:lvl4pPr lvl="3" rtl="0">
              <a:buNone/>
              <a:defRPr sz="3700"/>
            </a:lvl4pPr>
            <a:lvl5pPr lvl="4" rtl="0">
              <a:buNone/>
              <a:defRPr sz="3700"/>
            </a:lvl5pPr>
            <a:lvl6pPr lvl="5" rtl="0">
              <a:buNone/>
              <a:defRPr sz="3700"/>
            </a:lvl6pPr>
            <a:lvl7pPr lvl="6" rtl="0">
              <a:buNone/>
              <a:defRPr sz="3700"/>
            </a:lvl7pPr>
            <a:lvl8pPr lvl="7" rtl="0">
              <a:buNone/>
              <a:defRPr sz="3700"/>
            </a:lvl8pPr>
            <a:lvl9pPr lvl="8" rtl="0">
              <a:buNone/>
              <a:defRPr sz="3700"/>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99" name="Shape 199"/>
        <p:cNvGrpSpPr/>
        <p:nvPr/>
      </p:nvGrpSpPr>
      <p:grpSpPr>
        <a:xfrm>
          <a:off x="0" y="0"/>
          <a:ext cx="0" cy="0"/>
          <a:chOff x="0" y="0"/>
          <a:chExt cx="0" cy="0"/>
        </a:xfrm>
      </p:grpSpPr>
      <p:sp>
        <p:nvSpPr>
          <p:cNvPr id="200" name="Google Shape;200;p26"/>
          <p:cNvSpPr/>
          <p:nvPr/>
        </p:nvSpPr>
        <p:spPr>
          <a:xfrm>
            <a:off x="0" y="13455200"/>
            <a:ext cx="24377700" cy="260700"/>
          </a:xfrm>
          <a:prstGeom prst="rect">
            <a:avLst/>
          </a:prstGeom>
          <a:solidFill>
            <a:schemeClr val="lt2"/>
          </a:solidFill>
          <a:ln>
            <a:noFill/>
          </a:ln>
        </p:spPr>
        <p:txBody>
          <a:bodyPr anchorCtr="0" anchor="ctr" bIns="243750" lIns="243750" spcFirstLastPara="1" rIns="243750" wrap="square" tIns="243750">
            <a:noAutofit/>
          </a:bodyPr>
          <a:lstStyle/>
          <a:p>
            <a:pPr indent="0" lvl="0" marL="0" rtl="0" algn="l">
              <a:spcBef>
                <a:spcPts val="0"/>
              </a:spcBef>
              <a:spcAft>
                <a:spcPts val="0"/>
              </a:spcAft>
              <a:buNone/>
            </a:pPr>
            <a:r>
              <a:t/>
            </a:r>
            <a:endParaRPr/>
          </a:p>
        </p:txBody>
      </p:sp>
      <p:sp>
        <p:nvSpPr>
          <p:cNvPr id="201" name="Google Shape;201;p26"/>
          <p:cNvSpPr txBox="1"/>
          <p:nvPr>
            <p:ph type="title"/>
          </p:nvPr>
        </p:nvSpPr>
        <p:spPr>
          <a:xfrm>
            <a:off x="830984" y="842467"/>
            <a:ext cx="22715700" cy="2216700"/>
          </a:xfrm>
          <a:prstGeom prst="rect">
            <a:avLst/>
          </a:prstGeom>
          <a:noFill/>
          <a:ln>
            <a:noFill/>
          </a:ln>
        </p:spPr>
        <p:txBody>
          <a:bodyPr anchorCtr="0" anchor="ctr" bIns="243750" lIns="243750" spcFirstLastPara="1" rIns="243750" wrap="square" tIns="243750">
            <a:noAutofit/>
          </a:bodyPr>
          <a:lstStyle>
            <a:lvl1pPr lvl="0" rtl="0">
              <a:spcBef>
                <a:spcPts val="0"/>
              </a:spcBef>
              <a:spcAft>
                <a:spcPts val="0"/>
              </a:spcAft>
              <a:buSzPts val="3700"/>
              <a:buChar char="●"/>
              <a:defRPr sz="3700"/>
            </a:lvl1pPr>
            <a:lvl2pPr lvl="1" rtl="0">
              <a:spcBef>
                <a:spcPts val="0"/>
              </a:spcBef>
              <a:spcAft>
                <a:spcPts val="0"/>
              </a:spcAft>
              <a:buSzPts val="3700"/>
              <a:buChar char="○"/>
              <a:defRPr sz="3700"/>
            </a:lvl2pPr>
            <a:lvl3pPr lvl="2" rtl="0">
              <a:spcBef>
                <a:spcPts val="0"/>
              </a:spcBef>
              <a:spcAft>
                <a:spcPts val="0"/>
              </a:spcAft>
              <a:buSzPts val="3700"/>
              <a:buChar char="■"/>
              <a:defRPr sz="3700"/>
            </a:lvl3pPr>
            <a:lvl4pPr lvl="3" rtl="0">
              <a:spcBef>
                <a:spcPts val="0"/>
              </a:spcBef>
              <a:spcAft>
                <a:spcPts val="0"/>
              </a:spcAft>
              <a:buSzPts val="3700"/>
              <a:buChar char="●"/>
              <a:defRPr sz="3700"/>
            </a:lvl4pPr>
            <a:lvl5pPr lvl="4" rtl="0">
              <a:spcBef>
                <a:spcPts val="0"/>
              </a:spcBef>
              <a:spcAft>
                <a:spcPts val="0"/>
              </a:spcAft>
              <a:buSzPts val="3700"/>
              <a:buChar char="○"/>
              <a:defRPr sz="3700"/>
            </a:lvl5pPr>
            <a:lvl6pPr lvl="5" rtl="0">
              <a:spcBef>
                <a:spcPts val="0"/>
              </a:spcBef>
              <a:spcAft>
                <a:spcPts val="0"/>
              </a:spcAft>
              <a:buSzPts val="3700"/>
              <a:buChar char="■"/>
              <a:defRPr sz="3700"/>
            </a:lvl6pPr>
            <a:lvl7pPr lvl="6" rtl="0">
              <a:spcBef>
                <a:spcPts val="0"/>
              </a:spcBef>
              <a:spcAft>
                <a:spcPts val="0"/>
              </a:spcAft>
              <a:buSzPts val="3700"/>
              <a:buChar char="●"/>
              <a:defRPr sz="3700"/>
            </a:lvl7pPr>
            <a:lvl8pPr lvl="7" rtl="0">
              <a:spcBef>
                <a:spcPts val="0"/>
              </a:spcBef>
              <a:spcAft>
                <a:spcPts val="0"/>
              </a:spcAft>
              <a:buSzPts val="3700"/>
              <a:buChar char="○"/>
              <a:defRPr sz="3700"/>
            </a:lvl8pPr>
            <a:lvl9pPr lvl="8" rtl="0">
              <a:spcBef>
                <a:spcPts val="0"/>
              </a:spcBef>
              <a:spcAft>
                <a:spcPts val="0"/>
              </a:spcAft>
              <a:buSzPts val="3700"/>
              <a:buChar char="■"/>
              <a:defRPr sz="3700"/>
            </a:lvl9pPr>
          </a:lstStyle>
          <a:p/>
        </p:txBody>
      </p:sp>
      <p:sp>
        <p:nvSpPr>
          <p:cNvPr id="202" name="Google Shape;202;p26"/>
          <p:cNvSpPr txBox="1"/>
          <p:nvPr>
            <p:ph idx="1" type="body"/>
          </p:nvPr>
        </p:nvSpPr>
        <p:spPr>
          <a:xfrm>
            <a:off x="830984" y="3267267"/>
            <a:ext cx="22715700" cy="8943900"/>
          </a:xfrm>
          <a:prstGeom prst="rect">
            <a:avLst/>
          </a:prstGeom>
          <a:noFill/>
          <a:ln>
            <a:noFill/>
          </a:ln>
        </p:spPr>
        <p:txBody>
          <a:bodyPr anchorCtr="0" anchor="ctr" bIns="243750" lIns="243750" spcFirstLastPara="1" rIns="243750" wrap="square" tIns="243750">
            <a:noAutofit/>
          </a:bodyPr>
          <a:lstStyle>
            <a:lvl1pPr indent="-463550" lvl="0" marL="457200" rtl="0">
              <a:spcBef>
                <a:spcPts val="0"/>
              </a:spcBef>
              <a:spcAft>
                <a:spcPts val="0"/>
              </a:spcAft>
              <a:buSzPts val="3700"/>
              <a:buChar char="●"/>
              <a:defRPr sz="3700"/>
            </a:lvl1pPr>
            <a:lvl2pPr indent="-463550" lvl="1" marL="914400" rtl="0">
              <a:spcBef>
                <a:spcPts val="0"/>
              </a:spcBef>
              <a:spcAft>
                <a:spcPts val="0"/>
              </a:spcAft>
              <a:buSzPts val="3700"/>
              <a:buChar char="○"/>
              <a:defRPr sz="3700"/>
            </a:lvl2pPr>
            <a:lvl3pPr indent="-463550" lvl="2" marL="1371600" rtl="0">
              <a:spcBef>
                <a:spcPts val="0"/>
              </a:spcBef>
              <a:spcAft>
                <a:spcPts val="0"/>
              </a:spcAft>
              <a:buSzPts val="3700"/>
              <a:buChar char="■"/>
              <a:defRPr sz="3700"/>
            </a:lvl3pPr>
            <a:lvl4pPr indent="-463550" lvl="3" marL="1828800" rtl="0">
              <a:spcBef>
                <a:spcPts val="0"/>
              </a:spcBef>
              <a:spcAft>
                <a:spcPts val="0"/>
              </a:spcAft>
              <a:buSzPts val="3700"/>
              <a:buChar char="●"/>
              <a:defRPr sz="3700"/>
            </a:lvl4pPr>
            <a:lvl5pPr indent="-463550" lvl="4" marL="2286000" rtl="0">
              <a:spcBef>
                <a:spcPts val="0"/>
              </a:spcBef>
              <a:spcAft>
                <a:spcPts val="0"/>
              </a:spcAft>
              <a:buSzPts val="3700"/>
              <a:buChar char="○"/>
              <a:defRPr sz="3700"/>
            </a:lvl5pPr>
            <a:lvl6pPr indent="-463550" lvl="5" marL="2743200" rtl="0">
              <a:spcBef>
                <a:spcPts val="0"/>
              </a:spcBef>
              <a:spcAft>
                <a:spcPts val="0"/>
              </a:spcAft>
              <a:buSzPts val="3700"/>
              <a:buChar char="■"/>
              <a:defRPr sz="3700"/>
            </a:lvl6pPr>
            <a:lvl7pPr indent="-463550" lvl="6" marL="3200400" rtl="0">
              <a:spcBef>
                <a:spcPts val="0"/>
              </a:spcBef>
              <a:spcAft>
                <a:spcPts val="0"/>
              </a:spcAft>
              <a:buSzPts val="3700"/>
              <a:buChar char="●"/>
              <a:defRPr sz="3700"/>
            </a:lvl7pPr>
            <a:lvl8pPr indent="-463550" lvl="7" marL="3657600" rtl="0">
              <a:spcBef>
                <a:spcPts val="0"/>
              </a:spcBef>
              <a:spcAft>
                <a:spcPts val="0"/>
              </a:spcAft>
              <a:buSzPts val="3700"/>
              <a:buChar char="○"/>
              <a:defRPr sz="3700"/>
            </a:lvl8pPr>
            <a:lvl9pPr indent="-463550" lvl="8" marL="4114800" rtl="0">
              <a:spcBef>
                <a:spcPts val="0"/>
              </a:spcBef>
              <a:spcAft>
                <a:spcPts val="0"/>
              </a:spcAft>
              <a:buSzPts val="3700"/>
              <a:buChar char="■"/>
              <a:defRPr sz="3700"/>
            </a:lvl9pPr>
          </a:lstStyle>
          <a:p/>
        </p:txBody>
      </p:sp>
      <p:sp>
        <p:nvSpPr>
          <p:cNvPr id="203" name="Google Shape;203;p26"/>
          <p:cNvSpPr txBox="1"/>
          <p:nvPr>
            <p:ph idx="12" type="sldNum"/>
          </p:nvPr>
        </p:nvSpPr>
        <p:spPr>
          <a:xfrm>
            <a:off x="22587337" y="12435245"/>
            <a:ext cx="1462800" cy="1049700"/>
          </a:xfrm>
          <a:prstGeom prst="rect">
            <a:avLst/>
          </a:prstGeom>
          <a:noFill/>
          <a:ln>
            <a:noFill/>
          </a:ln>
        </p:spPr>
        <p:txBody>
          <a:bodyPr anchorCtr="0" anchor="ctr" bIns="243750" lIns="243750" spcFirstLastPara="1" rIns="243750" wrap="square" tIns="243750">
            <a:noAutofit/>
          </a:bodyPr>
          <a:lstStyle>
            <a:lvl1pPr lvl="0" rtl="0">
              <a:buNone/>
              <a:defRPr sz="3700"/>
            </a:lvl1pPr>
            <a:lvl2pPr lvl="1" rtl="0">
              <a:buNone/>
              <a:defRPr sz="3700"/>
            </a:lvl2pPr>
            <a:lvl3pPr lvl="2" rtl="0">
              <a:buNone/>
              <a:defRPr sz="3700"/>
            </a:lvl3pPr>
            <a:lvl4pPr lvl="3" rtl="0">
              <a:buNone/>
              <a:defRPr sz="3700"/>
            </a:lvl4pPr>
            <a:lvl5pPr lvl="4" rtl="0">
              <a:buNone/>
              <a:defRPr sz="3700"/>
            </a:lvl5pPr>
            <a:lvl6pPr lvl="5" rtl="0">
              <a:buNone/>
              <a:defRPr sz="3700"/>
            </a:lvl6pPr>
            <a:lvl7pPr lvl="6" rtl="0">
              <a:buNone/>
              <a:defRPr sz="3700"/>
            </a:lvl7pPr>
            <a:lvl8pPr lvl="7" rtl="0">
              <a:buNone/>
              <a:defRPr sz="3700"/>
            </a:lvl8pPr>
            <a:lvl9pPr lvl="8" rtl="0">
              <a:buNone/>
              <a:defRPr sz="3700"/>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204" name="Shape 204"/>
        <p:cNvGrpSpPr/>
        <p:nvPr/>
      </p:nvGrpSpPr>
      <p:grpSpPr>
        <a:xfrm>
          <a:off x="0" y="0"/>
          <a:ext cx="0" cy="0"/>
          <a:chOff x="0" y="0"/>
          <a:chExt cx="0" cy="0"/>
        </a:xfrm>
      </p:grpSpPr>
      <p:sp>
        <p:nvSpPr>
          <p:cNvPr id="205" name="Google Shape;205;p27"/>
          <p:cNvSpPr txBox="1"/>
          <p:nvPr>
            <p:ph idx="12" type="sldNum"/>
          </p:nvPr>
        </p:nvSpPr>
        <p:spPr>
          <a:xfrm>
            <a:off x="22587337" y="12435245"/>
            <a:ext cx="1462800" cy="1049700"/>
          </a:xfrm>
          <a:prstGeom prst="rect">
            <a:avLst/>
          </a:prstGeom>
          <a:noFill/>
          <a:ln>
            <a:noFill/>
          </a:ln>
        </p:spPr>
        <p:txBody>
          <a:bodyPr anchorCtr="0" anchor="ctr" bIns="243750" lIns="243750" spcFirstLastPara="1" rIns="243750" wrap="square" tIns="243750">
            <a:noAutofit/>
          </a:bodyPr>
          <a:lstStyle>
            <a:lvl1pPr lvl="0" rtl="0">
              <a:buNone/>
              <a:defRPr sz="3700"/>
            </a:lvl1pPr>
            <a:lvl2pPr lvl="1" rtl="0">
              <a:buNone/>
              <a:defRPr sz="3700"/>
            </a:lvl2pPr>
            <a:lvl3pPr lvl="2" rtl="0">
              <a:buNone/>
              <a:defRPr sz="3700"/>
            </a:lvl3pPr>
            <a:lvl4pPr lvl="3" rtl="0">
              <a:buNone/>
              <a:defRPr sz="3700"/>
            </a:lvl4pPr>
            <a:lvl5pPr lvl="4" rtl="0">
              <a:buNone/>
              <a:defRPr sz="3700"/>
            </a:lvl5pPr>
            <a:lvl6pPr lvl="5" rtl="0">
              <a:buNone/>
              <a:defRPr sz="3700"/>
            </a:lvl6pPr>
            <a:lvl7pPr lvl="6" rtl="0">
              <a:buNone/>
              <a:defRPr sz="3700"/>
            </a:lvl7pPr>
            <a:lvl8pPr lvl="7" rtl="0">
              <a:buNone/>
              <a:defRPr sz="3700"/>
            </a:lvl8pPr>
            <a:lvl9pPr lvl="8" rtl="0">
              <a:buNone/>
              <a:defRPr sz="3700"/>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06" name="Shape 206"/>
        <p:cNvGrpSpPr/>
        <p:nvPr/>
      </p:nvGrpSpPr>
      <p:grpSpPr>
        <a:xfrm>
          <a:off x="0" y="0"/>
          <a:ext cx="0" cy="0"/>
          <a:chOff x="0" y="0"/>
          <a:chExt cx="0" cy="0"/>
        </a:xfrm>
      </p:grpSpPr>
      <p:sp>
        <p:nvSpPr>
          <p:cNvPr id="207" name="Google Shape;207;p28"/>
          <p:cNvSpPr txBox="1"/>
          <p:nvPr>
            <p:ph type="title"/>
          </p:nvPr>
        </p:nvSpPr>
        <p:spPr>
          <a:xfrm>
            <a:off x="1675963" y="730250"/>
            <a:ext cx="21025800" cy="2651100"/>
          </a:xfrm>
          <a:prstGeom prst="rect">
            <a:avLst/>
          </a:prstGeom>
          <a:noFill/>
          <a:ln>
            <a:noFill/>
          </a:ln>
        </p:spPr>
        <p:txBody>
          <a:bodyPr anchorCtr="0" anchor="ctr" bIns="243750" lIns="243750" spcFirstLastPara="1" rIns="243750" wrap="square" tIns="243750">
            <a:noAutofit/>
          </a:bodyPr>
          <a:lstStyle>
            <a:lvl1pPr indent="0" lvl="0" marL="0" marR="0" rtl="0" algn="l">
              <a:lnSpc>
                <a:spcPct val="90000"/>
              </a:lnSpc>
              <a:spcBef>
                <a:spcPts val="0"/>
              </a:spcBef>
              <a:spcAft>
                <a:spcPts val="0"/>
              </a:spcAft>
              <a:buClr>
                <a:schemeClr val="dk1"/>
              </a:buClr>
              <a:buSzPts val="3700"/>
              <a:buFont typeface="Calibri"/>
              <a:buNone/>
              <a:defRPr b="0" i="0" sz="8800" u="none" cap="none" strike="noStrike">
                <a:solidFill>
                  <a:schemeClr val="dk1"/>
                </a:solidFill>
                <a:latin typeface="Calibri"/>
                <a:ea typeface="Calibri"/>
                <a:cs typeface="Calibri"/>
                <a:sym typeface="Calibri"/>
              </a:defRPr>
            </a:lvl1pPr>
            <a:lvl2pPr indent="0" lvl="1" rtl="0">
              <a:spcBef>
                <a:spcPts val="0"/>
              </a:spcBef>
              <a:spcAft>
                <a:spcPts val="0"/>
              </a:spcAft>
              <a:buSzPts val="3700"/>
              <a:buNone/>
              <a:defRPr sz="3700"/>
            </a:lvl2pPr>
            <a:lvl3pPr indent="0" lvl="2" rtl="0">
              <a:spcBef>
                <a:spcPts val="0"/>
              </a:spcBef>
              <a:spcAft>
                <a:spcPts val="0"/>
              </a:spcAft>
              <a:buSzPts val="3700"/>
              <a:buNone/>
              <a:defRPr sz="3700"/>
            </a:lvl3pPr>
            <a:lvl4pPr indent="0" lvl="3" rtl="0">
              <a:spcBef>
                <a:spcPts val="0"/>
              </a:spcBef>
              <a:spcAft>
                <a:spcPts val="0"/>
              </a:spcAft>
              <a:buSzPts val="3700"/>
              <a:buNone/>
              <a:defRPr sz="3700"/>
            </a:lvl4pPr>
            <a:lvl5pPr indent="0" lvl="4" rtl="0">
              <a:spcBef>
                <a:spcPts val="0"/>
              </a:spcBef>
              <a:spcAft>
                <a:spcPts val="0"/>
              </a:spcAft>
              <a:buSzPts val="3700"/>
              <a:buNone/>
              <a:defRPr sz="3700"/>
            </a:lvl5pPr>
            <a:lvl6pPr indent="0" lvl="5" rtl="0">
              <a:spcBef>
                <a:spcPts val="0"/>
              </a:spcBef>
              <a:spcAft>
                <a:spcPts val="0"/>
              </a:spcAft>
              <a:buSzPts val="3700"/>
              <a:buNone/>
              <a:defRPr sz="3700"/>
            </a:lvl6pPr>
            <a:lvl7pPr indent="0" lvl="6" rtl="0">
              <a:spcBef>
                <a:spcPts val="0"/>
              </a:spcBef>
              <a:spcAft>
                <a:spcPts val="0"/>
              </a:spcAft>
              <a:buSzPts val="3700"/>
              <a:buNone/>
              <a:defRPr sz="3700"/>
            </a:lvl7pPr>
            <a:lvl8pPr indent="0" lvl="7" rtl="0">
              <a:spcBef>
                <a:spcPts val="0"/>
              </a:spcBef>
              <a:spcAft>
                <a:spcPts val="0"/>
              </a:spcAft>
              <a:buSzPts val="3700"/>
              <a:buNone/>
              <a:defRPr sz="3700"/>
            </a:lvl8pPr>
            <a:lvl9pPr indent="0" lvl="8" rtl="0">
              <a:spcBef>
                <a:spcPts val="0"/>
              </a:spcBef>
              <a:spcAft>
                <a:spcPts val="0"/>
              </a:spcAft>
              <a:buSzPts val="3700"/>
              <a:buNone/>
              <a:defRPr sz="3700"/>
            </a:lvl9pPr>
          </a:lstStyle>
          <a:p/>
        </p:txBody>
      </p:sp>
      <p:sp>
        <p:nvSpPr>
          <p:cNvPr id="208" name="Google Shape;208;p28"/>
          <p:cNvSpPr txBox="1"/>
          <p:nvPr>
            <p:ph idx="1" type="body"/>
          </p:nvPr>
        </p:nvSpPr>
        <p:spPr>
          <a:xfrm>
            <a:off x="1675963" y="3651250"/>
            <a:ext cx="21025800" cy="8702400"/>
          </a:xfrm>
          <a:prstGeom prst="rect">
            <a:avLst/>
          </a:prstGeom>
          <a:noFill/>
          <a:ln>
            <a:noFill/>
          </a:ln>
        </p:spPr>
        <p:txBody>
          <a:bodyPr anchorCtr="0" anchor="t" bIns="243750" lIns="243750" spcFirstLastPara="1" rIns="243750" wrap="square" tIns="243750">
            <a:noAutofit/>
          </a:bodyPr>
          <a:lstStyle>
            <a:lvl1pPr indent="-584200" lvl="0" marL="457200" marR="0" rtl="0" algn="l">
              <a:lnSpc>
                <a:spcPct val="90000"/>
              </a:lnSpc>
              <a:spcBef>
                <a:spcPts val="2100"/>
              </a:spcBef>
              <a:spcAft>
                <a:spcPts val="0"/>
              </a:spcAft>
              <a:buClr>
                <a:schemeClr val="dk1"/>
              </a:buClr>
              <a:buSzPts val="5600"/>
              <a:buFont typeface="Arial"/>
              <a:buChar char="•"/>
              <a:defRPr b="0" i="0" sz="5600" u="none" cap="none" strike="noStrike">
                <a:solidFill>
                  <a:schemeClr val="dk1"/>
                </a:solidFill>
                <a:latin typeface="Calibri"/>
                <a:ea typeface="Calibri"/>
                <a:cs typeface="Calibri"/>
                <a:sym typeface="Calibri"/>
              </a:defRPr>
            </a:lvl1pPr>
            <a:lvl2pPr indent="-533400" lvl="1" marL="914400" marR="0" rtl="0" algn="l">
              <a:lnSpc>
                <a:spcPct val="90000"/>
              </a:lnSpc>
              <a:spcBef>
                <a:spcPts val="1100"/>
              </a:spcBef>
              <a:spcAft>
                <a:spcPts val="0"/>
              </a:spcAft>
              <a:buClr>
                <a:schemeClr val="dk1"/>
              </a:buClr>
              <a:buSzPts val="4800"/>
              <a:buFont typeface="Arial"/>
              <a:buChar char="•"/>
              <a:defRPr b="0" i="0" sz="4800" u="none" cap="none" strike="noStrike">
                <a:solidFill>
                  <a:schemeClr val="dk1"/>
                </a:solidFill>
                <a:latin typeface="Calibri"/>
                <a:ea typeface="Calibri"/>
                <a:cs typeface="Calibri"/>
                <a:sym typeface="Calibri"/>
              </a:defRPr>
            </a:lvl2pPr>
            <a:lvl3pPr indent="-482600" lvl="2" marL="1371600" marR="0" rtl="0" algn="l">
              <a:lnSpc>
                <a:spcPct val="90000"/>
              </a:lnSpc>
              <a:spcBef>
                <a:spcPts val="1100"/>
              </a:spcBef>
              <a:spcAft>
                <a:spcPts val="0"/>
              </a:spcAft>
              <a:buClr>
                <a:schemeClr val="dk1"/>
              </a:buClr>
              <a:buSzPts val="4000"/>
              <a:buFont typeface="Arial"/>
              <a:buChar char="•"/>
              <a:defRPr b="0" i="0" sz="4000" u="none" cap="none" strike="noStrike">
                <a:solidFill>
                  <a:schemeClr val="dk1"/>
                </a:solidFill>
                <a:latin typeface="Calibri"/>
                <a:ea typeface="Calibri"/>
                <a:cs typeface="Calibri"/>
                <a:sym typeface="Calibri"/>
              </a:defRPr>
            </a:lvl3pPr>
            <a:lvl4pPr indent="-463550" lvl="3" marL="1828800" marR="0" rtl="0" algn="l">
              <a:lnSpc>
                <a:spcPct val="90000"/>
              </a:lnSpc>
              <a:spcBef>
                <a:spcPts val="1100"/>
              </a:spcBef>
              <a:spcAft>
                <a:spcPts val="0"/>
              </a:spcAft>
              <a:buClr>
                <a:schemeClr val="dk1"/>
              </a:buClr>
              <a:buSzPts val="3700"/>
              <a:buFont typeface="Arial"/>
              <a:buChar char="•"/>
              <a:defRPr b="0" i="0" sz="3700" u="none" cap="none" strike="noStrike">
                <a:solidFill>
                  <a:schemeClr val="dk1"/>
                </a:solidFill>
                <a:latin typeface="Calibri"/>
                <a:ea typeface="Calibri"/>
                <a:cs typeface="Calibri"/>
                <a:sym typeface="Calibri"/>
              </a:defRPr>
            </a:lvl4pPr>
            <a:lvl5pPr indent="-463550" lvl="4" marL="2286000" marR="0" rtl="0" algn="l">
              <a:lnSpc>
                <a:spcPct val="90000"/>
              </a:lnSpc>
              <a:spcBef>
                <a:spcPts val="1100"/>
              </a:spcBef>
              <a:spcAft>
                <a:spcPts val="0"/>
              </a:spcAft>
              <a:buClr>
                <a:schemeClr val="dk1"/>
              </a:buClr>
              <a:buSzPts val="3700"/>
              <a:buFont typeface="Arial"/>
              <a:buChar char="•"/>
              <a:defRPr b="0" i="0" sz="3700" u="none" cap="none" strike="noStrike">
                <a:solidFill>
                  <a:schemeClr val="dk1"/>
                </a:solidFill>
                <a:latin typeface="Calibri"/>
                <a:ea typeface="Calibri"/>
                <a:cs typeface="Calibri"/>
                <a:sym typeface="Calibri"/>
              </a:defRPr>
            </a:lvl5pPr>
            <a:lvl6pPr indent="-463550" lvl="5" marL="2743200" marR="0" rtl="0" algn="l">
              <a:lnSpc>
                <a:spcPct val="90000"/>
              </a:lnSpc>
              <a:spcBef>
                <a:spcPts val="1100"/>
              </a:spcBef>
              <a:spcAft>
                <a:spcPts val="0"/>
              </a:spcAft>
              <a:buClr>
                <a:schemeClr val="dk1"/>
              </a:buClr>
              <a:buSzPts val="3700"/>
              <a:buFont typeface="Arial"/>
              <a:buChar char="•"/>
              <a:defRPr b="0" i="0" sz="3700" u="none" cap="none" strike="noStrike">
                <a:solidFill>
                  <a:schemeClr val="dk1"/>
                </a:solidFill>
                <a:latin typeface="Calibri"/>
                <a:ea typeface="Calibri"/>
                <a:cs typeface="Calibri"/>
                <a:sym typeface="Calibri"/>
              </a:defRPr>
            </a:lvl6pPr>
            <a:lvl7pPr indent="-463550" lvl="6" marL="3200400" marR="0" rtl="0" algn="l">
              <a:lnSpc>
                <a:spcPct val="90000"/>
              </a:lnSpc>
              <a:spcBef>
                <a:spcPts val="1100"/>
              </a:spcBef>
              <a:spcAft>
                <a:spcPts val="0"/>
              </a:spcAft>
              <a:buClr>
                <a:schemeClr val="dk1"/>
              </a:buClr>
              <a:buSzPts val="3700"/>
              <a:buFont typeface="Arial"/>
              <a:buChar char="•"/>
              <a:defRPr b="0" i="0" sz="3700" u="none" cap="none" strike="noStrike">
                <a:solidFill>
                  <a:schemeClr val="dk1"/>
                </a:solidFill>
                <a:latin typeface="Calibri"/>
                <a:ea typeface="Calibri"/>
                <a:cs typeface="Calibri"/>
                <a:sym typeface="Calibri"/>
              </a:defRPr>
            </a:lvl7pPr>
            <a:lvl8pPr indent="-463550" lvl="7" marL="3657600" marR="0" rtl="0" algn="l">
              <a:lnSpc>
                <a:spcPct val="90000"/>
              </a:lnSpc>
              <a:spcBef>
                <a:spcPts val="1100"/>
              </a:spcBef>
              <a:spcAft>
                <a:spcPts val="0"/>
              </a:spcAft>
              <a:buClr>
                <a:schemeClr val="dk1"/>
              </a:buClr>
              <a:buSzPts val="3700"/>
              <a:buFont typeface="Arial"/>
              <a:buChar char="•"/>
              <a:defRPr b="0" i="0" sz="3700" u="none" cap="none" strike="noStrike">
                <a:solidFill>
                  <a:schemeClr val="dk1"/>
                </a:solidFill>
                <a:latin typeface="Calibri"/>
                <a:ea typeface="Calibri"/>
                <a:cs typeface="Calibri"/>
                <a:sym typeface="Calibri"/>
              </a:defRPr>
            </a:lvl8pPr>
            <a:lvl9pPr indent="-463550" lvl="8" marL="4114800" marR="0" rtl="0" algn="l">
              <a:lnSpc>
                <a:spcPct val="90000"/>
              </a:lnSpc>
              <a:spcBef>
                <a:spcPts val="1100"/>
              </a:spcBef>
              <a:spcAft>
                <a:spcPts val="0"/>
              </a:spcAft>
              <a:buClr>
                <a:schemeClr val="dk1"/>
              </a:buClr>
              <a:buSzPts val="3700"/>
              <a:buFont typeface="Arial"/>
              <a:buChar char="•"/>
              <a:defRPr b="0" i="0" sz="3700" u="none" cap="none" strike="noStrike">
                <a:solidFill>
                  <a:schemeClr val="dk1"/>
                </a:solidFill>
                <a:latin typeface="Calibri"/>
                <a:ea typeface="Calibri"/>
                <a:cs typeface="Calibri"/>
                <a:sym typeface="Calibri"/>
              </a:defRPr>
            </a:lvl9pPr>
          </a:lstStyle>
          <a:p/>
        </p:txBody>
      </p:sp>
      <p:sp>
        <p:nvSpPr>
          <p:cNvPr id="209" name="Google Shape;209;p28"/>
          <p:cNvSpPr txBox="1"/>
          <p:nvPr>
            <p:ph idx="10" type="dt"/>
          </p:nvPr>
        </p:nvSpPr>
        <p:spPr>
          <a:xfrm>
            <a:off x="1675963" y="12712700"/>
            <a:ext cx="5484900" cy="730500"/>
          </a:xfrm>
          <a:prstGeom prst="rect">
            <a:avLst/>
          </a:prstGeom>
          <a:noFill/>
          <a:ln>
            <a:noFill/>
          </a:ln>
        </p:spPr>
        <p:txBody>
          <a:bodyPr anchorCtr="0" anchor="ctr" bIns="243750" lIns="243750" spcFirstLastPara="1" rIns="243750" wrap="square" tIns="243750">
            <a:noAutofit/>
          </a:bodyPr>
          <a:lstStyle>
            <a:lvl1pPr indent="0" lvl="0" marL="0" marR="0" rtl="0" algn="l">
              <a:spcBef>
                <a:spcPts val="0"/>
              </a:spcBef>
              <a:spcAft>
                <a:spcPts val="0"/>
              </a:spcAft>
              <a:buSzPts val="3700"/>
              <a:buNone/>
              <a:defRPr sz="2400">
                <a:solidFill>
                  <a:srgbClr val="888888"/>
                </a:solidFill>
                <a:latin typeface="Calibri"/>
                <a:ea typeface="Calibri"/>
                <a:cs typeface="Calibri"/>
                <a:sym typeface="Calibri"/>
              </a:defRPr>
            </a:lvl1pPr>
            <a:lvl2pPr indent="0" lvl="1" marL="914400" marR="0" rtl="0" algn="l">
              <a:spcBef>
                <a:spcPts val="0"/>
              </a:spcBef>
              <a:spcAft>
                <a:spcPts val="0"/>
              </a:spcAft>
              <a:buSzPts val="3700"/>
              <a:buNone/>
              <a:defRPr b="0" i="0" sz="3700" u="none" cap="none" strike="noStrike">
                <a:solidFill>
                  <a:schemeClr val="dk1"/>
                </a:solidFill>
                <a:latin typeface="Calibri"/>
                <a:ea typeface="Calibri"/>
                <a:cs typeface="Calibri"/>
                <a:sym typeface="Calibri"/>
              </a:defRPr>
            </a:lvl2pPr>
            <a:lvl3pPr indent="0" lvl="2" marL="1828800" marR="0" rtl="0" algn="l">
              <a:spcBef>
                <a:spcPts val="0"/>
              </a:spcBef>
              <a:spcAft>
                <a:spcPts val="0"/>
              </a:spcAft>
              <a:buSzPts val="3700"/>
              <a:buNone/>
              <a:defRPr b="0" i="0" sz="3700" u="none" cap="none" strike="noStrike">
                <a:solidFill>
                  <a:schemeClr val="dk1"/>
                </a:solidFill>
                <a:latin typeface="Calibri"/>
                <a:ea typeface="Calibri"/>
                <a:cs typeface="Calibri"/>
                <a:sym typeface="Calibri"/>
              </a:defRPr>
            </a:lvl3pPr>
            <a:lvl4pPr indent="0" lvl="3" marL="2743200" marR="0" rtl="0" algn="l">
              <a:spcBef>
                <a:spcPts val="0"/>
              </a:spcBef>
              <a:spcAft>
                <a:spcPts val="0"/>
              </a:spcAft>
              <a:buSzPts val="3700"/>
              <a:buNone/>
              <a:defRPr b="0" i="0" sz="3700" u="none" cap="none" strike="noStrike">
                <a:solidFill>
                  <a:schemeClr val="dk1"/>
                </a:solidFill>
                <a:latin typeface="Calibri"/>
                <a:ea typeface="Calibri"/>
                <a:cs typeface="Calibri"/>
                <a:sym typeface="Calibri"/>
              </a:defRPr>
            </a:lvl4pPr>
            <a:lvl5pPr indent="0" lvl="4" marL="3657600" marR="0" rtl="0" algn="l">
              <a:spcBef>
                <a:spcPts val="0"/>
              </a:spcBef>
              <a:spcAft>
                <a:spcPts val="0"/>
              </a:spcAft>
              <a:buSzPts val="3700"/>
              <a:buNone/>
              <a:defRPr b="0" i="0" sz="3700" u="none" cap="none" strike="noStrike">
                <a:solidFill>
                  <a:schemeClr val="dk1"/>
                </a:solidFill>
                <a:latin typeface="Calibri"/>
                <a:ea typeface="Calibri"/>
                <a:cs typeface="Calibri"/>
                <a:sym typeface="Calibri"/>
              </a:defRPr>
            </a:lvl5pPr>
            <a:lvl6pPr indent="0" lvl="5" marL="4572000" marR="0" rtl="0" algn="l">
              <a:spcBef>
                <a:spcPts val="0"/>
              </a:spcBef>
              <a:spcAft>
                <a:spcPts val="0"/>
              </a:spcAft>
              <a:buSzPts val="3700"/>
              <a:buNone/>
              <a:defRPr b="0" i="0" sz="3700" u="none" cap="none" strike="noStrike">
                <a:solidFill>
                  <a:schemeClr val="dk1"/>
                </a:solidFill>
                <a:latin typeface="Calibri"/>
                <a:ea typeface="Calibri"/>
                <a:cs typeface="Calibri"/>
                <a:sym typeface="Calibri"/>
              </a:defRPr>
            </a:lvl6pPr>
            <a:lvl7pPr indent="0" lvl="6" marL="5486400" marR="0" rtl="0" algn="l">
              <a:spcBef>
                <a:spcPts val="0"/>
              </a:spcBef>
              <a:spcAft>
                <a:spcPts val="0"/>
              </a:spcAft>
              <a:buSzPts val="3700"/>
              <a:buNone/>
              <a:defRPr b="0" i="0" sz="3700" u="none" cap="none" strike="noStrike">
                <a:solidFill>
                  <a:schemeClr val="dk1"/>
                </a:solidFill>
                <a:latin typeface="Calibri"/>
                <a:ea typeface="Calibri"/>
                <a:cs typeface="Calibri"/>
                <a:sym typeface="Calibri"/>
              </a:defRPr>
            </a:lvl7pPr>
            <a:lvl8pPr indent="0" lvl="7" marL="6400800" marR="0" rtl="0" algn="l">
              <a:spcBef>
                <a:spcPts val="0"/>
              </a:spcBef>
              <a:spcAft>
                <a:spcPts val="0"/>
              </a:spcAft>
              <a:buSzPts val="3700"/>
              <a:buNone/>
              <a:defRPr b="0" i="0" sz="3700" u="none" cap="none" strike="noStrike">
                <a:solidFill>
                  <a:schemeClr val="dk1"/>
                </a:solidFill>
                <a:latin typeface="Calibri"/>
                <a:ea typeface="Calibri"/>
                <a:cs typeface="Calibri"/>
                <a:sym typeface="Calibri"/>
              </a:defRPr>
            </a:lvl8pPr>
            <a:lvl9pPr indent="0" lvl="8" marL="7315200" marR="0" rtl="0" algn="l">
              <a:spcBef>
                <a:spcPts val="0"/>
              </a:spcBef>
              <a:spcAft>
                <a:spcPts val="0"/>
              </a:spcAft>
              <a:buSzPts val="3700"/>
              <a:buNone/>
              <a:defRPr b="0" i="0" sz="3700" u="none" cap="none" strike="noStrike">
                <a:solidFill>
                  <a:schemeClr val="dk1"/>
                </a:solidFill>
                <a:latin typeface="Calibri"/>
                <a:ea typeface="Calibri"/>
                <a:cs typeface="Calibri"/>
                <a:sym typeface="Calibri"/>
              </a:defRPr>
            </a:lvl9pPr>
          </a:lstStyle>
          <a:p/>
        </p:txBody>
      </p:sp>
      <p:sp>
        <p:nvSpPr>
          <p:cNvPr id="210" name="Google Shape;210;p28"/>
          <p:cNvSpPr txBox="1"/>
          <p:nvPr>
            <p:ph idx="11" type="ftr"/>
          </p:nvPr>
        </p:nvSpPr>
        <p:spPr>
          <a:xfrm>
            <a:off x="8075097" y="12712700"/>
            <a:ext cx="8227500" cy="730500"/>
          </a:xfrm>
          <a:prstGeom prst="rect">
            <a:avLst/>
          </a:prstGeom>
          <a:noFill/>
          <a:ln>
            <a:noFill/>
          </a:ln>
        </p:spPr>
        <p:txBody>
          <a:bodyPr anchorCtr="0" anchor="ctr" bIns="243750" lIns="243750" spcFirstLastPara="1" rIns="243750" wrap="square" tIns="243750">
            <a:noAutofit/>
          </a:bodyPr>
          <a:lstStyle>
            <a:lvl1pPr indent="0" lvl="0" marL="0" marR="0" rtl="0" algn="ctr">
              <a:spcBef>
                <a:spcPts val="0"/>
              </a:spcBef>
              <a:spcAft>
                <a:spcPts val="0"/>
              </a:spcAft>
              <a:buSzPts val="3700"/>
              <a:buNone/>
              <a:defRPr sz="2400">
                <a:solidFill>
                  <a:srgbClr val="888888"/>
                </a:solidFill>
                <a:latin typeface="Calibri"/>
                <a:ea typeface="Calibri"/>
                <a:cs typeface="Calibri"/>
                <a:sym typeface="Calibri"/>
              </a:defRPr>
            </a:lvl1pPr>
            <a:lvl2pPr indent="0" lvl="1" marL="914400" marR="0" rtl="0" algn="l">
              <a:spcBef>
                <a:spcPts val="0"/>
              </a:spcBef>
              <a:spcAft>
                <a:spcPts val="0"/>
              </a:spcAft>
              <a:buSzPts val="3700"/>
              <a:buNone/>
              <a:defRPr b="0" i="0" sz="3700" u="none" cap="none" strike="noStrike">
                <a:solidFill>
                  <a:schemeClr val="dk1"/>
                </a:solidFill>
                <a:latin typeface="Calibri"/>
                <a:ea typeface="Calibri"/>
                <a:cs typeface="Calibri"/>
                <a:sym typeface="Calibri"/>
              </a:defRPr>
            </a:lvl2pPr>
            <a:lvl3pPr indent="0" lvl="2" marL="1828800" marR="0" rtl="0" algn="l">
              <a:spcBef>
                <a:spcPts val="0"/>
              </a:spcBef>
              <a:spcAft>
                <a:spcPts val="0"/>
              </a:spcAft>
              <a:buSzPts val="3700"/>
              <a:buNone/>
              <a:defRPr b="0" i="0" sz="3700" u="none" cap="none" strike="noStrike">
                <a:solidFill>
                  <a:schemeClr val="dk1"/>
                </a:solidFill>
                <a:latin typeface="Calibri"/>
                <a:ea typeface="Calibri"/>
                <a:cs typeface="Calibri"/>
                <a:sym typeface="Calibri"/>
              </a:defRPr>
            </a:lvl3pPr>
            <a:lvl4pPr indent="0" lvl="3" marL="2743200" marR="0" rtl="0" algn="l">
              <a:spcBef>
                <a:spcPts val="0"/>
              </a:spcBef>
              <a:spcAft>
                <a:spcPts val="0"/>
              </a:spcAft>
              <a:buSzPts val="3700"/>
              <a:buNone/>
              <a:defRPr b="0" i="0" sz="3700" u="none" cap="none" strike="noStrike">
                <a:solidFill>
                  <a:schemeClr val="dk1"/>
                </a:solidFill>
                <a:latin typeface="Calibri"/>
                <a:ea typeface="Calibri"/>
                <a:cs typeface="Calibri"/>
                <a:sym typeface="Calibri"/>
              </a:defRPr>
            </a:lvl4pPr>
            <a:lvl5pPr indent="0" lvl="4" marL="3657600" marR="0" rtl="0" algn="l">
              <a:spcBef>
                <a:spcPts val="0"/>
              </a:spcBef>
              <a:spcAft>
                <a:spcPts val="0"/>
              </a:spcAft>
              <a:buSzPts val="3700"/>
              <a:buNone/>
              <a:defRPr b="0" i="0" sz="3700" u="none" cap="none" strike="noStrike">
                <a:solidFill>
                  <a:schemeClr val="dk1"/>
                </a:solidFill>
                <a:latin typeface="Calibri"/>
                <a:ea typeface="Calibri"/>
                <a:cs typeface="Calibri"/>
                <a:sym typeface="Calibri"/>
              </a:defRPr>
            </a:lvl5pPr>
            <a:lvl6pPr indent="0" lvl="5" marL="4572000" marR="0" rtl="0" algn="l">
              <a:spcBef>
                <a:spcPts val="0"/>
              </a:spcBef>
              <a:spcAft>
                <a:spcPts val="0"/>
              </a:spcAft>
              <a:buSzPts val="3700"/>
              <a:buNone/>
              <a:defRPr b="0" i="0" sz="3700" u="none" cap="none" strike="noStrike">
                <a:solidFill>
                  <a:schemeClr val="dk1"/>
                </a:solidFill>
                <a:latin typeface="Calibri"/>
                <a:ea typeface="Calibri"/>
                <a:cs typeface="Calibri"/>
                <a:sym typeface="Calibri"/>
              </a:defRPr>
            </a:lvl6pPr>
            <a:lvl7pPr indent="0" lvl="6" marL="5486400" marR="0" rtl="0" algn="l">
              <a:spcBef>
                <a:spcPts val="0"/>
              </a:spcBef>
              <a:spcAft>
                <a:spcPts val="0"/>
              </a:spcAft>
              <a:buSzPts val="3700"/>
              <a:buNone/>
              <a:defRPr b="0" i="0" sz="3700" u="none" cap="none" strike="noStrike">
                <a:solidFill>
                  <a:schemeClr val="dk1"/>
                </a:solidFill>
                <a:latin typeface="Calibri"/>
                <a:ea typeface="Calibri"/>
                <a:cs typeface="Calibri"/>
                <a:sym typeface="Calibri"/>
              </a:defRPr>
            </a:lvl7pPr>
            <a:lvl8pPr indent="0" lvl="7" marL="6400800" marR="0" rtl="0" algn="l">
              <a:spcBef>
                <a:spcPts val="0"/>
              </a:spcBef>
              <a:spcAft>
                <a:spcPts val="0"/>
              </a:spcAft>
              <a:buSzPts val="3700"/>
              <a:buNone/>
              <a:defRPr b="0" i="0" sz="3700" u="none" cap="none" strike="noStrike">
                <a:solidFill>
                  <a:schemeClr val="dk1"/>
                </a:solidFill>
                <a:latin typeface="Calibri"/>
                <a:ea typeface="Calibri"/>
                <a:cs typeface="Calibri"/>
                <a:sym typeface="Calibri"/>
              </a:defRPr>
            </a:lvl8pPr>
            <a:lvl9pPr indent="0" lvl="8" marL="7315200" marR="0" rtl="0" algn="l">
              <a:spcBef>
                <a:spcPts val="0"/>
              </a:spcBef>
              <a:spcAft>
                <a:spcPts val="0"/>
              </a:spcAft>
              <a:buSzPts val="3700"/>
              <a:buNone/>
              <a:defRPr b="0" i="0" sz="3700" u="none" cap="none" strike="noStrike">
                <a:solidFill>
                  <a:schemeClr val="dk1"/>
                </a:solidFill>
                <a:latin typeface="Calibri"/>
                <a:ea typeface="Calibri"/>
                <a:cs typeface="Calibri"/>
                <a:sym typeface="Calibri"/>
              </a:defRPr>
            </a:lvl9pPr>
          </a:lstStyle>
          <a:p/>
        </p:txBody>
      </p:sp>
      <p:sp>
        <p:nvSpPr>
          <p:cNvPr id="211" name="Google Shape;211;p28"/>
          <p:cNvSpPr txBox="1"/>
          <p:nvPr>
            <p:ph idx="12" type="sldNum"/>
          </p:nvPr>
        </p:nvSpPr>
        <p:spPr>
          <a:xfrm>
            <a:off x="17216715" y="12712700"/>
            <a:ext cx="5484900" cy="730500"/>
          </a:xfrm>
          <a:prstGeom prst="rect">
            <a:avLst/>
          </a:prstGeom>
          <a:noFill/>
          <a:ln>
            <a:noFill/>
          </a:ln>
        </p:spPr>
        <p:txBody>
          <a:bodyPr anchorCtr="0" anchor="ctr" bIns="91375" lIns="182825" spcFirstLastPara="1" rIns="182825" wrap="square" tIns="91375">
            <a:noAutofit/>
          </a:bodyPr>
          <a:lstStyle>
            <a:lvl1pPr indent="0" lvl="0" marL="0" marR="0" rtl="0" algn="r">
              <a:spcBef>
                <a:spcPts val="0"/>
              </a:spcBef>
              <a:buNone/>
              <a:defRPr sz="2400">
                <a:solidFill>
                  <a:srgbClr val="888888"/>
                </a:solidFill>
                <a:latin typeface="Calibri"/>
                <a:ea typeface="Calibri"/>
                <a:cs typeface="Calibri"/>
                <a:sym typeface="Calibri"/>
              </a:defRPr>
            </a:lvl1pPr>
            <a:lvl2pPr indent="0" lvl="1" marL="0" marR="0" rtl="0" algn="r">
              <a:spcBef>
                <a:spcPts val="0"/>
              </a:spcBef>
              <a:buNone/>
              <a:defRPr sz="2400">
                <a:solidFill>
                  <a:srgbClr val="888888"/>
                </a:solidFill>
                <a:latin typeface="Calibri"/>
                <a:ea typeface="Calibri"/>
                <a:cs typeface="Calibri"/>
                <a:sym typeface="Calibri"/>
              </a:defRPr>
            </a:lvl2pPr>
            <a:lvl3pPr indent="0" lvl="2" marL="0" marR="0" rtl="0" algn="r">
              <a:spcBef>
                <a:spcPts val="0"/>
              </a:spcBef>
              <a:buNone/>
              <a:defRPr sz="2400">
                <a:solidFill>
                  <a:srgbClr val="888888"/>
                </a:solidFill>
                <a:latin typeface="Calibri"/>
                <a:ea typeface="Calibri"/>
                <a:cs typeface="Calibri"/>
                <a:sym typeface="Calibri"/>
              </a:defRPr>
            </a:lvl3pPr>
            <a:lvl4pPr indent="0" lvl="3" marL="0" marR="0" rtl="0" algn="r">
              <a:spcBef>
                <a:spcPts val="0"/>
              </a:spcBef>
              <a:buNone/>
              <a:defRPr sz="2400">
                <a:solidFill>
                  <a:srgbClr val="888888"/>
                </a:solidFill>
                <a:latin typeface="Calibri"/>
                <a:ea typeface="Calibri"/>
                <a:cs typeface="Calibri"/>
                <a:sym typeface="Calibri"/>
              </a:defRPr>
            </a:lvl4pPr>
            <a:lvl5pPr indent="0" lvl="4" marL="0" marR="0" rtl="0" algn="r">
              <a:spcBef>
                <a:spcPts val="0"/>
              </a:spcBef>
              <a:buNone/>
              <a:defRPr sz="2400">
                <a:solidFill>
                  <a:srgbClr val="888888"/>
                </a:solidFill>
                <a:latin typeface="Calibri"/>
                <a:ea typeface="Calibri"/>
                <a:cs typeface="Calibri"/>
                <a:sym typeface="Calibri"/>
              </a:defRPr>
            </a:lvl5pPr>
            <a:lvl6pPr indent="0" lvl="5" marL="0" marR="0" rtl="0" algn="r">
              <a:spcBef>
                <a:spcPts val="0"/>
              </a:spcBef>
              <a:buNone/>
              <a:defRPr sz="2400">
                <a:solidFill>
                  <a:srgbClr val="888888"/>
                </a:solidFill>
                <a:latin typeface="Calibri"/>
                <a:ea typeface="Calibri"/>
                <a:cs typeface="Calibri"/>
                <a:sym typeface="Calibri"/>
              </a:defRPr>
            </a:lvl6pPr>
            <a:lvl7pPr indent="0" lvl="6" marL="0" marR="0" rtl="0" algn="r">
              <a:spcBef>
                <a:spcPts val="0"/>
              </a:spcBef>
              <a:buNone/>
              <a:defRPr sz="2400">
                <a:solidFill>
                  <a:srgbClr val="888888"/>
                </a:solidFill>
                <a:latin typeface="Calibri"/>
                <a:ea typeface="Calibri"/>
                <a:cs typeface="Calibri"/>
                <a:sym typeface="Calibri"/>
              </a:defRPr>
            </a:lvl7pPr>
            <a:lvl8pPr indent="0" lvl="7" marL="0" marR="0" rtl="0" algn="r">
              <a:spcBef>
                <a:spcPts val="0"/>
              </a:spcBef>
              <a:buNone/>
              <a:defRPr sz="2400">
                <a:solidFill>
                  <a:srgbClr val="888888"/>
                </a:solidFill>
                <a:latin typeface="Calibri"/>
                <a:ea typeface="Calibri"/>
                <a:cs typeface="Calibri"/>
                <a:sym typeface="Calibri"/>
              </a:defRPr>
            </a:lvl8pPr>
            <a:lvl9pPr indent="0" lvl="8" marL="0" marR="0" rtl="0" algn="r">
              <a:spcBef>
                <a:spcPts val="0"/>
              </a:spcBef>
              <a:buNone/>
              <a:defRPr sz="2400">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image" Target="../media/image35.png"/><Relationship Id="rId2" Type="http://schemas.openxmlformats.org/officeDocument/2006/relationships/image" Target="../media/image5.png"/><Relationship Id="rId3" Type="http://schemas.openxmlformats.org/officeDocument/2006/relationships/slideLayout" Target="../slideLayouts/slideLayout1.xml"/><Relationship Id="rId4" Type="http://schemas.openxmlformats.org/officeDocument/2006/relationships/slideLayout" Target="../slideLayouts/slideLayout2.xml"/><Relationship Id="rId5" Type="http://schemas.openxmlformats.org/officeDocument/2006/relationships/slideLayout" Target="../slideLayouts/slideLayout3.xml"/><Relationship Id="rId6" Type="http://schemas.openxmlformats.org/officeDocument/2006/relationships/slideLayout" Target="../slideLayouts/slideLayout4.xml"/><Relationship Id="rId7" Type="http://schemas.openxmlformats.org/officeDocument/2006/relationships/theme" Target="../theme/theme4.xml"/></Relationships>
</file>

<file path=ppt/slideMasters/_rels/slideMaster2.xml.rels><?xml version="1.0" encoding="UTF-8" standalone="yes"?><Relationships xmlns="http://schemas.openxmlformats.org/package/2006/relationships"><Relationship Id="rId1" Type="http://schemas.openxmlformats.org/officeDocument/2006/relationships/image" Target="../media/image35.png"/><Relationship Id="rId2" Type="http://schemas.openxmlformats.org/officeDocument/2006/relationships/image" Target="../media/image5.png"/><Relationship Id="rId3" Type="http://schemas.openxmlformats.org/officeDocument/2006/relationships/slideLayout" Target="../slideLayouts/slideLayout5.xml"/><Relationship Id="rId4" Type="http://schemas.openxmlformats.org/officeDocument/2006/relationships/slideLayout" Target="../slideLayouts/slideLayout6.xml"/><Relationship Id="rId5" Type="http://schemas.openxmlformats.org/officeDocument/2006/relationships/slideLayout" Target="../slideLayouts/slideLayout7.xml"/><Relationship Id="rId6"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1" Type="http://schemas.openxmlformats.org/officeDocument/2006/relationships/image" Target="../media/image35.png"/><Relationship Id="rId2" Type="http://schemas.openxmlformats.org/officeDocument/2006/relationships/image" Target="../media/image5.png"/><Relationship Id="rId3" Type="http://schemas.openxmlformats.org/officeDocument/2006/relationships/slideLayout" Target="../slideLayouts/slideLayout8.xml"/><Relationship Id="rId4" Type="http://schemas.openxmlformats.org/officeDocument/2006/relationships/slideLayout" Target="../slideLayouts/slideLayout9.xml"/><Relationship Id="rId11" Type="http://schemas.openxmlformats.org/officeDocument/2006/relationships/slideLayout" Target="../slideLayouts/slideLayout16.xml"/><Relationship Id="rId10" Type="http://schemas.openxmlformats.org/officeDocument/2006/relationships/slideLayout" Target="../slideLayouts/slideLayout15.xml"/><Relationship Id="rId12" Type="http://schemas.openxmlformats.org/officeDocument/2006/relationships/theme" Target="../theme/theme5.xml"/><Relationship Id="rId9" Type="http://schemas.openxmlformats.org/officeDocument/2006/relationships/slideLayout" Target="../slideLayouts/slideLayout14.xml"/><Relationship Id="rId5" Type="http://schemas.openxmlformats.org/officeDocument/2006/relationships/slideLayout" Target="../slideLayouts/slideLayout10.xml"/><Relationship Id="rId6" Type="http://schemas.openxmlformats.org/officeDocument/2006/relationships/slideLayout" Target="../slideLayouts/slideLayout11.xml"/><Relationship Id="rId7" Type="http://schemas.openxmlformats.org/officeDocument/2006/relationships/slideLayout" Target="../slideLayouts/slideLayout12.xml"/><Relationship Id="rId8" Type="http://schemas.openxmlformats.org/officeDocument/2006/relationships/slideLayout" Target="../slideLayouts/slideLayout13.xml"/></Relationships>
</file>

<file path=ppt/slideMasters/_rels/slideMaster4.xml.rels><?xml version="1.0" encoding="UTF-8" standalone="yes"?><Relationships xmlns="http://schemas.openxmlformats.org/package/2006/relationships"><Relationship Id="rId1" Type="http://schemas.openxmlformats.org/officeDocument/2006/relationships/image" Target="../media/image35.png"/><Relationship Id="rId2" Type="http://schemas.openxmlformats.org/officeDocument/2006/relationships/image" Target="../media/image5.png"/><Relationship Id="rId3" Type="http://schemas.openxmlformats.org/officeDocument/2006/relationships/slideLayout" Target="../slideLayouts/slideLayout17.xml"/><Relationship Id="rId4" Type="http://schemas.openxmlformats.org/officeDocument/2006/relationships/slideLayout" Target="../slideLayouts/slideLayout18.xml"/><Relationship Id="rId11" Type="http://schemas.openxmlformats.org/officeDocument/2006/relationships/theme" Target="../theme/theme3.xml"/><Relationship Id="rId10" Type="http://schemas.openxmlformats.org/officeDocument/2006/relationships/slideLayout" Target="../slideLayouts/slideLayout24.xml"/><Relationship Id="rId9" Type="http://schemas.openxmlformats.org/officeDocument/2006/relationships/slideLayout" Target="../slideLayouts/slideLayout23.xml"/><Relationship Id="rId5" Type="http://schemas.openxmlformats.org/officeDocument/2006/relationships/slideLayout" Target="../slideLayouts/slideLayout19.xml"/><Relationship Id="rId6" Type="http://schemas.openxmlformats.org/officeDocument/2006/relationships/slideLayout" Target="../slideLayouts/slideLayout20.xml"/><Relationship Id="rId7" Type="http://schemas.openxmlformats.org/officeDocument/2006/relationships/slideLayout" Target="../slideLayouts/slideLayout21.xml"/><Relationship Id="rId8"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2"/>
        </a:solidFill>
      </p:bgPr>
    </p:bg>
    <p:spTree>
      <p:nvGrpSpPr>
        <p:cNvPr id="9" name="Shape 9"/>
        <p:cNvGrpSpPr/>
        <p:nvPr/>
      </p:nvGrpSpPr>
      <p:grpSpPr>
        <a:xfrm>
          <a:off x="0" y="0"/>
          <a:ext cx="0" cy="0"/>
          <a:chOff x="0" y="0"/>
          <a:chExt cx="0" cy="0"/>
        </a:xfrm>
      </p:grpSpPr>
      <p:sp>
        <p:nvSpPr>
          <p:cNvPr id="10" name="Google Shape;10;p1"/>
          <p:cNvSpPr/>
          <p:nvPr/>
        </p:nvSpPr>
        <p:spPr>
          <a:xfrm>
            <a:off x="22098734" y="0"/>
            <a:ext cx="738900" cy="893100"/>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Font typeface="Arial"/>
              <a:buNone/>
            </a:pPr>
            <a:r>
              <a:t/>
            </a:r>
            <a:endParaRPr b="0" i="0" sz="3600" u="none" cap="none" strike="noStrike">
              <a:solidFill>
                <a:schemeClr val="lt1"/>
              </a:solidFill>
              <a:latin typeface="Lato"/>
              <a:ea typeface="Lato"/>
              <a:cs typeface="Lato"/>
              <a:sym typeface="Lato"/>
            </a:endParaRPr>
          </a:p>
        </p:txBody>
      </p:sp>
      <p:sp>
        <p:nvSpPr>
          <p:cNvPr id="11" name="Google Shape;11;p1"/>
          <p:cNvSpPr txBox="1"/>
          <p:nvPr/>
        </p:nvSpPr>
        <p:spPr>
          <a:xfrm>
            <a:off x="22051944" y="186018"/>
            <a:ext cx="888600" cy="523200"/>
          </a:xfrm>
          <a:prstGeom prst="rect">
            <a:avLst/>
          </a:prstGeom>
          <a:noFill/>
          <a:ln>
            <a:noFill/>
          </a:ln>
        </p:spPr>
        <p:txBody>
          <a:bodyPr anchorCtr="0" anchor="t" bIns="91400" lIns="182825" spcFirstLastPara="1" rIns="182825" wrap="square" tIns="91400">
            <a:noAutofit/>
          </a:bodyPr>
          <a:lstStyle/>
          <a:p>
            <a:pPr indent="0" lvl="0" marL="0" marR="0" rtl="0" algn="ctr">
              <a:lnSpc>
                <a:spcPct val="100000"/>
              </a:lnSpc>
              <a:spcBef>
                <a:spcPts val="0"/>
              </a:spcBef>
              <a:spcAft>
                <a:spcPts val="0"/>
              </a:spcAft>
              <a:buClr>
                <a:schemeClr val="lt1"/>
              </a:buClr>
              <a:buFont typeface="Montserrat"/>
              <a:buNone/>
            </a:pPr>
            <a:fld id="{00000000-1234-1234-1234-123412341234}" type="slidenum">
              <a:rPr b="1" i="0" lang="en-US" sz="2200" u="none" cap="none" strike="noStrike">
                <a:solidFill>
                  <a:schemeClr val="lt1"/>
                </a:solidFill>
                <a:latin typeface="Montserrat"/>
                <a:ea typeface="Montserrat"/>
                <a:cs typeface="Montserrat"/>
                <a:sym typeface="Montserrat"/>
              </a:rPr>
              <a:t>‹#›</a:t>
            </a:fld>
            <a:r>
              <a:rPr b="1" i="0" lang="en-US" sz="2200" u="none" cap="none" strike="noStrike">
                <a:solidFill>
                  <a:schemeClr val="lt1"/>
                </a:solidFill>
                <a:latin typeface="Montserrat"/>
                <a:ea typeface="Montserrat"/>
                <a:cs typeface="Montserrat"/>
                <a:sym typeface="Montserrat"/>
              </a:rPr>
              <a:t>  </a:t>
            </a:r>
            <a:endParaRPr/>
          </a:p>
        </p:txBody>
      </p:sp>
      <p:pic>
        <p:nvPicPr>
          <p:cNvPr id="12" name="Google Shape;12;p1"/>
          <p:cNvPicPr preferRelativeResize="0"/>
          <p:nvPr/>
        </p:nvPicPr>
        <p:blipFill>
          <a:blip r:embed="rId1">
            <a:alphaModFix/>
          </a:blip>
          <a:stretch>
            <a:fillRect/>
          </a:stretch>
        </p:blipFill>
        <p:spPr>
          <a:xfrm>
            <a:off x="19717325" y="12042875"/>
            <a:ext cx="4484806" cy="1565248"/>
          </a:xfrm>
          <a:prstGeom prst="rect">
            <a:avLst/>
          </a:prstGeom>
          <a:noFill/>
          <a:ln>
            <a:noFill/>
          </a:ln>
        </p:spPr>
      </p:pic>
      <p:pic>
        <p:nvPicPr>
          <p:cNvPr id="13" name="Google Shape;13;p1"/>
          <p:cNvPicPr preferRelativeResize="0"/>
          <p:nvPr/>
        </p:nvPicPr>
        <p:blipFill>
          <a:blip r:embed="rId2">
            <a:alphaModFix/>
          </a:blip>
          <a:stretch>
            <a:fillRect/>
          </a:stretch>
        </p:blipFill>
        <p:spPr>
          <a:xfrm>
            <a:off x="283225" y="0"/>
            <a:ext cx="2972025" cy="2972025"/>
          </a:xfrm>
          <a:prstGeom prst="rect">
            <a:avLst/>
          </a:prstGeom>
          <a:noFill/>
          <a:ln>
            <a:noFill/>
          </a:ln>
        </p:spPr>
      </p:pic>
      <p:sp>
        <p:nvSpPr>
          <p:cNvPr id="14" name="Google Shape;14;p1"/>
          <p:cNvSpPr/>
          <p:nvPr/>
        </p:nvSpPr>
        <p:spPr>
          <a:xfrm rot="10800000">
            <a:off x="750932" y="11751564"/>
            <a:ext cx="205500" cy="177900"/>
          </a:xfrm>
          <a:prstGeom prst="triangle">
            <a:avLst>
              <a:gd fmla="val 50000" name="adj"/>
            </a:avLst>
          </a:prstGeom>
          <a:solidFill>
            <a:schemeClr val="accent2"/>
          </a:solidFill>
          <a:ln cap="flat" cmpd="sng" w="9525">
            <a:solidFill>
              <a:schemeClr val="accen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 name="Google Shape;15;p1"/>
          <p:cNvSpPr/>
          <p:nvPr/>
        </p:nvSpPr>
        <p:spPr>
          <a:xfrm rot="10800000">
            <a:off x="417020" y="11751583"/>
            <a:ext cx="336600" cy="291300"/>
          </a:xfrm>
          <a:prstGeom prst="triangle">
            <a:avLst>
              <a:gd fmla="val 50000" name="adj"/>
            </a:avLst>
          </a:prstGeom>
          <a:solidFill>
            <a:schemeClr val="accent2"/>
          </a:solidFill>
          <a:ln cap="flat" cmpd="sng" w="9525">
            <a:solidFill>
              <a:schemeClr val="accen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 name="Google Shape;16;p1"/>
          <p:cNvSpPr/>
          <p:nvPr/>
        </p:nvSpPr>
        <p:spPr>
          <a:xfrm rot="10800000">
            <a:off x="1156538" y="12305261"/>
            <a:ext cx="205500" cy="177600"/>
          </a:xfrm>
          <a:prstGeom prst="triangle">
            <a:avLst>
              <a:gd fmla="val 50000" name="adj"/>
            </a:avLst>
          </a:prstGeom>
          <a:solidFill>
            <a:schemeClr val="accent2"/>
          </a:solidFill>
          <a:ln cap="flat" cmpd="sng" w="9525">
            <a:solidFill>
              <a:schemeClr val="accen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 name="Google Shape;17;p1"/>
          <p:cNvSpPr/>
          <p:nvPr/>
        </p:nvSpPr>
        <p:spPr>
          <a:xfrm rot="10800000">
            <a:off x="283228" y="12482839"/>
            <a:ext cx="336600" cy="291000"/>
          </a:xfrm>
          <a:prstGeom prst="triangle">
            <a:avLst>
              <a:gd fmla="val 50000" name="adj"/>
            </a:avLst>
          </a:prstGeom>
          <a:solidFill>
            <a:schemeClr val="accent2"/>
          </a:solidFill>
          <a:ln cap="flat" cmpd="sng" w="9525">
            <a:solidFill>
              <a:schemeClr val="accen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 name="Google Shape;18;p1"/>
          <p:cNvSpPr/>
          <p:nvPr/>
        </p:nvSpPr>
        <p:spPr>
          <a:xfrm rot="10800000">
            <a:off x="619813" y="13124450"/>
            <a:ext cx="336600" cy="291000"/>
          </a:xfrm>
          <a:prstGeom prst="triangle">
            <a:avLst>
              <a:gd fmla="val 50000" name="adj"/>
            </a:avLst>
          </a:prstGeom>
          <a:solidFill>
            <a:schemeClr val="accent2"/>
          </a:solidFill>
          <a:ln cap="flat" cmpd="sng" w="9525">
            <a:solidFill>
              <a:schemeClr val="accen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 name="Google Shape;19;p1"/>
          <p:cNvSpPr/>
          <p:nvPr/>
        </p:nvSpPr>
        <p:spPr>
          <a:xfrm rot="10800000">
            <a:off x="1161930" y="11130755"/>
            <a:ext cx="205500" cy="177600"/>
          </a:xfrm>
          <a:prstGeom prst="triangle">
            <a:avLst>
              <a:gd fmla="val 50000" name="adj"/>
            </a:avLst>
          </a:prstGeom>
          <a:solidFill>
            <a:schemeClr val="accent2"/>
          </a:solidFill>
          <a:ln cap="flat" cmpd="sng" w="9525">
            <a:solidFill>
              <a:schemeClr val="accen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 name="Google Shape;20;p1"/>
          <p:cNvSpPr/>
          <p:nvPr/>
        </p:nvSpPr>
        <p:spPr>
          <a:xfrm>
            <a:off x="685384" y="10952850"/>
            <a:ext cx="205500" cy="177900"/>
          </a:xfrm>
          <a:prstGeom prst="triangle">
            <a:avLst>
              <a:gd fmla="val 50000" name="adj"/>
            </a:avLst>
          </a:prstGeom>
          <a:solidFill>
            <a:schemeClr val="accent2"/>
          </a:solidFill>
          <a:ln cap="flat" cmpd="sng" w="9525">
            <a:solidFill>
              <a:schemeClr val="accen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 accent1="accent1" accent2="accent2" accent3="accent3" accent4="accent4" accent5="accent5" accent6="accent6" bg1="lt1" bg2="dk2" tx1="dk1" tx2="lt2" folHlink="folHlink" hlink="hlink"/>
  <p:sldLayoutIdLst>
    <p:sldLayoutId id="2147483648" r:id="rId3"/>
    <p:sldLayoutId id="2147483649" r:id="rId4"/>
    <p:sldLayoutId id="2147483650" r:id="rId5"/>
    <p:sldLayoutId id="2147483651" r:id="rId6"/>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2"/>
        </a:solidFill>
      </p:bgPr>
    </p:bg>
    <p:spTree>
      <p:nvGrpSpPr>
        <p:cNvPr id="50" name="Shape 50"/>
        <p:cNvGrpSpPr/>
        <p:nvPr/>
      </p:nvGrpSpPr>
      <p:grpSpPr>
        <a:xfrm>
          <a:off x="0" y="0"/>
          <a:ext cx="0" cy="0"/>
          <a:chOff x="0" y="0"/>
          <a:chExt cx="0" cy="0"/>
        </a:xfrm>
      </p:grpSpPr>
      <p:sp>
        <p:nvSpPr>
          <p:cNvPr id="51" name="Google Shape;51;p6"/>
          <p:cNvSpPr/>
          <p:nvPr/>
        </p:nvSpPr>
        <p:spPr>
          <a:xfrm>
            <a:off x="22098734" y="0"/>
            <a:ext cx="738900" cy="893100"/>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Font typeface="Arial"/>
              <a:buNone/>
            </a:pPr>
            <a:r>
              <a:t/>
            </a:r>
            <a:endParaRPr b="0" i="0" sz="3600" u="none" cap="none" strike="noStrike">
              <a:solidFill>
                <a:schemeClr val="lt1"/>
              </a:solidFill>
              <a:latin typeface="Lato"/>
              <a:ea typeface="Lato"/>
              <a:cs typeface="Lato"/>
              <a:sym typeface="Lato"/>
            </a:endParaRPr>
          </a:p>
        </p:txBody>
      </p:sp>
      <p:sp>
        <p:nvSpPr>
          <p:cNvPr id="52" name="Google Shape;52;p6"/>
          <p:cNvSpPr txBox="1"/>
          <p:nvPr/>
        </p:nvSpPr>
        <p:spPr>
          <a:xfrm>
            <a:off x="22051944" y="186018"/>
            <a:ext cx="888600" cy="523200"/>
          </a:xfrm>
          <a:prstGeom prst="rect">
            <a:avLst/>
          </a:prstGeom>
          <a:noFill/>
          <a:ln>
            <a:noFill/>
          </a:ln>
        </p:spPr>
        <p:txBody>
          <a:bodyPr anchorCtr="0" anchor="t" bIns="91400" lIns="182825" spcFirstLastPara="1" rIns="182825" wrap="square" tIns="91400">
            <a:noAutofit/>
          </a:bodyPr>
          <a:lstStyle/>
          <a:p>
            <a:pPr indent="0" lvl="0" marL="0" marR="0" rtl="0" algn="ctr">
              <a:lnSpc>
                <a:spcPct val="100000"/>
              </a:lnSpc>
              <a:spcBef>
                <a:spcPts val="0"/>
              </a:spcBef>
              <a:spcAft>
                <a:spcPts val="0"/>
              </a:spcAft>
              <a:buClr>
                <a:schemeClr val="lt1"/>
              </a:buClr>
              <a:buFont typeface="Montserrat"/>
              <a:buNone/>
            </a:pPr>
            <a:fld id="{00000000-1234-1234-1234-123412341234}" type="slidenum">
              <a:rPr b="1" i="0" lang="en-US" sz="2200" u="none" cap="none" strike="noStrike">
                <a:solidFill>
                  <a:schemeClr val="lt1"/>
                </a:solidFill>
                <a:latin typeface="Montserrat"/>
                <a:ea typeface="Montserrat"/>
                <a:cs typeface="Montserrat"/>
                <a:sym typeface="Montserrat"/>
              </a:rPr>
              <a:t>‹#›</a:t>
            </a:fld>
            <a:r>
              <a:rPr b="1" i="0" lang="en-US" sz="2200" u="none" cap="none" strike="noStrike">
                <a:solidFill>
                  <a:schemeClr val="lt1"/>
                </a:solidFill>
                <a:latin typeface="Montserrat"/>
                <a:ea typeface="Montserrat"/>
                <a:cs typeface="Montserrat"/>
                <a:sym typeface="Montserrat"/>
              </a:rPr>
              <a:t>  </a:t>
            </a:r>
            <a:endParaRPr/>
          </a:p>
        </p:txBody>
      </p:sp>
      <p:pic>
        <p:nvPicPr>
          <p:cNvPr id="53" name="Google Shape;53;p6"/>
          <p:cNvPicPr preferRelativeResize="0"/>
          <p:nvPr/>
        </p:nvPicPr>
        <p:blipFill>
          <a:blip r:embed="rId1">
            <a:alphaModFix/>
          </a:blip>
          <a:stretch>
            <a:fillRect/>
          </a:stretch>
        </p:blipFill>
        <p:spPr>
          <a:xfrm>
            <a:off x="19717325" y="12042875"/>
            <a:ext cx="4484806" cy="1565248"/>
          </a:xfrm>
          <a:prstGeom prst="rect">
            <a:avLst/>
          </a:prstGeom>
          <a:noFill/>
          <a:ln>
            <a:noFill/>
          </a:ln>
        </p:spPr>
      </p:pic>
      <p:pic>
        <p:nvPicPr>
          <p:cNvPr id="54" name="Google Shape;54;p6"/>
          <p:cNvPicPr preferRelativeResize="0"/>
          <p:nvPr/>
        </p:nvPicPr>
        <p:blipFill>
          <a:blip r:embed="rId2">
            <a:alphaModFix/>
          </a:blip>
          <a:stretch>
            <a:fillRect/>
          </a:stretch>
        </p:blipFill>
        <p:spPr>
          <a:xfrm>
            <a:off x="283225" y="0"/>
            <a:ext cx="2972025" cy="2972025"/>
          </a:xfrm>
          <a:prstGeom prst="rect">
            <a:avLst/>
          </a:prstGeom>
          <a:noFill/>
          <a:ln>
            <a:noFill/>
          </a:ln>
        </p:spPr>
      </p:pic>
      <p:sp>
        <p:nvSpPr>
          <p:cNvPr id="55" name="Google Shape;55;p6"/>
          <p:cNvSpPr/>
          <p:nvPr/>
        </p:nvSpPr>
        <p:spPr>
          <a:xfrm rot="10800000">
            <a:off x="750932" y="11751564"/>
            <a:ext cx="205500" cy="177900"/>
          </a:xfrm>
          <a:prstGeom prst="triangle">
            <a:avLst>
              <a:gd fmla="val 50000" name="adj"/>
            </a:avLst>
          </a:prstGeom>
          <a:solidFill>
            <a:schemeClr val="accent2"/>
          </a:solidFill>
          <a:ln cap="flat" cmpd="sng" w="9525">
            <a:solidFill>
              <a:schemeClr val="accen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 name="Google Shape;56;p6"/>
          <p:cNvSpPr/>
          <p:nvPr/>
        </p:nvSpPr>
        <p:spPr>
          <a:xfrm rot="10800000">
            <a:off x="417020" y="11751583"/>
            <a:ext cx="336600" cy="291300"/>
          </a:xfrm>
          <a:prstGeom prst="triangle">
            <a:avLst>
              <a:gd fmla="val 50000" name="adj"/>
            </a:avLst>
          </a:prstGeom>
          <a:solidFill>
            <a:schemeClr val="accent2"/>
          </a:solidFill>
          <a:ln cap="flat" cmpd="sng" w="9525">
            <a:solidFill>
              <a:schemeClr val="accen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 name="Google Shape;57;p6"/>
          <p:cNvSpPr/>
          <p:nvPr/>
        </p:nvSpPr>
        <p:spPr>
          <a:xfrm rot="10800000">
            <a:off x="1156538" y="12305261"/>
            <a:ext cx="205500" cy="177600"/>
          </a:xfrm>
          <a:prstGeom prst="triangle">
            <a:avLst>
              <a:gd fmla="val 50000" name="adj"/>
            </a:avLst>
          </a:prstGeom>
          <a:solidFill>
            <a:schemeClr val="accent2"/>
          </a:solidFill>
          <a:ln cap="flat" cmpd="sng" w="9525">
            <a:solidFill>
              <a:schemeClr val="accen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 name="Google Shape;58;p6"/>
          <p:cNvSpPr/>
          <p:nvPr/>
        </p:nvSpPr>
        <p:spPr>
          <a:xfrm rot="10800000">
            <a:off x="283228" y="12482839"/>
            <a:ext cx="336600" cy="291000"/>
          </a:xfrm>
          <a:prstGeom prst="triangle">
            <a:avLst>
              <a:gd fmla="val 50000" name="adj"/>
            </a:avLst>
          </a:prstGeom>
          <a:solidFill>
            <a:schemeClr val="accent2"/>
          </a:solidFill>
          <a:ln cap="flat" cmpd="sng" w="9525">
            <a:solidFill>
              <a:schemeClr val="accen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 name="Google Shape;59;p6"/>
          <p:cNvSpPr/>
          <p:nvPr/>
        </p:nvSpPr>
        <p:spPr>
          <a:xfrm rot="10800000">
            <a:off x="619813" y="13124450"/>
            <a:ext cx="336600" cy="291000"/>
          </a:xfrm>
          <a:prstGeom prst="triangle">
            <a:avLst>
              <a:gd fmla="val 50000" name="adj"/>
            </a:avLst>
          </a:prstGeom>
          <a:solidFill>
            <a:schemeClr val="accent2"/>
          </a:solidFill>
          <a:ln cap="flat" cmpd="sng" w="9525">
            <a:solidFill>
              <a:schemeClr val="accen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 name="Google Shape;60;p6"/>
          <p:cNvSpPr/>
          <p:nvPr/>
        </p:nvSpPr>
        <p:spPr>
          <a:xfrm rot="10800000">
            <a:off x="1161930" y="11130755"/>
            <a:ext cx="205500" cy="177600"/>
          </a:xfrm>
          <a:prstGeom prst="triangle">
            <a:avLst>
              <a:gd fmla="val 50000" name="adj"/>
            </a:avLst>
          </a:prstGeom>
          <a:solidFill>
            <a:schemeClr val="accent2"/>
          </a:solidFill>
          <a:ln cap="flat" cmpd="sng" w="9525">
            <a:solidFill>
              <a:schemeClr val="accen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 name="Google Shape;61;p6"/>
          <p:cNvSpPr/>
          <p:nvPr/>
        </p:nvSpPr>
        <p:spPr>
          <a:xfrm>
            <a:off x="685384" y="10952850"/>
            <a:ext cx="205500" cy="177900"/>
          </a:xfrm>
          <a:prstGeom prst="triangle">
            <a:avLst>
              <a:gd fmla="val 50000" name="adj"/>
            </a:avLst>
          </a:prstGeom>
          <a:solidFill>
            <a:schemeClr val="accent2"/>
          </a:solidFill>
          <a:ln cap="flat" cmpd="sng" w="9525">
            <a:solidFill>
              <a:schemeClr val="accen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 accent1="accent1" accent2="accent2" accent3="accent3" accent4="accent4" accent5="accent5" accent6="accent6" bg1="lt1" bg2="dk2" tx1="dk1" tx2="lt2" folHlink="folHlink" hlink="hlink"/>
  <p:sldLayoutIdLst>
    <p:sldLayoutId id="2147483652" r:id="rId3"/>
    <p:sldLayoutId id="2147483653" r:id="rId4"/>
    <p:sldLayoutId id="2147483654" r:id="rId5"/>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68" name="Shape 68"/>
        <p:cNvGrpSpPr/>
        <p:nvPr/>
      </p:nvGrpSpPr>
      <p:grpSpPr>
        <a:xfrm>
          <a:off x="0" y="0"/>
          <a:ext cx="0" cy="0"/>
          <a:chOff x="0" y="0"/>
          <a:chExt cx="0" cy="0"/>
        </a:xfrm>
      </p:grpSpPr>
      <p:pic>
        <p:nvPicPr>
          <p:cNvPr id="69" name="Google Shape;69;p10"/>
          <p:cNvPicPr preferRelativeResize="0"/>
          <p:nvPr/>
        </p:nvPicPr>
        <p:blipFill>
          <a:blip r:embed="rId1">
            <a:alphaModFix/>
          </a:blip>
          <a:stretch>
            <a:fillRect/>
          </a:stretch>
        </p:blipFill>
        <p:spPr>
          <a:xfrm>
            <a:off x="19724526" y="12042875"/>
            <a:ext cx="4484806" cy="1565248"/>
          </a:xfrm>
          <a:prstGeom prst="rect">
            <a:avLst/>
          </a:prstGeom>
          <a:noFill/>
          <a:ln>
            <a:noFill/>
          </a:ln>
        </p:spPr>
      </p:pic>
      <p:sp>
        <p:nvSpPr>
          <p:cNvPr id="70" name="Google Shape;70;p10"/>
          <p:cNvSpPr txBox="1"/>
          <p:nvPr>
            <p:ph type="title"/>
          </p:nvPr>
        </p:nvSpPr>
        <p:spPr>
          <a:xfrm>
            <a:off x="2925793" y="893096"/>
            <a:ext cx="19471800" cy="1002900"/>
          </a:xfrm>
          <a:prstGeom prst="rect">
            <a:avLst/>
          </a:prstGeom>
          <a:noFill/>
          <a:ln>
            <a:noFill/>
          </a:ln>
        </p:spPr>
        <p:txBody>
          <a:bodyPr anchorCtr="0" anchor="ctr" bIns="243700" lIns="243700" spcFirstLastPara="1" rIns="243700" wrap="square" tIns="243700">
            <a:noAutofit/>
          </a:bodyPr>
          <a:lstStyle>
            <a:lvl1pPr lvl="0" rtl="0">
              <a:spcBef>
                <a:spcPts val="0"/>
              </a:spcBef>
              <a:spcAft>
                <a:spcPts val="0"/>
              </a:spcAft>
              <a:buClr>
                <a:schemeClr val="dk1"/>
              </a:buClr>
              <a:buSzPts val="7200"/>
              <a:buFont typeface="Montserrat"/>
              <a:buNone/>
              <a:defRPr b="1" sz="7200">
                <a:solidFill>
                  <a:schemeClr val="dk1"/>
                </a:solidFill>
                <a:latin typeface="Montserrat"/>
                <a:ea typeface="Montserrat"/>
                <a:cs typeface="Montserrat"/>
                <a:sym typeface="Montserrat"/>
              </a:defRPr>
            </a:lvl1pPr>
            <a:lvl2pPr lvl="1" rtl="0">
              <a:spcBef>
                <a:spcPts val="0"/>
              </a:spcBef>
              <a:spcAft>
                <a:spcPts val="0"/>
              </a:spcAft>
              <a:buClr>
                <a:schemeClr val="dk1"/>
              </a:buClr>
              <a:buSzPts val="7200"/>
              <a:buFont typeface="Montserrat"/>
              <a:buNone/>
              <a:defRPr b="1" sz="7200">
                <a:solidFill>
                  <a:schemeClr val="dk1"/>
                </a:solidFill>
                <a:latin typeface="Montserrat"/>
                <a:ea typeface="Montserrat"/>
                <a:cs typeface="Montserrat"/>
                <a:sym typeface="Montserrat"/>
              </a:defRPr>
            </a:lvl2pPr>
            <a:lvl3pPr lvl="2" rtl="0">
              <a:spcBef>
                <a:spcPts val="0"/>
              </a:spcBef>
              <a:spcAft>
                <a:spcPts val="0"/>
              </a:spcAft>
              <a:buClr>
                <a:schemeClr val="dk1"/>
              </a:buClr>
              <a:buSzPts val="7200"/>
              <a:buFont typeface="Montserrat"/>
              <a:buNone/>
              <a:defRPr b="1" sz="7200">
                <a:solidFill>
                  <a:schemeClr val="dk1"/>
                </a:solidFill>
                <a:latin typeface="Montserrat"/>
                <a:ea typeface="Montserrat"/>
                <a:cs typeface="Montserrat"/>
                <a:sym typeface="Montserrat"/>
              </a:defRPr>
            </a:lvl3pPr>
            <a:lvl4pPr lvl="3" rtl="0">
              <a:spcBef>
                <a:spcPts val="0"/>
              </a:spcBef>
              <a:spcAft>
                <a:spcPts val="0"/>
              </a:spcAft>
              <a:buClr>
                <a:schemeClr val="dk1"/>
              </a:buClr>
              <a:buSzPts val="7200"/>
              <a:buFont typeface="Montserrat"/>
              <a:buNone/>
              <a:defRPr b="1" sz="7200">
                <a:solidFill>
                  <a:schemeClr val="dk1"/>
                </a:solidFill>
                <a:latin typeface="Montserrat"/>
                <a:ea typeface="Montserrat"/>
                <a:cs typeface="Montserrat"/>
                <a:sym typeface="Montserrat"/>
              </a:defRPr>
            </a:lvl4pPr>
            <a:lvl5pPr lvl="4" rtl="0">
              <a:spcBef>
                <a:spcPts val="0"/>
              </a:spcBef>
              <a:spcAft>
                <a:spcPts val="0"/>
              </a:spcAft>
              <a:buClr>
                <a:schemeClr val="dk1"/>
              </a:buClr>
              <a:buSzPts val="7200"/>
              <a:buFont typeface="Montserrat"/>
              <a:buNone/>
              <a:defRPr b="1" sz="7200">
                <a:solidFill>
                  <a:schemeClr val="dk1"/>
                </a:solidFill>
                <a:latin typeface="Montserrat"/>
                <a:ea typeface="Montserrat"/>
                <a:cs typeface="Montserrat"/>
                <a:sym typeface="Montserrat"/>
              </a:defRPr>
            </a:lvl5pPr>
            <a:lvl6pPr lvl="5" rtl="0">
              <a:spcBef>
                <a:spcPts val="0"/>
              </a:spcBef>
              <a:spcAft>
                <a:spcPts val="0"/>
              </a:spcAft>
              <a:buClr>
                <a:schemeClr val="dk1"/>
              </a:buClr>
              <a:buSzPts val="7200"/>
              <a:buFont typeface="Montserrat"/>
              <a:buNone/>
              <a:defRPr b="1" sz="7200">
                <a:solidFill>
                  <a:schemeClr val="dk1"/>
                </a:solidFill>
                <a:latin typeface="Montserrat"/>
                <a:ea typeface="Montserrat"/>
                <a:cs typeface="Montserrat"/>
                <a:sym typeface="Montserrat"/>
              </a:defRPr>
            </a:lvl6pPr>
            <a:lvl7pPr lvl="6" rtl="0">
              <a:spcBef>
                <a:spcPts val="0"/>
              </a:spcBef>
              <a:spcAft>
                <a:spcPts val="0"/>
              </a:spcAft>
              <a:buClr>
                <a:schemeClr val="dk1"/>
              </a:buClr>
              <a:buSzPts val="7200"/>
              <a:buFont typeface="Montserrat"/>
              <a:buNone/>
              <a:defRPr b="1" sz="7200">
                <a:solidFill>
                  <a:schemeClr val="dk1"/>
                </a:solidFill>
                <a:latin typeface="Montserrat"/>
                <a:ea typeface="Montserrat"/>
                <a:cs typeface="Montserrat"/>
                <a:sym typeface="Montserrat"/>
              </a:defRPr>
            </a:lvl7pPr>
            <a:lvl8pPr lvl="7" rtl="0">
              <a:spcBef>
                <a:spcPts val="0"/>
              </a:spcBef>
              <a:spcAft>
                <a:spcPts val="0"/>
              </a:spcAft>
              <a:buClr>
                <a:schemeClr val="dk1"/>
              </a:buClr>
              <a:buSzPts val="7200"/>
              <a:buFont typeface="Montserrat"/>
              <a:buNone/>
              <a:defRPr b="1" sz="7200">
                <a:solidFill>
                  <a:schemeClr val="dk1"/>
                </a:solidFill>
                <a:latin typeface="Montserrat"/>
                <a:ea typeface="Montserrat"/>
                <a:cs typeface="Montserrat"/>
                <a:sym typeface="Montserrat"/>
              </a:defRPr>
            </a:lvl8pPr>
            <a:lvl9pPr lvl="8" rtl="0">
              <a:spcBef>
                <a:spcPts val="0"/>
              </a:spcBef>
              <a:spcAft>
                <a:spcPts val="0"/>
              </a:spcAft>
              <a:buClr>
                <a:schemeClr val="dk1"/>
              </a:buClr>
              <a:buSzPts val="7200"/>
              <a:buFont typeface="Montserrat"/>
              <a:buNone/>
              <a:defRPr b="1" sz="7200">
                <a:solidFill>
                  <a:schemeClr val="dk1"/>
                </a:solidFill>
                <a:latin typeface="Montserrat"/>
                <a:ea typeface="Montserrat"/>
                <a:cs typeface="Montserrat"/>
                <a:sym typeface="Montserrat"/>
              </a:defRPr>
            </a:lvl9pPr>
          </a:lstStyle>
          <a:p/>
        </p:txBody>
      </p:sp>
      <p:sp>
        <p:nvSpPr>
          <p:cNvPr id="71" name="Google Shape;71;p10"/>
          <p:cNvSpPr txBox="1"/>
          <p:nvPr>
            <p:ph idx="1" type="body"/>
          </p:nvPr>
        </p:nvSpPr>
        <p:spPr>
          <a:xfrm>
            <a:off x="2093889" y="3122625"/>
            <a:ext cx="20190000" cy="8329500"/>
          </a:xfrm>
          <a:prstGeom prst="rect">
            <a:avLst/>
          </a:prstGeom>
          <a:noFill/>
          <a:ln>
            <a:noFill/>
          </a:ln>
        </p:spPr>
        <p:txBody>
          <a:bodyPr anchorCtr="0" anchor="t" bIns="243700" lIns="243700" spcFirstLastPara="1" rIns="243700" wrap="square" tIns="243700">
            <a:noAutofit/>
          </a:bodyPr>
          <a:lstStyle>
            <a:lvl1pPr indent="-533400" lvl="0" marL="457200" rtl="0">
              <a:lnSpc>
                <a:spcPct val="100000"/>
              </a:lnSpc>
              <a:spcBef>
                <a:spcPts val="0"/>
              </a:spcBef>
              <a:spcAft>
                <a:spcPts val="0"/>
              </a:spcAft>
              <a:buSzPts val="4800"/>
              <a:buFont typeface="Proxima Nova"/>
              <a:buChar char="●"/>
              <a:defRPr sz="4800">
                <a:latin typeface="Proxima Nova"/>
                <a:ea typeface="Proxima Nova"/>
                <a:cs typeface="Proxima Nova"/>
                <a:sym typeface="Proxima Nova"/>
              </a:defRPr>
            </a:lvl1pPr>
            <a:lvl2pPr indent="-533400" lvl="1" marL="914400" rtl="0">
              <a:lnSpc>
                <a:spcPct val="100000"/>
              </a:lnSpc>
              <a:spcBef>
                <a:spcPts val="0"/>
              </a:spcBef>
              <a:spcAft>
                <a:spcPts val="0"/>
              </a:spcAft>
              <a:buSzPts val="4800"/>
              <a:buFont typeface="Proxima Nova"/>
              <a:buChar char="○"/>
              <a:defRPr sz="4800">
                <a:latin typeface="Proxima Nova"/>
                <a:ea typeface="Proxima Nova"/>
                <a:cs typeface="Proxima Nova"/>
                <a:sym typeface="Proxima Nova"/>
              </a:defRPr>
            </a:lvl2pPr>
            <a:lvl3pPr indent="-533400" lvl="2" marL="1371600" rtl="0">
              <a:lnSpc>
                <a:spcPct val="100000"/>
              </a:lnSpc>
              <a:spcBef>
                <a:spcPts val="0"/>
              </a:spcBef>
              <a:spcAft>
                <a:spcPts val="0"/>
              </a:spcAft>
              <a:buSzPts val="4800"/>
              <a:buFont typeface="Proxima Nova"/>
              <a:buChar char="■"/>
              <a:defRPr sz="4800">
                <a:latin typeface="Proxima Nova"/>
                <a:ea typeface="Proxima Nova"/>
                <a:cs typeface="Proxima Nova"/>
                <a:sym typeface="Proxima Nova"/>
              </a:defRPr>
            </a:lvl3pPr>
            <a:lvl4pPr indent="-533400" lvl="3" marL="1828800" rtl="0">
              <a:lnSpc>
                <a:spcPct val="100000"/>
              </a:lnSpc>
              <a:spcBef>
                <a:spcPts val="0"/>
              </a:spcBef>
              <a:spcAft>
                <a:spcPts val="0"/>
              </a:spcAft>
              <a:buSzPts val="4800"/>
              <a:buFont typeface="Proxima Nova"/>
              <a:buChar char="●"/>
              <a:defRPr sz="4800">
                <a:latin typeface="Proxima Nova"/>
                <a:ea typeface="Proxima Nova"/>
                <a:cs typeface="Proxima Nova"/>
                <a:sym typeface="Proxima Nova"/>
              </a:defRPr>
            </a:lvl4pPr>
            <a:lvl5pPr indent="-533400" lvl="4" marL="2286000" rtl="0">
              <a:lnSpc>
                <a:spcPct val="100000"/>
              </a:lnSpc>
              <a:spcBef>
                <a:spcPts val="0"/>
              </a:spcBef>
              <a:spcAft>
                <a:spcPts val="0"/>
              </a:spcAft>
              <a:buSzPts val="4800"/>
              <a:buFont typeface="Proxima Nova"/>
              <a:buChar char="○"/>
              <a:defRPr sz="4800">
                <a:latin typeface="Proxima Nova"/>
                <a:ea typeface="Proxima Nova"/>
                <a:cs typeface="Proxima Nova"/>
                <a:sym typeface="Proxima Nova"/>
              </a:defRPr>
            </a:lvl5pPr>
            <a:lvl6pPr indent="-533400" lvl="5" marL="2743200" rtl="0">
              <a:lnSpc>
                <a:spcPct val="100000"/>
              </a:lnSpc>
              <a:spcBef>
                <a:spcPts val="0"/>
              </a:spcBef>
              <a:spcAft>
                <a:spcPts val="0"/>
              </a:spcAft>
              <a:buSzPts val="4800"/>
              <a:buFont typeface="Proxima Nova"/>
              <a:buChar char="■"/>
              <a:defRPr sz="4800">
                <a:latin typeface="Proxima Nova"/>
                <a:ea typeface="Proxima Nova"/>
                <a:cs typeface="Proxima Nova"/>
                <a:sym typeface="Proxima Nova"/>
              </a:defRPr>
            </a:lvl6pPr>
            <a:lvl7pPr indent="-533400" lvl="6" marL="3200400" rtl="0">
              <a:lnSpc>
                <a:spcPct val="100000"/>
              </a:lnSpc>
              <a:spcBef>
                <a:spcPts val="0"/>
              </a:spcBef>
              <a:spcAft>
                <a:spcPts val="0"/>
              </a:spcAft>
              <a:buSzPts val="4800"/>
              <a:buFont typeface="Proxima Nova"/>
              <a:buChar char="●"/>
              <a:defRPr sz="4800">
                <a:latin typeface="Proxima Nova"/>
                <a:ea typeface="Proxima Nova"/>
                <a:cs typeface="Proxima Nova"/>
                <a:sym typeface="Proxima Nova"/>
              </a:defRPr>
            </a:lvl7pPr>
            <a:lvl8pPr indent="-533400" lvl="7" marL="3657600" rtl="0">
              <a:lnSpc>
                <a:spcPct val="100000"/>
              </a:lnSpc>
              <a:spcBef>
                <a:spcPts val="0"/>
              </a:spcBef>
              <a:spcAft>
                <a:spcPts val="0"/>
              </a:spcAft>
              <a:buSzPts val="4800"/>
              <a:buFont typeface="Proxima Nova"/>
              <a:buChar char="○"/>
              <a:defRPr sz="4800">
                <a:latin typeface="Proxima Nova"/>
                <a:ea typeface="Proxima Nova"/>
                <a:cs typeface="Proxima Nova"/>
                <a:sym typeface="Proxima Nova"/>
              </a:defRPr>
            </a:lvl8pPr>
            <a:lvl9pPr indent="-533400" lvl="8" marL="4114800" rtl="0">
              <a:lnSpc>
                <a:spcPct val="100000"/>
              </a:lnSpc>
              <a:spcBef>
                <a:spcPts val="0"/>
              </a:spcBef>
              <a:spcAft>
                <a:spcPts val="0"/>
              </a:spcAft>
              <a:buSzPts val="4800"/>
              <a:buFont typeface="Proxima Nova"/>
              <a:buChar char="■"/>
              <a:defRPr sz="4800">
                <a:latin typeface="Proxima Nova"/>
                <a:ea typeface="Proxima Nova"/>
                <a:cs typeface="Proxima Nova"/>
                <a:sym typeface="Proxima Nova"/>
              </a:defRPr>
            </a:lvl9pPr>
          </a:lstStyle>
          <a:p/>
        </p:txBody>
      </p:sp>
      <p:sp>
        <p:nvSpPr>
          <p:cNvPr id="72" name="Google Shape;72;p10"/>
          <p:cNvSpPr/>
          <p:nvPr/>
        </p:nvSpPr>
        <p:spPr>
          <a:xfrm>
            <a:off x="22106805" y="0"/>
            <a:ext cx="739200" cy="893100"/>
          </a:xfrm>
          <a:prstGeom prst="rect">
            <a:avLst/>
          </a:prstGeom>
          <a:solidFill>
            <a:srgbClr val="FFD816"/>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Font typeface="Arial"/>
              <a:buNone/>
            </a:pPr>
            <a:r>
              <a:t/>
            </a:r>
            <a:endParaRPr b="0" i="0" sz="3600" u="none" cap="none" strike="noStrike">
              <a:solidFill>
                <a:srgbClr val="FFFFFF"/>
              </a:solidFill>
              <a:latin typeface="Lato"/>
              <a:ea typeface="Lato"/>
              <a:cs typeface="Lato"/>
              <a:sym typeface="Lato"/>
            </a:endParaRPr>
          </a:p>
        </p:txBody>
      </p:sp>
      <p:sp>
        <p:nvSpPr>
          <p:cNvPr id="73" name="Google Shape;73;p10"/>
          <p:cNvSpPr txBox="1"/>
          <p:nvPr/>
        </p:nvSpPr>
        <p:spPr>
          <a:xfrm>
            <a:off x="22059998" y="186018"/>
            <a:ext cx="888900" cy="523200"/>
          </a:xfrm>
          <a:prstGeom prst="rect">
            <a:avLst/>
          </a:prstGeom>
          <a:noFill/>
          <a:ln>
            <a:noFill/>
          </a:ln>
        </p:spPr>
        <p:txBody>
          <a:bodyPr anchorCtr="0" anchor="t" bIns="91400" lIns="182825" spcFirstLastPara="1" rIns="182825" wrap="square" tIns="91400">
            <a:noAutofit/>
          </a:bodyPr>
          <a:lstStyle/>
          <a:p>
            <a:pPr indent="0" lvl="0" marL="0" marR="0" rtl="0" algn="ctr">
              <a:lnSpc>
                <a:spcPct val="100000"/>
              </a:lnSpc>
              <a:spcBef>
                <a:spcPts val="0"/>
              </a:spcBef>
              <a:spcAft>
                <a:spcPts val="0"/>
              </a:spcAft>
              <a:buClr>
                <a:srgbClr val="FFFFFF"/>
              </a:buClr>
              <a:buFont typeface="Montserrat"/>
              <a:buNone/>
            </a:pPr>
            <a:fld id="{00000000-1234-1234-1234-123412341234}" type="slidenum">
              <a:rPr b="1" i="0" lang="en-US" sz="2200" u="none" cap="none" strike="noStrike">
                <a:solidFill>
                  <a:srgbClr val="FFFFFF"/>
                </a:solidFill>
                <a:latin typeface="Montserrat"/>
                <a:ea typeface="Montserrat"/>
                <a:cs typeface="Montserrat"/>
                <a:sym typeface="Montserrat"/>
              </a:rPr>
              <a:t>‹#›</a:t>
            </a:fld>
            <a:r>
              <a:rPr b="1" i="0" lang="en-US" sz="2200" u="none" cap="none" strike="noStrike">
                <a:solidFill>
                  <a:srgbClr val="FFFFFF"/>
                </a:solidFill>
                <a:latin typeface="Montserrat"/>
                <a:ea typeface="Montserrat"/>
                <a:cs typeface="Montserrat"/>
                <a:sym typeface="Montserrat"/>
              </a:rPr>
              <a:t>  </a:t>
            </a:r>
            <a:endParaRPr/>
          </a:p>
        </p:txBody>
      </p:sp>
      <p:pic>
        <p:nvPicPr>
          <p:cNvPr id="74" name="Google Shape;74;p10"/>
          <p:cNvPicPr preferRelativeResize="0"/>
          <p:nvPr/>
        </p:nvPicPr>
        <p:blipFill>
          <a:blip r:embed="rId2">
            <a:alphaModFix/>
          </a:blip>
          <a:stretch>
            <a:fillRect/>
          </a:stretch>
        </p:blipFill>
        <p:spPr>
          <a:xfrm>
            <a:off x="283328" y="0"/>
            <a:ext cx="2972025" cy="2972025"/>
          </a:xfrm>
          <a:prstGeom prst="rect">
            <a:avLst/>
          </a:prstGeom>
          <a:noFill/>
          <a:ln>
            <a:noFill/>
          </a:ln>
        </p:spPr>
      </p:pic>
      <p:sp>
        <p:nvSpPr>
          <p:cNvPr id="75" name="Google Shape;75;p10"/>
          <p:cNvSpPr/>
          <p:nvPr/>
        </p:nvSpPr>
        <p:spPr>
          <a:xfrm rot="10800000">
            <a:off x="751281" y="11751564"/>
            <a:ext cx="205500" cy="177900"/>
          </a:xfrm>
          <a:prstGeom prst="triangle">
            <a:avLst>
              <a:gd fmla="val 50000" name="adj"/>
            </a:avLst>
          </a:prstGeom>
          <a:solidFill>
            <a:srgbClr val="FFD816"/>
          </a:solidFill>
          <a:ln cap="flat" cmpd="sng" w="9525">
            <a:solidFill>
              <a:srgbClr val="FFD81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 name="Google Shape;76;p10"/>
          <p:cNvSpPr/>
          <p:nvPr/>
        </p:nvSpPr>
        <p:spPr>
          <a:xfrm rot="10800000">
            <a:off x="417295" y="11751583"/>
            <a:ext cx="336600" cy="291300"/>
          </a:xfrm>
          <a:prstGeom prst="triangle">
            <a:avLst>
              <a:gd fmla="val 50000" name="adj"/>
            </a:avLst>
          </a:prstGeom>
          <a:solidFill>
            <a:srgbClr val="FFD816"/>
          </a:solidFill>
          <a:ln cap="flat" cmpd="sng" w="9525">
            <a:solidFill>
              <a:srgbClr val="FFD81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 name="Google Shape;77;p10"/>
          <p:cNvSpPr/>
          <p:nvPr/>
        </p:nvSpPr>
        <p:spPr>
          <a:xfrm rot="10800000">
            <a:off x="1157035" y="12305261"/>
            <a:ext cx="205500" cy="177600"/>
          </a:xfrm>
          <a:prstGeom prst="triangle">
            <a:avLst>
              <a:gd fmla="val 50000" name="adj"/>
            </a:avLst>
          </a:prstGeom>
          <a:solidFill>
            <a:srgbClr val="FFD816"/>
          </a:solidFill>
          <a:ln cap="flat" cmpd="sng" w="9525">
            <a:solidFill>
              <a:srgbClr val="FFD81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 name="Google Shape;78;p10"/>
          <p:cNvSpPr/>
          <p:nvPr/>
        </p:nvSpPr>
        <p:spPr>
          <a:xfrm rot="10800000">
            <a:off x="283454" y="12482839"/>
            <a:ext cx="336600" cy="291000"/>
          </a:xfrm>
          <a:prstGeom prst="triangle">
            <a:avLst>
              <a:gd fmla="val 50000" name="adj"/>
            </a:avLst>
          </a:prstGeom>
          <a:solidFill>
            <a:srgbClr val="FFD816"/>
          </a:solidFill>
          <a:ln cap="flat" cmpd="sng" w="9525">
            <a:solidFill>
              <a:srgbClr val="FFD81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 name="Google Shape;79;p10"/>
          <p:cNvSpPr/>
          <p:nvPr/>
        </p:nvSpPr>
        <p:spPr>
          <a:xfrm rot="10800000">
            <a:off x="1162430" y="11130755"/>
            <a:ext cx="205500" cy="177600"/>
          </a:xfrm>
          <a:prstGeom prst="triangle">
            <a:avLst>
              <a:gd fmla="val 50000" name="adj"/>
            </a:avLst>
          </a:prstGeom>
          <a:solidFill>
            <a:srgbClr val="FFD816"/>
          </a:solidFill>
          <a:ln cap="flat" cmpd="sng" w="9525">
            <a:solidFill>
              <a:srgbClr val="FFD81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 name="Google Shape;80;p10"/>
          <p:cNvSpPr/>
          <p:nvPr/>
        </p:nvSpPr>
        <p:spPr>
          <a:xfrm>
            <a:off x="685634" y="10952850"/>
            <a:ext cx="205500" cy="177900"/>
          </a:xfrm>
          <a:prstGeom prst="triangle">
            <a:avLst>
              <a:gd fmla="val 50000" name="adj"/>
            </a:avLst>
          </a:prstGeom>
          <a:solidFill>
            <a:srgbClr val="FFD816"/>
          </a:solidFill>
          <a:ln cap="flat" cmpd="sng" w="9525">
            <a:solidFill>
              <a:srgbClr val="FFD81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 name="Google Shape;81;p10"/>
          <p:cNvSpPr/>
          <p:nvPr/>
        </p:nvSpPr>
        <p:spPr>
          <a:xfrm rot="10800000">
            <a:off x="619813" y="13124150"/>
            <a:ext cx="336600" cy="291300"/>
          </a:xfrm>
          <a:prstGeom prst="triangle">
            <a:avLst>
              <a:gd fmla="val 50000" name="adj"/>
            </a:avLst>
          </a:prstGeom>
          <a:solidFill>
            <a:srgbClr val="FFD815"/>
          </a:solidFill>
          <a:ln cap="flat" cmpd="sng" w="9525">
            <a:solidFill>
              <a:srgbClr val="FFD815"/>
            </a:solidFill>
            <a:prstDash val="solid"/>
            <a:round/>
            <a:headEnd len="sm" w="sm" type="none"/>
            <a:tailEnd len="sm" w="sm" type="none"/>
          </a:ln>
        </p:spPr>
        <p:txBody>
          <a:bodyPr anchorCtr="0" anchor="ctr" bIns="91450" lIns="91450" spcFirstLastPara="1" rIns="91450" wrap="square" tIns="91450">
            <a:noAutofit/>
          </a:bodyPr>
          <a:lstStyle/>
          <a:p>
            <a:pPr indent="0" lvl="0" marL="0" rtl="0" algn="l">
              <a:spcBef>
                <a:spcPts val="0"/>
              </a:spcBef>
              <a:spcAft>
                <a:spcPts val="0"/>
              </a:spcAft>
              <a:buNone/>
            </a:pPr>
            <a:r>
              <a:t/>
            </a:r>
            <a:endParaRPr/>
          </a:p>
        </p:txBody>
      </p:sp>
    </p:spTree>
  </p:cSld>
  <p:clrMap accent1="accent1" accent2="accent2" accent3="accent3" accent4="accent4" accent5="accent5" accent6="accent6" bg1="lt1" bg2="dk2" tx1="dk1" tx2="lt2" folHlink="folHlink" hlink="hlink"/>
  <p:sldLayoutIdLst>
    <p:sldLayoutId id="2147483655" r:id="rId3"/>
    <p:sldLayoutId id="2147483656" r:id="rId4"/>
    <p:sldLayoutId id="2147483657" r:id="rId5"/>
    <p:sldLayoutId id="2147483658" r:id="rId6"/>
    <p:sldLayoutId id="2147483659" r:id="rId7"/>
    <p:sldLayoutId id="2147483660" r:id="rId8"/>
    <p:sldLayoutId id="2147483661" r:id="rId9"/>
    <p:sldLayoutId id="2147483662" r:id="rId10"/>
    <p:sldLayoutId id="2147483663" r:id="rId11"/>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2"/>
        </a:solidFill>
      </p:bgPr>
    </p:bg>
    <p:spTree>
      <p:nvGrpSpPr>
        <p:cNvPr id="170" name="Shape 170"/>
        <p:cNvGrpSpPr/>
        <p:nvPr/>
      </p:nvGrpSpPr>
      <p:grpSpPr>
        <a:xfrm>
          <a:off x="0" y="0"/>
          <a:ext cx="0" cy="0"/>
          <a:chOff x="0" y="0"/>
          <a:chExt cx="0" cy="0"/>
        </a:xfrm>
      </p:grpSpPr>
      <p:sp>
        <p:nvSpPr>
          <p:cNvPr id="171" name="Google Shape;171;p20"/>
          <p:cNvSpPr/>
          <p:nvPr/>
        </p:nvSpPr>
        <p:spPr>
          <a:xfrm>
            <a:off x="22098734" y="0"/>
            <a:ext cx="738900" cy="892800"/>
          </a:xfrm>
          <a:prstGeom prst="rect">
            <a:avLst/>
          </a:prstGeom>
          <a:solidFill>
            <a:schemeClr val="accent2"/>
          </a:solidFill>
          <a:ln>
            <a:noFill/>
          </a:ln>
        </p:spPr>
        <p:txBody>
          <a:bodyPr anchorCtr="0" anchor="ctr" bIns="45725" lIns="91450" spcFirstLastPara="1" rIns="91450" wrap="square" tIns="45725">
            <a:noAutofit/>
          </a:bodyPr>
          <a:lstStyle/>
          <a:p>
            <a:pPr indent="0" lvl="0" marL="0" marR="0" rtl="0" algn="ctr">
              <a:lnSpc>
                <a:spcPct val="100000"/>
              </a:lnSpc>
              <a:spcBef>
                <a:spcPts val="0"/>
              </a:spcBef>
              <a:spcAft>
                <a:spcPts val="0"/>
              </a:spcAft>
              <a:buClr>
                <a:srgbClr val="000000"/>
              </a:buClr>
              <a:buFont typeface="Arial"/>
              <a:buNone/>
            </a:pPr>
            <a:r>
              <a:t/>
            </a:r>
            <a:endParaRPr b="0" i="0" sz="3700" u="none" cap="none" strike="noStrike">
              <a:solidFill>
                <a:schemeClr val="lt1"/>
              </a:solidFill>
              <a:latin typeface="Lato"/>
              <a:ea typeface="Lato"/>
              <a:cs typeface="Lato"/>
              <a:sym typeface="Lato"/>
            </a:endParaRPr>
          </a:p>
        </p:txBody>
      </p:sp>
      <p:sp>
        <p:nvSpPr>
          <p:cNvPr id="172" name="Google Shape;172;p20"/>
          <p:cNvSpPr txBox="1"/>
          <p:nvPr/>
        </p:nvSpPr>
        <p:spPr>
          <a:xfrm>
            <a:off x="22051944" y="186018"/>
            <a:ext cx="888600" cy="523200"/>
          </a:xfrm>
          <a:prstGeom prst="rect">
            <a:avLst/>
          </a:prstGeom>
          <a:noFill/>
          <a:ln>
            <a:noFill/>
          </a:ln>
        </p:spPr>
        <p:txBody>
          <a:bodyPr anchorCtr="0" anchor="t" bIns="91375" lIns="182825" spcFirstLastPara="1" rIns="182825" wrap="square" tIns="91375">
            <a:noAutofit/>
          </a:bodyPr>
          <a:lstStyle/>
          <a:p>
            <a:pPr indent="0" lvl="0" marL="0" marR="0" rtl="0" algn="ctr">
              <a:lnSpc>
                <a:spcPct val="100000"/>
              </a:lnSpc>
              <a:spcBef>
                <a:spcPts val="0"/>
              </a:spcBef>
              <a:spcAft>
                <a:spcPts val="0"/>
              </a:spcAft>
              <a:buClr>
                <a:schemeClr val="lt1"/>
              </a:buClr>
              <a:buFont typeface="Montserrat"/>
              <a:buNone/>
            </a:pPr>
            <a:fld id="{00000000-1234-1234-1234-123412341234}" type="slidenum">
              <a:rPr b="1" i="0" lang="en-US" sz="2100" u="none" cap="none" strike="noStrike">
                <a:solidFill>
                  <a:schemeClr val="lt1"/>
                </a:solidFill>
                <a:latin typeface="Montserrat"/>
                <a:ea typeface="Montserrat"/>
                <a:cs typeface="Montserrat"/>
                <a:sym typeface="Montserrat"/>
              </a:rPr>
              <a:t>‹#›</a:t>
            </a:fld>
            <a:r>
              <a:rPr b="1" i="0" lang="en-US" sz="2100" u="none" cap="none" strike="noStrike">
                <a:solidFill>
                  <a:schemeClr val="lt1"/>
                </a:solidFill>
                <a:latin typeface="Montserrat"/>
                <a:ea typeface="Montserrat"/>
                <a:cs typeface="Montserrat"/>
                <a:sym typeface="Montserrat"/>
              </a:rPr>
              <a:t>  </a:t>
            </a:r>
            <a:endParaRPr sz="1300"/>
          </a:p>
        </p:txBody>
      </p:sp>
      <p:pic>
        <p:nvPicPr>
          <p:cNvPr id="173" name="Google Shape;173;p20"/>
          <p:cNvPicPr preferRelativeResize="0"/>
          <p:nvPr/>
        </p:nvPicPr>
        <p:blipFill>
          <a:blip r:embed="rId1">
            <a:alphaModFix/>
          </a:blip>
          <a:stretch>
            <a:fillRect/>
          </a:stretch>
        </p:blipFill>
        <p:spPr>
          <a:xfrm>
            <a:off x="19717325" y="12042875"/>
            <a:ext cx="4480819" cy="1563866"/>
          </a:xfrm>
          <a:prstGeom prst="rect">
            <a:avLst/>
          </a:prstGeom>
          <a:noFill/>
          <a:ln>
            <a:noFill/>
          </a:ln>
        </p:spPr>
      </p:pic>
      <p:pic>
        <p:nvPicPr>
          <p:cNvPr id="174" name="Google Shape;174;p20"/>
          <p:cNvPicPr preferRelativeResize="0"/>
          <p:nvPr/>
        </p:nvPicPr>
        <p:blipFill>
          <a:blip r:embed="rId2">
            <a:alphaModFix/>
          </a:blip>
          <a:stretch>
            <a:fillRect/>
          </a:stretch>
        </p:blipFill>
        <p:spPr>
          <a:xfrm>
            <a:off x="283225" y="0"/>
            <a:ext cx="2969395" cy="2969395"/>
          </a:xfrm>
          <a:prstGeom prst="rect">
            <a:avLst/>
          </a:prstGeom>
          <a:noFill/>
          <a:ln>
            <a:noFill/>
          </a:ln>
        </p:spPr>
      </p:pic>
      <p:sp>
        <p:nvSpPr>
          <p:cNvPr id="175" name="Google Shape;175;p20"/>
          <p:cNvSpPr/>
          <p:nvPr/>
        </p:nvSpPr>
        <p:spPr>
          <a:xfrm rot="10800000">
            <a:off x="750932" y="11751864"/>
            <a:ext cx="205500" cy="177600"/>
          </a:xfrm>
          <a:prstGeom prst="triangle">
            <a:avLst>
              <a:gd fmla="val 50000" name="adj"/>
            </a:avLst>
          </a:prstGeom>
          <a:solidFill>
            <a:schemeClr val="accent2"/>
          </a:solidFill>
          <a:ln cap="flat" cmpd="sng" w="9525">
            <a:solidFill>
              <a:schemeClr val="accent2"/>
            </a:solidFill>
            <a:prstDash val="solid"/>
            <a:round/>
            <a:headEnd len="sm" w="sm" type="none"/>
            <a:tailEnd len="sm" w="sm" type="none"/>
          </a:ln>
        </p:spPr>
        <p:txBody>
          <a:bodyPr anchorCtr="0" anchor="ctr" bIns="91450" lIns="91450" spcFirstLastPara="1" rIns="91450" wrap="square" tIns="91450">
            <a:noAutofit/>
          </a:bodyPr>
          <a:lstStyle/>
          <a:p>
            <a:pPr indent="0" lvl="0" marL="0" rtl="0" algn="l">
              <a:spcBef>
                <a:spcPts val="0"/>
              </a:spcBef>
              <a:spcAft>
                <a:spcPts val="0"/>
              </a:spcAft>
              <a:buNone/>
            </a:pPr>
            <a:r>
              <a:t/>
            </a:r>
            <a:endParaRPr/>
          </a:p>
        </p:txBody>
      </p:sp>
      <p:sp>
        <p:nvSpPr>
          <p:cNvPr id="176" name="Google Shape;176;p20"/>
          <p:cNvSpPr/>
          <p:nvPr/>
        </p:nvSpPr>
        <p:spPr>
          <a:xfrm rot="10800000">
            <a:off x="417020" y="11751583"/>
            <a:ext cx="336600" cy="291300"/>
          </a:xfrm>
          <a:prstGeom prst="triangle">
            <a:avLst>
              <a:gd fmla="val 50000" name="adj"/>
            </a:avLst>
          </a:prstGeom>
          <a:solidFill>
            <a:schemeClr val="accent2"/>
          </a:solidFill>
          <a:ln cap="flat" cmpd="sng" w="9525">
            <a:solidFill>
              <a:schemeClr val="accent2"/>
            </a:solidFill>
            <a:prstDash val="solid"/>
            <a:round/>
            <a:headEnd len="sm" w="sm" type="none"/>
            <a:tailEnd len="sm" w="sm" type="none"/>
          </a:ln>
        </p:spPr>
        <p:txBody>
          <a:bodyPr anchorCtr="0" anchor="ctr" bIns="91450" lIns="91450" spcFirstLastPara="1" rIns="91450" wrap="square" tIns="91450">
            <a:noAutofit/>
          </a:bodyPr>
          <a:lstStyle/>
          <a:p>
            <a:pPr indent="0" lvl="0" marL="0" rtl="0" algn="l">
              <a:spcBef>
                <a:spcPts val="0"/>
              </a:spcBef>
              <a:spcAft>
                <a:spcPts val="0"/>
              </a:spcAft>
              <a:buNone/>
            </a:pPr>
            <a:r>
              <a:t/>
            </a:r>
            <a:endParaRPr/>
          </a:p>
        </p:txBody>
      </p:sp>
      <p:sp>
        <p:nvSpPr>
          <p:cNvPr id="177" name="Google Shape;177;p20"/>
          <p:cNvSpPr/>
          <p:nvPr/>
        </p:nvSpPr>
        <p:spPr>
          <a:xfrm rot="10800000">
            <a:off x="1156538" y="12305261"/>
            <a:ext cx="205500" cy="177600"/>
          </a:xfrm>
          <a:prstGeom prst="triangle">
            <a:avLst>
              <a:gd fmla="val 50000" name="adj"/>
            </a:avLst>
          </a:prstGeom>
          <a:solidFill>
            <a:schemeClr val="accent2"/>
          </a:solidFill>
          <a:ln cap="flat" cmpd="sng" w="9525">
            <a:solidFill>
              <a:schemeClr val="accent2"/>
            </a:solidFill>
            <a:prstDash val="solid"/>
            <a:round/>
            <a:headEnd len="sm" w="sm" type="none"/>
            <a:tailEnd len="sm" w="sm" type="none"/>
          </a:ln>
        </p:spPr>
        <p:txBody>
          <a:bodyPr anchorCtr="0" anchor="ctr" bIns="91450" lIns="91450" spcFirstLastPara="1" rIns="91450" wrap="square" tIns="91450">
            <a:noAutofit/>
          </a:bodyPr>
          <a:lstStyle/>
          <a:p>
            <a:pPr indent="0" lvl="0" marL="0" rtl="0" algn="l">
              <a:spcBef>
                <a:spcPts val="0"/>
              </a:spcBef>
              <a:spcAft>
                <a:spcPts val="0"/>
              </a:spcAft>
              <a:buNone/>
            </a:pPr>
            <a:r>
              <a:t/>
            </a:r>
            <a:endParaRPr/>
          </a:p>
        </p:txBody>
      </p:sp>
      <p:sp>
        <p:nvSpPr>
          <p:cNvPr id="178" name="Google Shape;178;p20"/>
          <p:cNvSpPr/>
          <p:nvPr/>
        </p:nvSpPr>
        <p:spPr>
          <a:xfrm rot="10800000">
            <a:off x="283228" y="12482539"/>
            <a:ext cx="336600" cy="291300"/>
          </a:xfrm>
          <a:prstGeom prst="triangle">
            <a:avLst>
              <a:gd fmla="val 50000" name="adj"/>
            </a:avLst>
          </a:prstGeom>
          <a:solidFill>
            <a:schemeClr val="accent2"/>
          </a:solidFill>
          <a:ln cap="flat" cmpd="sng" w="9525">
            <a:solidFill>
              <a:schemeClr val="accent2"/>
            </a:solidFill>
            <a:prstDash val="solid"/>
            <a:round/>
            <a:headEnd len="sm" w="sm" type="none"/>
            <a:tailEnd len="sm" w="sm" type="none"/>
          </a:ln>
        </p:spPr>
        <p:txBody>
          <a:bodyPr anchorCtr="0" anchor="ctr" bIns="91450" lIns="91450" spcFirstLastPara="1" rIns="91450" wrap="square" tIns="91450">
            <a:noAutofit/>
          </a:bodyPr>
          <a:lstStyle/>
          <a:p>
            <a:pPr indent="0" lvl="0" marL="0" rtl="0" algn="l">
              <a:spcBef>
                <a:spcPts val="0"/>
              </a:spcBef>
              <a:spcAft>
                <a:spcPts val="0"/>
              </a:spcAft>
              <a:buNone/>
            </a:pPr>
            <a:r>
              <a:t/>
            </a:r>
            <a:endParaRPr/>
          </a:p>
        </p:txBody>
      </p:sp>
      <p:sp>
        <p:nvSpPr>
          <p:cNvPr id="179" name="Google Shape;179;p20"/>
          <p:cNvSpPr/>
          <p:nvPr/>
        </p:nvSpPr>
        <p:spPr>
          <a:xfrm rot="10800000">
            <a:off x="619813" y="13124150"/>
            <a:ext cx="336600" cy="291300"/>
          </a:xfrm>
          <a:prstGeom prst="triangle">
            <a:avLst>
              <a:gd fmla="val 50000" name="adj"/>
            </a:avLst>
          </a:prstGeom>
          <a:solidFill>
            <a:schemeClr val="accent2"/>
          </a:solidFill>
          <a:ln cap="flat" cmpd="sng" w="9525">
            <a:solidFill>
              <a:schemeClr val="accent2"/>
            </a:solidFill>
            <a:prstDash val="solid"/>
            <a:round/>
            <a:headEnd len="sm" w="sm" type="none"/>
            <a:tailEnd len="sm" w="sm" type="none"/>
          </a:ln>
        </p:spPr>
        <p:txBody>
          <a:bodyPr anchorCtr="0" anchor="ctr" bIns="91450" lIns="91450" spcFirstLastPara="1" rIns="91450" wrap="square" tIns="91450">
            <a:noAutofit/>
          </a:bodyPr>
          <a:lstStyle/>
          <a:p>
            <a:pPr indent="0" lvl="0" marL="0" rtl="0" algn="l">
              <a:spcBef>
                <a:spcPts val="0"/>
              </a:spcBef>
              <a:spcAft>
                <a:spcPts val="0"/>
              </a:spcAft>
              <a:buNone/>
            </a:pPr>
            <a:r>
              <a:t/>
            </a:r>
            <a:endParaRPr/>
          </a:p>
        </p:txBody>
      </p:sp>
      <p:sp>
        <p:nvSpPr>
          <p:cNvPr id="180" name="Google Shape;180;p20"/>
          <p:cNvSpPr/>
          <p:nvPr/>
        </p:nvSpPr>
        <p:spPr>
          <a:xfrm rot="10800000">
            <a:off x="1161930" y="11130755"/>
            <a:ext cx="205500" cy="177600"/>
          </a:xfrm>
          <a:prstGeom prst="triangle">
            <a:avLst>
              <a:gd fmla="val 50000" name="adj"/>
            </a:avLst>
          </a:prstGeom>
          <a:solidFill>
            <a:schemeClr val="accent2"/>
          </a:solidFill>
          <a:ln cap="flat" cmpd="sng" w="9525">
            <a:solidFill>
              <a:schemeClr val="accent2"/>
            </a:solidFill>
            <a:prstDash val="solid"/>
            <a:round/>
            <a:headEnd len="sm" w="sm" type="none"/>
            <a:tailEnd len="sm" w="sm" type="none"/>
          </a:ln>
        </p:spPr>
        <p:txBody>
          <a:bodyPr anchorCtr="0" anchor="ctr" bIns="91450" lIns="91450" spcFirstLastPara="1" rIns="91450" wrap="square" tIns="91450">
            <a:noAutofit/>
          </a:bodyPr>
          <a:lstStyle/>
          <a:p>
            <a:pPr indent="0" lvl="0" marL="0" rtl="0" algn="l">
              <a:spcBef>
                <a:spcPts val="0"/>
              </a:spcBef>
              <a:spcAft>
                <a:spcPts val="0"/>
              </a:spcAft>
              <a:buNone/>
            </a:pPr>
            <a:r>
              <a:t/>
            </a:r>
            <a:endParaRPr/>
          </a:p>
        </p:txBody>
      </p:sp>
      <p:sp>
        <p:nvSpPr>
          <p:cNvPr id="181" name="Google Shape;181;p20"/>
          <p:cNvSpPr/>
          <p:nvPr/>
        </p:nvSpPr>
        <p:spPr>
          <a:xfrm>
            <a:off x="685384" y="10952850"/>
            <a:ext cx="205500" cy="177600"/>
          </a:xfrm>
          <a:prstGeom prst="triangle">
            <a:avLst>
              <a:gd fmla="val 50000" name="adj"/>
            </a:avLst>
          </a:prstGeom>
          <a:solidFill>
            <a:schemeClr val="accent2"/>
          </a:solidFill>
          <a:ln cap="flat" cmpd="sng" w="9525">
            <a:solidFill>
              <a:schemeClr val="accent2"/>
            </a:solidFill>
            <a:prstDash val="solid"/>
            <a:round/>
            <a:headEnd len="sm" w="sm" type="none"/>
            <a:tailEnd len="sm" w="sm" type="none"/>
          </a:ln>
        </p:spPr>
        <p:txBody>
          <a:bodyPr anchorCtr="0" anchor="ctr" bIns="91450" lIns="91450" spcFirstLastPara="1" rIns="91450" wrap="square" tIns="91450">
            <a:noAutofit/>
          </a:bodyPr>
          <a:lstStyle/>
          <a:p>
            <a:pPr indent="0" lvl="0" marL="0" rtl="0" algn="l">
              <a:spcBef>
                <a:spcPts val="0"/>
              </a:spcBef>
              <a:spcAft>
                <a:spcPts val="0"/>
              </a:spcAft>
              <a:buNone/>
            </a:pPr>
            <a:r>
              <a:t/>
            </a:r>
            <a:endParaRPr/>
          </a:p>
        </p:txBody>
      </p:sp>
    </p:spTree>
  </p:cSld>
  <p:clrMap accent1="accent1" accent2="accent2" accent3="accent3" accent4="accent4" accent5="accent5" accent6="accent6" bg1="lt1" bg2="dk2" tx1="dk1" tx2="lt2" folHlink="folHlink" hlink="hlink"/>
  <p:sldLayoutIdLst>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6.jpg"/><Relationship Id="rId4" Type="http://schemas.openxmlformats.org/officeDocument/2006/relationships/image" Target="../media/image47.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9.png"/><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6.jpg"/><Relationship Id="rId4" Type="http://schemas.openxmlformats.org/officeDocument/2006/relationships/image" Target="../media/image4.png"/><Relationship Id="rId5" Type="http://schemas.openxmlformats.org/officeDocument/2006/relationships/image" Target="../media/image7.png"/><Relationship Id="rId6" Type="http://schemas.openxmlformats.org/officeDocument/2006/relationships/image" Target="../media/image14.png"/></Relationships>
</file>

<file path=ppt/slides/_rels/slide7.xml.rels><?xml version="1.0" encoding="UTF-8" standalone="yes"?><Relationships xmlns="http://schemas.openxmlformats.org/package/2006/relationships"><Relationship Id="rId11" Type="http://schemas.openxmlformats.org/officeDocument/2006/relationships/hyperlink" Target="https://brew.sh/" TargetMode="External"/><Relationship Id="rId10" Type="http://schemas.openxmlformats.org/officeDocument/2006/relationships/hyperlink" Target="http://solidity.readthedocs.io/en/develop/installing-solidity.html" TargetMode="External"/><Relationship Id="rId13" Type="http://schemas.openxmlformats.org/officeDocument/2006/relationships/hyperlink" Target="https://metamask.io/" TargetMode="External"/><Relationship Id="rId12" Type="http://schemas.openxmlformats.org/officeDocument/2006/relationships/hyperlink" Target="https://github.com/ethereum/go-ethereum/wiki/Building-Ethereum" TargetMode="External"/><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11.png"/><Relationship Id="rId4" Type="http://schemas.openxmlformats.org/officeDocument/2006/relationships/image" Target="../media/image15.png"/><Relationship Id="rId9" Type="http://schemas.openxmlformats.org/officeDocument/2006/relationships/image" Target="../media/image18.png"/><Relationship Id="rId15" Type="http://schemas.openxmlformats.org/officeDocument/2006/relationships/image" Target="../media/image17.png"/><Relationship Id="rId14" Type="http://schemas.openxmlformats.org/officeDocument/2006/relationships/image" Target="../media/image19.png"/><Relationship Id="rId17" Type="http://schemas.openxmlformats.org/officeDocument/2006/relationships/image" Target="../media/image21.png"/><Relationship Id="rId16" Type="http://schemas.openxmlformats.org/officeDocument/2006/relationships/image" Target="../media/image20.png"/><Relationship Id="rId5" Type="http://schemas.openxmlformats.org/officeDocument/2006/relationships/image" Target="../media/image13.png"/><Relationship Id="rId6" Type="http://schemas.openxmlformats.org/officeDocument/2006/relationships/image" Target="../media/image10.png"/><Relationship Id="rId7" Type="http://schemas.openxmlformats.org/officeDocument/2006/relationships/image" Target="../media/image12.png"/><Relationship Id="rId8" Type="http://schemas.openxmlformats.org/officeDocument/2006/relationships/image" Target="../media/image23.png"/></Relationships>
</file>

<file path=ppt/slides/_rels/slide8.xml.rels><?xml version="1.0" encoding="UTF-8" standalone="yes"?><Relationships xmlns="http://schemas.openxmlformats.org/package/2006/relationships"><Relationship Id="rId11" Type="http://schemas.openxmlformats.org/officeDocument/2006/relationships/hyperlink" Target="https://github.com/trufflesuite/truffle" TargetMode="External"/><Relationship Id="rId10" Type="http://schemas.openxmlformats.org/officeDocument/2006/relationships/hyperlink" Target="https://www.npmjs.com/" TargetMode="External"/><Relationship Id="rId13" Type="http://schemas.openxmlformats.org/officeDocument/2006/relationships/hyperlink" Target="https://nodejs.org/en/" TargetMode="External"/><Relationship Id="rId12" Type="http://schemas.openxmlformats.org/officeDocument/2006/relationships/hyperlink" Target="https://github.com/trufflesuite/ganache-cli" TargetMode="External"/><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11.png"/><Relationship Id="rId4" Type="http://schemas.openxmlformats.org/officeDocument/2006/relationships/image" Target="../media/image15.png"/><Relationship Id="rId9" Type="http://schemas.openxmlformats.org/officeDocument/2006/relationships/image" Target="../media/image18.png"/><Relationship Id="rId15" Type="http://schemas.openxmlformats.org/officeDocument/2006/relationships/image" Target="../media/image26.png"/><Relationship Id="rId14" Type="http://schemas.openxmlformats.org/officeDocument/2006/relationships/image" Target="../media/image25.jpg"/><Relationship Id="rId17" Type="http://schemas.openxmlformats.org/officeDocument/2006/relationships/image" Target="../media/image21.png"/><Relationship Id="rId16" Type="http://schemas.openxmlformats.org/officeDocument/2006/relationships/image" Target="../media/image27.png"/><Relationship Id="rId5" Type="http://schemas.openxmlformats.org/officeDocument/2006/relationships/image" Target="../media/image13.png"/><Relationship Id="rId6" Type="http://schemas.openxmlformats.org/officeDocument/2006/relationships/image" Target="../media/image10.png"/><Relationship Id="rId7" Type="http://schemas.openxmlformats.org/officeDocument/2006/relationships/image" Target="../media/image12.png"/><Relationship Id="rId8" Type="http://schemas.openxmlformats.org/officeDocument/2006/relationships/image" Target="../media/image23.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28.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11.png"/><Relationship Id="rId4" Type="http://schemas.openxmlformats.org/officeDocument/2006/relationships/image" Target="../media/image15.png"/><Relationship Id="rId9" Type="http://schemas.openxmlformats.org/officeDocument/2006/relationships/image" Target="../media/image38.png"/><Relationship Id="rId5" Type="http://schemas.openxmlformats.org/officeDocument/2006/relationships/image" Target="../media/image13.png"/><Relationship Id="rId6" Type="http://schemas.openxmlformats.org/officeDocument/2006/relationships/image" Target="../media/image10.png"/><Relationship Id="rId7" Type="http://schemas.openxmlformats.org/officeDocument/2006/relationships/image" Target="../media/image12.png"/><Relationship Id="rId8" Type="http://schemas.openxmlformats.org/officeDocument/2006/relationships/image" Target="../media/image23.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11.png"/><Relationship Id="rId4" Type="http://schemas.openxmlformats.org/officeDocument/2006/relationships/image" Target="../media/image15.png"/><Relationship Id="rId9" Type="http://schemas.openxmlformats.org/officeDocument/2006/relationships/image" Target="../media/image38.png"/><Relationship Id="rId5" Type="http://schemas.openxmlformats.org/officeDocument/2006/relationships/image" Target="../media/image13.png"/><Relationship Id="rId6" Type="http://schemas.openxmlformats.org/officeDocument/2006/relationships/image" Target="../media/image10.png"/><Relationship Id="rId7" Type="http://schemas.openxmlformats.org/officeDocument/2006/relationships/image" Target="../media/image12.png"/><Relationship Id="rId8" Type="http://schemas.openxmlformats.org/officeDocument/2006/relationships/image" Target="../media/image23.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11.png"/><Relationship Id="rId4" Type="http://schemas.openxmlformats.org/officeDocument/2006/relationships/image" Target="../media/image15.png"/><Relationship Id="rId9" Type="http://schemas.openxmlformats.org/officeDocument/2006/relationships/image" Target="../media/image38.png"/><Relationship Id="rId5" Type="http://schemas.openxmlformats.org/officeDocument/2006/relationships/image" Target="../media/image13.png"/><Relationship Id="rId6" Type="http://schemas.openxmlformats.org/officeDocument/2006/relationships/image" Target="../media/image10.png"/><Relationship Id="rId7" Type="http://schemas.openxmlformats.org/officeDocument/2006/relationships/image" Target="../media/image12.png"/><Relationship Id="rId8" Type="http://schemas.openxmlformats.org/officeDocument/2006/relationships/image" Target="../media/image23.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11.png"/><Relationship Id="rId4" Type="http://schemas.openxmlformats.org/officeDocument/2006/relationships/image" Target="../media/image15.png"/><Relationship Id="rId9" Type="http://schemas.openxmlformats.org/officeDocument/2006/relationships/image" Target="../media/image41.png"/><Relationship Id="rId5" Type="http://schemas.openxmlformats.org/officeDocument/2006/relationships/image" Target="../media/image13.png"/><Relationship Id="rId6" Type="http://schemas.openxmlformats.org/officeDocument/2006/relationships/image" Target="../media/image10.png"/><Relationship Id="rId7" Type="http://schemas.openxmlformats.org/officeDocument/2006/relationships/image" Target="../media/image12.png"/><Relationship Id="rId8" Type="http://schemas.openxmlformats.org/officeDocument/2006/relationships/image" Target="../media/image23.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image" Target="../media/image11.png"/><Relationship Id="rId4" Type="http://schemas.openxmlformats.org/officeDocument/2006/relationships/image" Target="../media/image15.png"/><Relationship Id="rId9" Type="http://schemas.openxmlformats.org/officeDocument/2006/relationships/image" Target="../media/image40.png"/><Relationship Id="rId5" Type="http://schemas.openxmlformats.org/officeDocument/2006/relationships/image" Target="../media/image13.png"/><Relationship Id="rId6" Type="http://schemas.openxmlformats.org/officeDocument/2006/relationships/image" Target="../media/image10.png"/><Relationship Id="rId7" Type="http://schemas.openxmlformats.org/officeDocument/2006/relationships/image" Target="../media/image12.png"/><Relationship Id="rId8" Type="http://schemas.openxmlformats.org/officeDocument/2006/relationships/image" Target="../media/image23.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image" Target="../media/image11.png"/><Relationship Id="rId4" Type="http://schemas.openxmlformats.org/officeDocument/2006/relationships/image" Target="../media/image15.png"/><Relationship Id="rId9" Type="http://schemas.openxmlformats.org/officeDocument/2006/relationships/image" Target="../media/image39.png"/><Relationship Id="rId5" Type="http://schemas.openxmlformats.org/officeDocument/2006/relationships/image" Target="../media/image13.png"/><Relationship Id="rId6" Type="http://schemas.openxmlformats.org/officeDocument/2006/relationships/image" Target="../media/image10.png"/><Relationship Id="rId7" Type="http://schemas.openxmlformats.org/officeDocument/2006/relationships/image" Target="../media/image12.png"/><Relationship Id="rId8" Type="http://schemas.openxmlformats.org/officeDocument/2006/relationships/image" Target="../media/image23.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 Id="rId3" Type="http://schemas.openxmlformats.org/officeDocument/2006/relationships/image" Target="../media/image11.png"/><Relationship Id="rId4" Type="http://schemas.openxmlformats.org/officeDocument/2006/relationships/image" Target="../media/image15.png"/><Relationship Id="rId9" Type="http://schemas.openxmlformats.org/officeDocument/2006/relationships/image" Target="../media/image63.png"/><Relationship Id="rId5" Type="http://schemas.openxmlformats.org/officeDocument/2006/relationships/image" Target="../media/image13.png"/><Relationship Id="rId6" Type="http://schemas.openxmlformats.org/officeDocument/2006/relationships/image" Target="../media/image10.png"/><Relationship Id="rId7" Type="http://schemas.openxmlformats.org/officeDocument/2006/relationships/image" Target="../media/image12.png"/><Relationship Id="rId8" Type="http://schemas.openxmlformats.org/officeDocument/2006/relationships/image" Target="../media/image23.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 Id="rId3" Type="http://schemas.openxmlformats.org/officeDocument/2006/relationships/image" Target="../media/image11.png"/><Relationship Id="rId4" Type="http://schemas.openxmlformats.org/officeDocument/2006/relationships/image" Target="../media/image15.png"/><Relationship Id="rId9" Type="http://schemas.openxmlformats.org/officeDocument/2006/relationships/image" Target="../media/image60.png"/><Relationship Id="rId5" Type="http://schemas.openxmlformats.org/officeDocument/2006/relationships/image" Target="../media/image13.png"/><Relationship Id="rId6" Type="http://schemas.openxmlformats.org/officeDocument/2006/relationships/image" Target="../media/image10.png"/><Relationship Id="rId7" Type="http://schemas.openxmlformats.org/officeDocument/2006/relationships/image" Target="../media/image12.png"/><Relationship Id="rId8" Type="http://schemas.openxmlformats.org/officeDocument/2006/relationships/image" Target="../media/image23.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 Id="rId3" Type="http://schemas.openxmlformats.org/officeDocument/2006/relationships/image" Target="../media/image11.png"/><Relationship Id="rId4" Type="http://schemas.openxmlformats.org/officeDocument/2006/relationships/image" Target="../media/image15.png"/><Relationship Id="rId9" Type="http://schemas.openxmlformats.org/officeDocument/2006/relationships/image" Target="../media/image60.png"/><Relationship Id="rId5" Type="http://schemas.openxmlformats.org/officeDocument/2006/relationships/image" Target="../media/image13.png"/><Relationship Id="rId6" Type="http://schemas.openxmlformats.org/officeDocument/2006/relationships/image" Target="../media/image10.png"/><Relationship Id="rId7" Type="http://schemas.openxmlformats.org/officeDocument/2006/relationships/image" Target="../media/image12.png"/><Relationship Id="rId8" Type="http://schemas.openxmlformats.org/officeDocument/2006/relationships/image" Target="../media/image23.png"/></Relationships>
</file>

<file path=ppt/slides/_rels/slide21.xml.rels><?xml version="1.0" encoding="UTF-8" standalone="yes"?><Relationships xmlns="http://schemas.openxmlformats.org/package/2006/relationships"><Relationship Id="rId10" Type="http://schemas.openxmlformats.org/officeDocument/2006/relationships/image" Target="../media/image53.png"/><Relationship Id="rId1" Type="http://schemas.openxmlformats.org/officeDocument/2006/relationships/slideLayout" Target="../slideLayouts/slideLayout1.xml"/><Relationship Id="rId2" Type="http://schemas.openxmlformats.org/officeDocument/2006/relationships/notesSlide" Target="../notesSlides/notesSlide21.xml"/><Relationship Id="rId3" Type="http://schemas.openxmlformats.org/officeDocument/2006/relationships/image" Target="../media/image11.png"/><Relationship Id="rId4" Type="http://schemas.openxmlformats.org/officeDocument/2006/relationships/image" Target="../media/image15.png"/><Relationship Id="rId9" Type="http://schemas.openxmlformats.org/officeDocument/2006/relationships/image" Target="../media/image49.png"/><Relationship Id="rId5" Type="http://schemas.openxmlformats.org/officeDocument/2006/relationships/image" Target="../media/image13.png"/><Relationship Id="rId6" Type="http://schemas.openxmlformats.org/officeDocument/2006/relationships/image" Target="../media/image10.png"/><Relationship Id="rId7" Type="http://schemas.openxmlformats.org/officeDocument/2006/relationships/image" Target="../media/image12.png"/><Relationship Id="rId8" Type="http://schemas.openxmlformats.org/officeDocument/2006/relationships/image" Target="../media/image23.png"/></Relationships>
</file>

<file path=ppt/slides/_rels/slide22.xml.rels><?xml version="1.0" encoding="UTF-8" standalone="yes"?><Relationships xmlns="http://schemas.openxmlformats.org/package/2006/relationships"><Relationship Id="rId11" Type="http://schemas.openxmlformats.org/officeDocument/2006/relationships/image" Target="../media/image58.png"/><Relationship Id="rId10" Type="http://schemas.openxmlformats.org/officeDocument/2006/relationships/image" Target="../media/image54.png"/><Relationship Id="rId1" Type="http://schemas.openxmlformats.org/officeDocument/2006/relationships/slideLayout" Target="../slideLayouts/slideLayout1.xml"/><Relationship Id="rId2" Type="http://schemas.openxmlformats.org/officeDocument/2006/relationships/notesSlide" Target="../notesSlides/notesSlide22.xml"/><Relationship Id="rId3" Type="http://schemas.openxmlformats.org/officeDocument/2006/relationships/image" Target="../media/image11.png"/><Relationship Id="rId4" Type="http://schemas.openxmlformats.org/officeDocument/2006/relationships/image" Target="../media/image15.png"/><Relationship Id="rId9" Type="http://schemas.openxmlformats.org/officeDocument/2006/relationships/image" Target="../media/image48.png"/><Relationship Id="rId5" Type="http://schemas.openxmlformats.org/officeDocument/2006/relationships/image" Target="../media/image13.png"/><Relationship Id="rId6" Type="http://schemas.openxmlformats.org/officeDocument/2006/relationships/image" Target="../media/image10.png"/><Relationship Id="rId7" Type="http://schemas.openxmlformats.org/officeDocument/2006/relationships/image" Target="../media/image12.png"/><Relationship Id="rId8" Type="http://schemas.openxmlformats.org/officeDocument/2006/relationships/image" Target="../media/image23.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 Id="rId3" Type="http://schemas.openxmlformats.org/officeDocument/2006/relationships/image" Target="../media/image6.jpg"/><Relationship Id="rId4" Type="http://schemas.openxmlformats.org/officeDocument/2006/relationships/image" Target="../media/image46.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 Id="rId3" Type="http://schemas.openxmlformats.org/officeDocument/2006/relationships/image" Target="../media/image7.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41.xml"/><Relationship Id="rId3" Type="http://schemas.openxmlformats.org/officeDocument/2006/relationships/image" Target="../media/image61.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43.xml"/><Relationship Id="rId3" Type="http://schemas.openxmlformats.org/officeDocument/2006/relationships/hyperlink" Target="https://solidity.readthedocs.io/en/v0.5.4/units-and-global-variables.html#meta-type" TargetMode="Externa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46.xml"/><Relationship Id="rId3" Type="http://schemas.openxmlformats.org/officeDocument/2006/relationships/image" Target="../media/image52.png"/><Relationship Id="rId4" Type="http://schemas.openxmlformats.org/officeDocument/2006/relationships/image" Target="../media/image45.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48.xml"/><Relationship Id="rId3" Type="http://schemas.openxmlformats.org/officeDocument/2006/relationships/image" Target="../media/image55.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49.xml"/><Relationship Id="rId3" Type="http://schemas.openxmlformats.org/officeDocument/2006/relationships/image" Target="../media/image57.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50.xml"/><Relationship Id="rId3" Type="http://schemas.openxmlformats.org/officeDocument/2006/relationships/image" Target="../media/image59.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51.xml"/><Relationship Id="rId3" Type="http://schemas.openxmlformats.org/officeDocument/2006/relationships/image" Target="../media/image59.pn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53.xml"/><Relationship Id="rId3" Type="http://schemas.openxmlformats.org/officeDocument/2006/relationships/image" Target="../media/image50.pn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54.xml"/><Relationship Id="rId3" Type="http://schemas.openxmlformats.org/officeDocument/2006/relationships/image" Target="../media/image51.pn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55.xml"/><Relationship Id="rId3" Type="http://schemas.openxmlformats.org/officeDocument/2006/relationships/image" Target="../media/image62.pn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56.xml"/><Relationship Id="rId3" Type="http://schemas.openxmlformats.org/officeDocument/2006/relationships/image" Target="../media/image56.pn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7.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6" name="Shape 216"/>
        <p:cNvGrpSpPr/>
        <p:nvPr/>
      </p:nvGrpSpPr>
      <p:grpSpPr>
        <a:xfrm>
          <a:off x="0" y="0"/>
          <a:ext cx="0" cy="0"/>
          <a:chOff x="0" y="0"/>
          <a:chExt cx="0" cy="0"/>
        </a:xfrm>
      </p:grpSpPr>
      <p:pic>
        <p:nvPicPr>
          <p:cNvPr descr="xagqoinfsu4-ronald-yang.jpg" id="217" name="Google Shape;217;p29"/>
          <p:cNvPicPr preferRelativeResize="0"/>
          <p:nvPr/>
        </p:nvPicPr>
        <p:blipFill rotWithShape="1">
          <a:blip r:embed="rId3">
            <a:alphaModFix/>
          </a:blip>
          <a:srcRect b="4229" l="0" r="0" t="4229"/>
          <a:stretch/>
        </p:blipFill>
        <p:spPr>
          <a:xfrm>
            <a:off x="-3175" y="0"/>
            <a:ext cx="24377700" cy="13716000"/>
          </a:xfrm>
          <a:prstGeom prst="rect">
            <a:avLst/>
          </a:prstGeom>
          <a:solidFill>
            <a:srgbClr val="F2F2F2"/>
          </a:solidFill>
          <a:ln>
            <a:noFill/>
          </a:ln>
        </p:spPr>
      </p:pic>
      <p:sp>
        <p:nvSpPr>
          <p:cNvPr id="218" name="Google Shape;218;p29"/>
          <p:cNvSpPr/>
          <p:nvPr/>
        </p:nvSpPr>
        <p:spPr>
          <a:xfrm>
            <a:off x="1537900" y="0"/>
            <a:ext cx="24377700" cy="13716000"/>
          </a:xfrm>
          <a:prstGeom prst="rect">
            <a:avLst/>
          </a:prstGeom>
          <a:solidFill>
            <a:srgbClr val="181818">
              <a:alpha val="90380"/>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Font typeface="Arial"/>
              <a:buNone/>
            </a:pPr>
            <a:r>
              <a:t/>
            </a:r>
            <a:endParaRPr b="0" i="0" sz="3600" u="none" cap="none" strike="noStrike">
              <a:solidFill>
                <a:srgbClr val="00FFFF"/>
              </a:solidFill>
              <a:latin typeface="Lato"/>
              <a:ea typeface="Lato"/>
              <a:cs typeface="Lato"/>
              <a:sym typeface="Lato"/>
            </a:endParaRPr>
          </a:p>
        </p:txBody>
      </p:sp>
      <p:sp>
        <p:nvSpPr>
          <p:cNvPr id="219" name="Google Shape;219;p29"/>
          <p:cNvSpPr/>
          <p:nvPr/>
        </p:nvSpPr>
        <p:spPr>
          <a:xfrm>
            <a:off x="13492728" y="2908385"/>
            <a:ext cx="10110000" cy="8715600"/>
          </a:xfrm>
          <a:prstGeom prst="triangle">
            <a:avLst>
              <a:gd fmla="val 50000" name="adj"/>
            </a:avLst>
          </a:prstGeom>
          <a:noFill/>
          <a:ln cap="flat" cmpd="sng" w="9525">
            <a:solidFill>
              <a:schemeClr val="lt1">
                <a:alpha val="24313"/>
              </a:schemeClr>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Font typeface="Arial"/>
              <a:buNone/>
            </a:pPr>
            <a:r>
              <a:t/>
            </a:r>
            <a:endParaRPr b="0" i="0" sz="3600" u="none" cap="none" strike="noStrike">
              <a:solidFill>
                <a:schemeClr val="lt1"/>
              </a:solidFill>
              <a:latin typeface="Lato"/>
              <a:ea typeface="Lato"/>
              <a:cs typeface="Lato"/>
              <a:sym typeface="Lato"/>
            </a:endParaRPr>
          </a:p>
        </p:txBody>
      </p:sp>
      <p:pic>
        <p:nvPicPr>
          <p:cNvPr id="220" name="Google Shape;220;p29"/>
          <p:cNvPicPr preferRelativeResize="0"/>
          <p:nvPr/>
        </p:nvPicPr>
        <p:blipFill rotWithShape="1">
          <a:blip r:embed="rId4">
            <a:alphaModFix/>
          </a:blip>
          <a:srcRect b="0" l="-3100" r="3100" t="0"/>
          <a:stretch/>
        </p:blipFill>
        <p:spPr>
          <a:xfrm>
            <a:off x="14304725" y="4096625"/>
            <a:ext cx="7961600" cy="7961600"/>
          </a:xfrm>
          <a:prstGeom prst="rect">
            <a:avLst/>
          </a:prstGeom>
          <a:noFill/>
          <a:ln>
            <a:noFill/>
          </a:ln>
        </p:spPr>
      </p:pic>
      <p:sp>
        <p:nvSpPr>
          <p:cNvPr id="221" name="Google Shape;221;p29"/>
          <p:cNvSpPr txBox="1"/>
          <p:nvPr/>
        </p:nvSpPr>
        <p:spPr>
          <a:xfrm>
            <a:off x="1432125" y="2783850"/>
            <a:ext cx="14725500" cy="4301400"/>
          </a:xfrm>
          <a:prstGeom prst="rect">
            <a:avLst/>
          </a:prstGeom>
          <a:noFill/>
          <a:ln>
            <a:noFill/>
          </a:ln>
        </p:spPr>
        <p:txBody>
          <a:bodyPr anchorCtr="0" anchor="b" bIns="91425" lIns="91425" spcFirstLastPara="1" rIns="91425" wrap="square" tIns="91425">
            <a:noAutofit/>
          </a:bodyPr>
          <a:lstStyle/>
          <a:p>
            <a:pPr indent="0" lvl="0" marL="0" rtl="0" algn="l">
              <a:spcBef>
                <a:spcPts val="0"/>
              </a:spcBef>
              <a:spcAft>
                <a:spcPts val="0"/>
              </a:spcAft>
              <a:buNone/>
            </a:pPr>
            <a:r>
              <a:rPr b="1" lang="en-US" sz="9500">
                <a:solidFill>
                  <a:schemeClr val="accent2"/>
                </a:solidFill>
                <a:latin typeface="Proxima Nova"/>
                <a:ea typeface="Proxima Nova"/>
                <a:cs typeface="Proxima Nova"/>
                <a:sym typeface="Proxima Nova"/>
              </a:rPr>
              <a:t>Blockchain Development: </a:t>
            </a:r>
            <a:r>
              <a:rPr b="1" lang="en-US" sz="9500">
                <a:solidFill>
                  <a:srgbClr val="FFFFFF"/>
                </a:solidFill>
                <a:latin typeface="Proxima Nova"/>
                <a:ea typeface="Proxima Nova"/>
                <a:cs typeface="Proxima Nova"/>
                <a:sym typeface="Proxima Nova"/>
              </a:rPr>
              <a:t>Developer Tools</a:t>
            </a:r>
            <a:endParaRPr b="1" sz="9500">
              <a:solidFill>
                <a:schemeClr val="lt2"/>
              </a:solidFill>
              <a:latin typeface="Proxima Nova"/>
              <a:ea typeface="Proxima Nova"/>
              <a:cs typeface="Proxima Nova"/>
              <a:sym typeface="Proxima Nova"/>
            </a:endParaRPr>
          </a:p>
        </p:txBody>
      </p:sp>
      <p:cxnSp>
        <p:nvCxnSpPr>
          <p:cNvPr id="222" name="Google Shape;222;p29"/>
          <p:cNvCxnSpPr/>
          <p:nvPr/>
        </p:nvCxnSpPr>
        <p:spPr>
          <a:xfrm>
            <a:off x="1432125" y="8411125"/>
            <a:ext cx="1653900" cy="0"/>
          </a:xfrm>
          <a:prstGeom prst="straightConnector1">
            <a:avLst/>
          </a:prstGeom>
          <a:noFill/>
          <a:ln cap="flat" cmpd="sng" w="114300">
            <a:solidFill>
              <a:schemeClr val="accent2"/>
            </a:solidFill>
            <a:prstDash val="solid"/>
            <a:round/>
            <a:headEnd len="med" w="med" type="none"/>
            <a:tailEnd len="med" w="med" type="none"/>
          </a:ln>
        </p:spPr>
      </p:cxnSp>
      <p:sp>
        <p:nvSpPr>
          <p:cNvPr id="223" name="Google Shape;223;p29"/>
          <p:cNvSpPr txBox="1"/>
          <p:nvPr/>
        </p:nvSpPr>
        <p:spPr>
          <a:xfrm>
            <a:off x="1290925" y="8851225"/>
            <a:ext cx="13494000" cy="3207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2"/>
              </a:buClr>
              <a:buSzPts val="1100"/>
              <a:buFont typeface="Arial"/>
              <a:buNone/>
            </a:pPr>
            <a:r>
              <a:rPr b="1" lang="en-US" sz="6000">
                <a:solidFill>
                  <a:schemeClr val="lt1"/>
                </a:solidFill>
                <a:latin typeface="Proxima Nova"/>
                <a:ea typeface="Proxima Nova"/>
                <a:cs typeface="Proxima Nova"/>
                <a:sym typeface="Proxima Nova"/>
              </a:rPr>
              <a:t>Jaylem Brar</a:t>
            </a:r>
            <a:endParaRPr b="1" sz="6000">
              <a:solidFill>
                <a:schemeClr val="lt1"/>
              </a:solidFill>
              <a:latin typeface="Proxima Nova"/>
              <a:ea typeface="Proxima Nova"/>
              <a:cs typeface="Proxima Nova"/>
              <a:sym typeface="Proxima Nova"/>
            </a:endParaRPr>
          </a:p>
          <a:p>
            <a:pPr indent="0" lvl="0" marL="0" rtl="0" algn="l">
              <a:spcBef>
                <a:spcPts val="0"/>
              </a:spcBef>
              <a:spcAft>
                <a:spcPts val="0"/>
              </a:spcAft>
              <a:buClr>
                <a:schemeClr val="dk2"/>
              </a:buClr>
              <a:buSzPts val="1100"/>
              <a:buFont typeface="Arial"/>
              <a:buNone/>
            </a:pPr>
            <a:r>
              <a:rPr b="1" lang="en-US" sz="6000">
                <a:solidFill>
                  <a:schemeClr val="lt1"/>
                </a:solidFill>
                <a:latin typeface="Proxima Nova"/>
                <a:ea typeface="Proxima Nova"/>
                <a:cs typeface="Proxima Nova"/>
                <a:sym typeface="Proxima Nova"/>
              </a:rPr>
              <a:t>Krishna Mandal</a:t>
            </a:r>
            <a:endParaRPr b="1" sz="6000">
              <a:solidFill>
                <a:schemeClr val="lt1"/>
              </a:solidFill>
              <a:latin typeface="Proxima Nova"/>
              <a:ea typeface="Proxima Nova"/>
              <a:cs typeface="Proxima Nova"/>
              <a:sym typeface="Proxima Nova"/>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7" name="Shape 227"/>
        <p:cNvGrpSpPr/>
        <p:nvPr/>
      </p:nvGrpSpPr>
      <p:grpSpPr>
        <a:xfrm>
          <a:off x="0" y="0"/>
          <a:ext cx="0" cy="0"/>
          <a:chOff x="0" y="0"/>
          <a:chExt cx="0" cy="0"/>
        </a:xfrm>
      </p:grpSpPr>
      <p:grpSp>
        <p:nvGrpSpPr>
          <p:cNvPr id="228" name="Google Shape;228;p30"/>
          <p:cNvGrpSpPr/>
          <p:nvPr/>
        </p:nvGrpSpPr>
        <p:grpSpPr>
          <a:xfrm>
            <a:off x="2580745" y="4104700"/>
            <a:ext cx="16440931" cy="5506596"/>
            <a:chOff x="8048061" y="4113886"/>
            <a:chExt cx="7216315" cy="2416976"/>
          </a:xfrm>
        </p:grpSpPr>
        <p:sp>
          <p:nvSpPr>
            <p:cNvPr id="229" name="Google Shape;229;p30"/>
            <p:cNvSpPr txBox="1"/>
            <p:nvPr/>
          </p:nvSpPr>
          <p:spPr>
            <a:xfrm>
              <a:off x="10238820" y="4911916"/>
              <a:ext cx="4914600" cy="8172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dk2"/>
                </a:buClr>
                <a:buFont typeface="Montserrat"/>
                <a:buNone/>
              </a:pPr>
              <a:r>
                <a:rPr b="1" lang="en-US" sz="9400">
                  <a:solidFill>
                    <a:schemeClr val="dk2"/>
                  </a:solidFill>
                  <a:latin typeface="Montserrat"/>
                  <a:ea typeface="Montserrat"/>
                  <a:cs typeface="Montserrat"/>
                  <a:sym typeface="Montserrat"/>
                </a:rPr>
                <a:t>Announcements</a:t>
              </a:r>
              <a:endParaRPr sz="9400"/>
            </a:p>
          </p:txBody>
        </p:sp>
        <p:sp>
          <p:nvSpPr>
            <p:cNvPr id="230" name="Google Shape;230;p30"/>
            <p:cNvSpPr txBox="1"/>
            <p:nvPr/>
          </p:nvSpPr>
          <p:spPr>
            <a:xfrm>
              <a:off x="8048061" y="4117650"/>
              <a:ext cx="2202600" cy="2067000"/>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Clr>
                  <a:srgbClr val="D8D8D8"/>
                </a:buClr>
                <a:buFont typeface="Montserrat"/>
                <a:buNone/>
              </a:pPr>
              <a:r>
                <a:rPr b="1" lang="en-US" sz="30000">
                  <a:solidFill>
                    <a:srgbClr val="D8D8D8"/>
                  </a:solidFill>
                  <a:latin typeface="Montserrat"/>
                  <a:ea typeface="Montserrat"/>
                  <a:cs typeface="Montserrat"/>
                  <a:sym typeface="Montserrat"/>
                </a:rPr>
                <a:t>0</a:t>
              </a:r>
              <a:endParaRPr/>
            </a:p>
          </p:txBody>
        </p:sp>
        <p:cxnSp>
          <p:nvCxnSpPr>
            <p:cNvPr id="231" name="Google Shape;231;p30"/>
            <p:cNvCxnSpPr/>
            <p:nvPr/>
          </p:nvCxnSpPr>
          <p:spPr>
            <a:xfrm flipH="1">
              <a:off x="9923266" y="4113886"/>
              <a:ext cx="5330400" cy="3900"/>
            </a:xfrm>
            <a:prstGeom prst="straightConnector1">
              <a:avLst/>
            </a:prstGeom>
            <a:noFill/>
            <a:ln cap="flat" cmpd="sng" w="28575">
              <a:solidFill>
                <a:schemeClr val="accent1"/>
              </a:solidFill>
              <a:prstDash val="solid"/>
              <a:miter lim="8000"/>
              <a:headEnd len="sm" w="sm" type="none"/>
              <a:tailEnd len="sm" w="sm" type="none"/>
            </a:ln>
          </p:spPr>
        </p:cxnSp>
        <p:cxnSp>
          <p:nvCxnSpPr>
            <p:cNvPr id="232" name="Google Shape;232;p30"/>
            <p:cNvCxnSpPr/>
            <p:nvPr/>
          </p:nvCxnSpPr>
          <p:spPr>
            <a:xfrm>
              <a:off x="9923385" y="6197862"/>
              <a:ext cx="0" cy="333000"/>
            </a:xfrm>
            <a:prstGeom prst="straightConnector1">
              <a:avLst/>
            </a:prstGeom>
            <a:noFill/>
            <a:ln cap="flat" cmpd="sng" w="28575">
              <a:solidFill>
                <a:schemeClr val="accent1"/>
              </a:solidFill>
              <a:prstDash val="solid"/>
              <a:miter lim="8000"/>
              <a:headEnd len="sm" w="sm" type="none"/>
              <a:tailEnd len="sm" w="sm" type="none"/>
            </a:ln>
          </p:spPr>
        </p:cxnSp>
        <p:cxnSp>
          <p:nvCxnSpPr>
            <p:cNvPr id="233" name="Google Shape;233;p30"/>
            <p:cNvCxnSpPr/>
            <p:nvPr/>
          </p:nvCxnSpPr>
          <p:spPr>
            <a:xfrm rot="10800000">
              <a:off x="9923476" y="6523548"/>
              <a:ext cx="5340900" cy="600"/>
            </a:xfrm>
            <a:prstGeom prst="straightConnector1">
              <a:avLst/>
            </a:prstGeom>
            <a:noFill/>
            <a:ln cap="flat" cmpd="sng" w="28575">
              <a:solidFill>
                <a:schemeClr val="accent1"/>
              </a:solidFill>
              <a:prstDash val="solid"/>
              <a:miter lim="8000"/>
              <a:headEnd len="sm" w="sm" type="none"/>
              <a:tailEnd len="sm" w="sm" type="none"/>
            </a:ln>
          </p:spPr>
        </p:cxnSp>
        <p:cxnSp>
          <p:nvCxnSpPr>
            <p:cNvPr id="234" name="Google Shape;234;p30"/>
            <p:cNvCxnSpPr/>
            <p:nvPr/>
          </p:nvCxnSpPr>
          <p:spPr>
            <a:xfrm>
              <a:off x="15253759" y="4121524"/>
              <a:ext cx="0" cy="2405700"/>
            </a:xfrm>
            <a:prstGeom prst="straightConnector1">
              <a:avLst/>
            </a:prstGeom>
            <a:noFill/>
            <a:ln cap="flat" cmpd="sng" w="28575">
              <a:solidFill>
                <a:schemeClr val="accent1"/>
              </a:solidFill>
              <a:prstDash val="solid"/>
              <a:miter lim="8000"/>
              <a:headEnd len="sm" w="sm" type="none"/>
              <a:tailEnd len="sm" w="sm" type="none"/>
            </a:ln>
          </p:spPr>
        </p:cxnSp>
        <p:cxnSp>
          <p:nvCxnSpPr>
            <p:cNvPr id="235" name="Google Shape;235;p30"/>
            <p:cNvCxnSpPr/>
            <p:nvPr/>
          </p:nvCxnSpPr>
          <p:spPr>
            <a:xfrm>
              <a:off x="9923385" y="4117650"/>
              <a:ext cx="0" cy="333000"/>
            </a:xfrm>
            <a:prstGeom prst="straightConnector1">
              <a:avLst/>
            </a:prstGeom>
            <a:noFill/>
            <a:ln cap="flat" cmpd="sng" w="28575">
              <a:solidFill>
                <a:schemeClr val="accent1"/>
              </a:solidFill>
              <a:prstDash val="solid"/>
              <a:miter lim="8000"/>
              <a:headEnd len="sm" w="sm" type="none"/>
              <a:tailEnd len="sm" w="sm" type="none"/>
            </a:ln>
          </p:spPr>
        </p:cxnSp>
      </p:gr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0" name="Shape 240"/>
        <p:cNvGrpSpPr/>
        <p:nvPr/>
      </p:nvGrpSpPr>
      <p:grpSpPr>
        <a:xfrm>
          <a:off x="0" y="0"/>
          <a:ext cx="0" cy="0"/>
          <a:chOff x="0" y="0"/>
          <a:chExt cx="0" cy="0"/>
        </a:xfrm>
      </p:grpSpPr>
      <p:sp>
        <p:nvSpPr>
          <p:cNvPr id="241" name="Google Shape;241;p31"/>
          <p:cNvSpPr txBox="1"/>
          <p:nvPr/>
        </p:nvSpPr>
        <p:spPr>
          <a:xfrm>
            <a:off x="2924725" y="1079000"/>
            <a:ext cx="19464600" cy="1002900"/>
          </a:xfrm>
          <a:prstGeom prst="rect">
            <a:avLst/>
          </a:prstGeom>
          <a:noFill/>
          <a:ln>
            <a:noFill/>
          </a:ln>
        </p:spPr>
        <p:txBody>
          <a:bodyPr anchorCtr="0" anchor="ctr" bIns="45700" lIns="91425" spcFirstLastPara="1" rIns="91425" wrap="square" tIns="45700">
            <a:noAutofit/>
          </a:bodyPr>
          <a:lstStyle/>
          <a:p>
            <a:pPr indent="0" lvl="0" marL="0" marR="0" rtl="0" algn="l">
              <a:lnSpc>
                <a:spcPct val="130740"/>
              </a:lnSpc>
              <a:spcBef>
                <a:spcPts val="0"/>
              </a:spcBef>
              <a:spcAft>
                <a:spcPts val="0"/>
              </a:spcAft>
              <a:buClr>
                <a:srgbClr val="000000"/>
              </a:buClr>
              <a:buFont typeface="Montserrat"/>
              <a:buNone/>
            </a:pPr>
            <a:r>
              <a:rPr b="1" lang="en-US" sz="7200">
                <a:latin typeface="Montserrat"/>
                <a:ea typeface="Montserrat"/>
                <a:cs typeface="Montserrat"/>
                <a:sym typeface="Montserrat"/>
              </a:rPr>
              <a:t>Announcements</a:t>
            </a:r>
            <a:endParaRPr b="1" sz="7200">
              <a:latin typeface="Montserrat"/>
              <a:ea typeface="Montserrat"/>
              <a:cs typeface="Montserrat"/>
              <a:sym typeface="Montserrat"/>
            </a:endParaRPr>
          </a:p>
        </p:txBody>
      </p:sp>
      <p:sp>
        <p:nvSpPr>
          <p:cNvPr id="242" name="Google Shape;242;p31"/>
          <p:cNvSpPr txBox="1"/>
          <p:nvPr/>
        </p:nvSpPr>
        <p:spPr>
          <a:xfrm>
            <a:off x="2924725" y="1762950"/>
            <a:ext cx="12083400" cy="10029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rgbClr val="D8D8D8"/>
              </a:buClr>
              <a:buFont typeface="Montserrat"/>
              <a:buNone/>
            </a:pPr>
            <a:r>
              <a:t/>
            </a:r>
            <a:endParaRPr b="1" sz="4500">
              <a:latin typeface="Proxima Nova"/>
              <a:ea typeface="Proxima Nova"/>
              <a:cs typeface="Proxima Nova"/>
              <a:sym typeface="Proxima Nova"/>
            </a:endParaRPr>
          </a:p>
        </p:txBody>
      </p:sp>
      <p:sp>
        <p:nvSpPr>
          <p:cNvPr id="243" name="Google Shape;243;p31"/>
          <p:cNvSpPr txBox="1"/>
          <p:nvPr/>
        </p:nvSpPr>
        <p:spPr>
          <a:xfrm>
            <a:off x="1372913" y="11980350"/>
            <a:ext cx="5363100" cy="1400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sz="2400">
              <a:latin typeface="Montserrat SemiBold"/>
              <a:ea typeface="Montserrat SemiBold"/>
              <a:cs typeface="Montserrat SemiBold"/>
              <a:sym typeface="Montserrat SemiBold"/>
            </a:endParaRPr>
          </a:p>
          <a:p>
            <a:pPr indent="0" lvl="0" marL="0" rtl="0" algn="l">
              <a:spcBef>
                <a:spcPts val="0"/>
              </a:spcBef>
              <a:spcAft>
                <a:spcPts val="0"/>
              </a:spcAft>
              <a:buNone/>
            </a:pPr>
            <a:r>
              <a:rPr lang="en-US" sz="2400">
                <a:solidFill>
                  <a:srgbClr val="B7B7B7"/>
                </a:solidFill>
                <a:latin typeface="Montserrat SemiBold"/>
                <a:ea typeface="Montserrat SemiBold"/>
                <a:cs typeface="Montserrat SemiBold"/>
                <a:sym typeface="Montserrat SemiBold"/>
              </a:rPr>
              <a:t>AUTHOR: Krishna Mandal</a:t>
            </a:r>
            <a:endParaRPr sz="2400">
              <a:solidFill>
                <a:srgbClr val="B7B7B7"/>
              </a:solidFill>
              <a:latin typeface="Montserrat SemiBold"/>
              <a:ea typeface="Montserrat SemiBold"/>
              <a:cs typeface="Montserrat SemiBold"/>
              <a:sym typeface="Montserrat SemiBold"/>
            </a:endParaRPr>
          </a:p>
        </p:txBody>
      </p:sp>
      <p:pic>
        <p:nvPicPr>
          <p:cNvPr id="244" name="Google Shape;244;p31"/>
          <p:cNvPicPr preferRelativeResize="0"/>
          <p:nvPr/>
        </p:nvPicPr>
        <p:blipFill>
          <a:blip r:embed="rId3">
            <a:alphaModFix/>
          </a:blip>
          <a:stretch>
            <a:fillRect/>
          </a:stretch>
        </p:blipFill>
        <p:spPr>
          <a:xfrm>
            <a:off x="2801700" y="4823240"/>
            <a:ext cx="4259175" cy="4259175"/>
          </a:xfrm>
          <a:prstGeom prst="rect">
            <a:avLst/>
          </a:prstGeom>
          <a:noFill/>
          <a:ln>
            <a:noFill/>
          </a:ln>
        </p:spPr>
      </p:pic>
      <p:sp>
        <p:nvSpPr>
          <p:cNvPr id="245" name="Google Shape;245;p31"/>
          <p:cNvSpPr txBox="1"/>
          <p:nvPr>
            <p:ph idx="1" type="body"/>
          </p:nvPr>
        </p:nvSpPr>
        <p:spPr>
          <a:xfrm>
            <a:off x="8874813" y="3991813"/>
            <a:ext cx="13253100" cy="5419200"/>
          </a:xfrm>
          <a:prstGeom prst="rect">
            <a:avLst/>
          </a:prstGeom>
          <a:noFill/>
          <a:ln>
            <a:noFill/>
          </a:ln>
        </p:spPr>
        <p:txBody>
          <a:bodyPr anchorCtr="0" anchor="t" bIns="243750" lIns="243750" spcFirstLastPara="1" rIns="243750" wrap="square" tIns="243750">
            <a:noAutofit/>
          </a:bodyPr>
          <a:lstStyle/>
          <a:p>
            <a:pPr indent="-552450" lvl="0" marL="457200" marR="0" rtl="0" algn="l">
              <a:lnSpc>
                <a:spcPct val="200000"/>
              </a:lnSpc>
              <a:spcBef>
                <a:spcPts val="1000"/>
              </a:spcBef>
              <a:spcAft>
                <a:spcPts val="0"/>
              </a:spcAft>
              <a:buClr>
                <a:srgbClr val="424242"/>
              </a:buClr>
              <a:buSzPts val="5100"/>
              <a:buFont typeface="Proxima Nova"/>
              <a:buChar char="●"/>
            </a:pPr>
            <a:r>
              <a:rPr lang="en-US" sz="5100">
                <a:solidFill>
                  <a:srgbClr val="424242"/>
                </a:solidFill>
                <a:latin typeface="Proxima Nova"/>
                <a:ea typeface="Proxima Nova"/>
                <a:cs typeface="Proxima Nova"/>
                <a:sym typeface="Proxima Nova"/>
              </a:rPr>
              <a:t>Administrative Issues</a:t>
            </a:r>
            <a:endParaRPr sz="5100">
              <a:solidFill>
                <a:srgbClr val="424242"/>
              </a:solidFill>
              <a:latin typeface="Proxima Nova"/>
              <a:ea typeface="Proxima Nova"/>
              <a:cs typeface="Proxima Nova"/>
              <a:sym typeface="Proxima Nova"/>
            </a:endParaRPr>
          </a:p>
          <a:p>
            <a:pPr indent="-552450" lvl="0" marL="457200" marR="0" rtl="0" algn="l">
              <a:lnSpc>
                <a:spcPct val="200000"/>
              </a:lnSpc>
              <a:spcBef>
                <a:spcPts val="0"/>
              </a:spcBef>
              <a:spcAft>
                <a:spcPts val="0"/>
              </a:spcAft>
              <a:buClr>
                <a:srgbClr val="424242"/>
              </a:buClr>
              <a:buSzPts val="5100"/>
              <a:buFont typeface="Proxima Nova"/>
              <a:buChar char="●"/>
            </a:pPr>
            <a:r>
              <a:rPr lang="en-US" sz="5100">
                <a:solidFill>
                  <a:srgbClr val="424242"/>
                </a:solidFill>
                <a:latin typeface="Proxima Nova"/>
                <a:ea typeface="Proxima Nova"/>
                <a:cs typeface="Proxima Nova"/>
                <a:sym typeface="Proxima Nova"/>
              </a:rPr>
              <a:t>EdStem</a:t>
            </a:r>
            <a:endParaRPr sz="5100">
              <a:solidFill>
                <a:srgbClr val="424242"/>
              </a:solidFill>
              <a:latin typeface="Proxima Nova"/>
              <a:ea typeface="Proxima Nova"/>
              <a:cs typeface="Proxima Nova"/>
              <a:sym typeface="Proxima Nova"/>
            </a:endParaRPr>
          </a:p>
          <a:p>
            <a:pPr indent="-552450" lvl="0" marL="457200" marR="0" rtl="0" algn="l">
              <a:lnSpc>
                <a:spcPct val="200000"/>
              </a:lnSpc>
              <a:spcBef>
                <a:spcPts val="0"/>
              </a:spcBef>
              <a:spcAft>
                <a:spcPts val="0"/>
              </a:spcAft>
              <a:buClr>
                <a:srgbClr val="424242"/>
              </a:buClr>
              <a:buSzPts val="5100"/>
              <a:buFont typeface="Proxima Nova"/>
              <a:buChar char="●"/>
            </a:pPr>
            <a:r>
              <a:rPr lang="en-US" sz="5100">
                <a:solidFill>
                  <a:srgbClr val="424242"/>
                </a:solidFill>
                <a:latin typeface="Proxima Nova"/>
                <a:ea typeface="Proxima Nova"/>
                <a:cs typeface="Proxima Nova"/>
                <a:sym typeface="Proxima Nova"/>
              </a:rPr>
              <a:t>Gradescope?</a:t>
            </a:r>
            <a:endParaRPr sz="5100">
              <a:solidFill>
                <a:srgbClr val="424242"/>
              </a:solidFill>
              <a:latin typeface="Proxima Nova"/>
              <a:ea typeface="Proxima Nova"/>
              <a:cs typeface="Proxima Nova"/>
              <a:sym typeface="Proxima Nova"/>
            </a:endParaRPr>
          </a:p>
          <a:p>
            <a:pPr indent="-552450" lvl="0" marL="457200" marR="0" rtl="0" algn="l">
              <a:lnSpc>
                <a:spcPct val="200000"/>
              </a:lnSpc>
              <a:spcBef>
                <a:spcPts val="0"/>
              </a:spcBef>
              <a:spcAft>
                <a:spcPts val="0"/>
              </a:spcAft>
              <a:buClr>
                <a:srgbClr val="424242"/>
              </a:buClr>
              <a:buSzPts val="5100"/>
              <a:buFont typeface="Proxima Nova"/>
              <a:buChar char="●"/>
            </a:pPr>
            <a:r>
              <a:rPr lang="en-US" sz="5100" strike="sngStrike">
                <a:solidFill>
                  <a:srgbClr val="424242"/>
                </a:solidFill>
                <a:latin typeface="Proxima Nova"/>
                <a:ea typeface="Proxima Nova"/>
                <a:cs typeface="Proxima Nova"/>
                <a:sym typeface="Proxima Nova"/>
              </a:rPr>
              <a:t>The Final Project</a:t>
            </a:r>
            <a:endParaRPr sz="5100" strike="sngStrike">
              <a:solidFill>
                <a:srgbClr val="424242"/>
              </a:solidFill>
              <a:latin typeface="Proxima Nova"/>
              <a:ea typeface="Proxima Nova"/>
              <a:cs typeface="Proxima Nova"/>
              <a:sym typeface="Proxima Nova"/>
            </a:endParaRPr>
          </a:p>
        </p:txBody>
      </p:sp>
      <p:pic>
        <p:nvPicPr>
          <p:cNvPr id="246" name="Google Shape;246;p31"/>
          <p:cNvPicPr preferRelativeResize="0"/>
          <p:nvPr/>
        </p:nvPicPr>
        <p:blipFill>
          <a:blip r:embed="rId4">
            <a:alphaModFix/>
          </a:blip>
          <a:stretch>
            <a:fillRect/>
          </a:stretch>
        </p:blipFill>
        <p:spPr>
          <a:xfrm>
            <a:off x="16504413" y="4658950"/>
            <a:ext cx="4587775" cy="4587775"/>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0" name="Shape 250"/>
        <p:cNvGrpSpPr/>
        <p:nvPr/>
      </p:nvGrpSpPr>
      <p:grpSpPr>
        <a:xfrm>
          <a:off x="0" y="0"/>
          <a:ext cx="0" cy="0"/>
          <a:chOff x="0" y="0"/>
          <a:chExt cx="0" cy="0"/>
        </a:xfrm>
      </p:grpSpPr>
      <p:cxnSp>
        <p:nvCxnSpPr>
          <p:cNvPr id="251" name="Google Shape;251;p32"/>
          <p:cNvCxnSpPr/>
          <p:nvPr/>
        </p:nvCxnSpPr>
        <p:spPr>
          <a:xfrm>
            <a:off x="12186402" y="3976753"/>
            <a:ext cx="0" cy="7863900"/>
          </a:xfrm>
          <a:prstGeom prst="straightConnector1">
            <a:avLst/>
          </a:prstGeom>
          <a:noFill/>
          <a:ln cap="flat" cmpd="sng" w="215900">
            <a:solidFill>
              <a:srgbClr val="F2F2F2"/>
            </a:solidFill>
            <a:prstDash val="solid"/>
            <a:miter lim="8000"/>
            <a:headEnd len="sm" w="sm" type="none"/>
            <a:tailEnd len="sm" w="sm" type="none"/>
          </a:ln>
        </p:spPr>
      </p:cxnSp>
      <p:sp>
        <p:nvSpPr>
          <p:cNvPr id="252" name="Google Shape;252;p32"/>
          <p:cNvSpPr/>
          <p:nvPr/>
        </p:nvSpPr>
        <p:spPr>
          <a:xfrm>
            <a:off x="10433184" y="9571902"/>
            <a:ext cx="1083600" cy="1083900"/>
          </a:xfrm>
          <a:prstGeom prst="ellipse">
            <a:avLst/>
          </a:prstGeom>
          <a:solidFill>
            <a:schemeClr val="accent2"/>
          </a:solidFill>
          <a:ln>
            <a:noFill/>
          </a:ln>
        </p:spPr>
        <p:txBody>
          <a:bodyPr anchorCtr="0" anchor="ctr" bIns="45725" lIns="91450" spcFirstLastPara="1" rIns="91450" wrap="square" tIns="45725">
            <a:noAutofit/>
          </a:bodyPr>
          <a:lstStyle/>
          <a:p>
            <a:pPr indent="0" lvl="0" marL="0" marR="0" rtl="0" algn="ctr">
              <a:lnSpc>
                <a:spcPct val="100000"/>
              </a:lnSpc>
              <a:spcBef>
                <a:spcPts val="0"/>
              </a:spcBef>
              <a:spcAft>
                <a:spcPts val="0"/>
              </a:spcAft>
              <a:buClr>
                <a:srgbClr val="000000"/>
              </a:buClr>
              <a:buFont typeface="Arial"/>
              <a:buNone/>
            </a:pPr>
            <a:r>
              <a:t/>
            </a:r>
            <a:endParaRPr b="0" i="0" sz="3700" u="none" cap="none" strike="noStrike">
              <a:solidFill>
                <a:schemeClr val="lt1"/>
              </a:solidFill>
              <a:latin typeface="Lato"/>
              <a:ea typeface="Lato"/>
              <a:cs typeface="Lato"/>
              <a:sym typeface="Lato"/>
            </a:endParaRPr>
          </a:p>
        </p:txBody>
      </p:sp>
      <p:sp>
        <p:nvSpPr>
          <p:cNvPr id="253" name="Google Shape;253;p32"/>
          <p:cNvSpPr/>
          <p:nvPr/>
        </p:nvSpPr>
        <p:spPr>
          <a:xfrm>
            <a:off x="10400209" y="11000399"/>
            <a:ext cx="1083600" cy="1083900"/>
          </a:xfrm>
          <a:prstGeom prst="ellipse">
            <a:avLst/>
          </a:prstGeom>
          <a:solidFill>
            <a:schemeClr val="accent5"/>
          </a:solidFill>
          <a:ln>
            <a:noFill/>
          </a:ln>
        </p:spPr>
        <p:txBody>
          <a:bodyPr anchorCtr="0" anchor="ctr" bIns="45725" lIns="91450" spcFirstLastPara="1" rIns="91450" wrap="square" tIns="45725">
            <a:noAutofit/>
          </a:bodyPr>
          <a:lstStyle/>
          <a:p>
            <a:pPr indent="0" lvl="0" marL="0" marR="0" rtl="0" algn="ctr">
              <a:lnSpc>
                <a:spcPct val="100000"/>
              </a:lnSpc>
              <a:spcBef>
                <a:spcPts val="0"/>
              </a:spcBef>
              <a:spcAft>
                <a:spcPts val="0"/>
              </a:spcAft>
              <a:buClr>
                <a:srgbClr val="000000"/>
              </a:buClr>
              <a:buFont typeface="Arial"/>
              <a:buNone/>
            </a:pPr>
            <a:r>
              <a:t/>
            </a:r>
            <a:endParaRPr b="0" i="0" sz="3700" u="none" cap="none" strike="noStrike">
              <a:solidFill>
                <a:schemeClr val="lt1"/>
              </a:solidFill>
              <a:latin typeface="Lato"/>
              <a:ea typeface="Lato"/>
              <a:cs typeface="Lato"/>
              <a:sym typeface="Lato"/>
            </a:endParaRPr>
          </a:p>
        </p:txBody>
      </p:sp>
      <p:cxnSp>
        <p:nvCxnSpPr>
          <p:cNvPr id="254" name="Google Shape;254;p32"/>
          <p:cNvCxnSpPr/>
          <p:nvPr/>
        </p:nvCxnSpPr>
        <p:spPr>
          <a:xfrm>
            <a:off x="12178002" y="2708878"/>
            <a:ext cx="0" cy="7863900"/>
          </a:xfrm>
          <a:prstGeom prst="straightConnector1">
            <a:avLst/>
          </a:prstGeom>
          <a:noFill/>
          <a:ln cap="flat" cmpd="sng" w="215900">
            <a:solidFill>
              <a:srgbClr val="F2F2F2"/>
            </a:solidFill>
            <a:prstDash val="solid"/>
            <a:miter lim="8000"/>
            <a:headEnd len="sm" w="sm" type="none"/>
            <a:tailEnd len="sm" w="sm" type="none"/>
          </a:ln>
        </p:spPr>
      </p:cxnSp>
      <p:sp>
        <p:nvSpPr>
          <p:cNvPr id="255" name="Google Shape;255;p32"/>
          <p:cNvSpPr/>
          <p:nvPr/>
        </p:nvSpPr>
        <p:spPr>
          <a:xfrm>
            <a:off x="10400209" y="2234598"/>
            <a:ext cx="1083600" cy="1083900"/>
          </a:xfrm>
          <a:prstGeom prst="ellipse">
            <a:avLst/>
          </a:prstGeom>
          <a:solidFill>
            <a:schemeClr val="accent1"/>
          </a:solidFill>
          <a:ln>
            <a:noFill/>
          </a:ln>
        </p:spPr>
        <p:txBody>
          <a:bodyPr anchorCtr="0" anchor="ctr" bIns="45725" lIns="91450" spcFirstLastPara="1" rIns="91450" wrap="square" tIns="45725">
            <a:noAutofit/>
          </a:bodyPr>
          <a:lstStyle/>
          <a:p>
            <a:pPr indent="0" lvl="0" marL="0" marR="0" rtl="0" algn="ctr">
              <a:lnSpc>
                <a:spcPct val="100000"/>
              </a:lnSpc>
              <a:spcBef>
                <a:spcPts val="0"/>
              </a:spcBef>
              <a:spcAft>
                <a:spcPts val="0"/>
              </a:spcAft>
              <a:buClr>
                <a:srgbClr val="000000"/>
              </a:buClr>
              <a:buFont typeface="Arial"/>
              <a:buNone/>
            </a:pPr>
            <a:r>
              <a:t/>
            </a:r>
            <a:endParaRPr b="0" i="0" sz="3700" u="none" cap="none" strike="noStrike">
              <a:solidFill>
                <a:schemeClr val="lt1"/>
              </a:solidFill>
              <a:latin typeface="Lato"/>
              <a:ea typeface="Lato"/>
              <a:cs typeface="Lato"/>
              <a:sym typeface="Lato"/>
            </a:endParaRPr>
          </a:p>
        </p:txBody>
      </p:sp>
      <p:sp>
        <p:nvSpPr>
          <p:cNvPr id="256" name="Google Shape;256;p32"/>
          <p:cNvSpPr txBox="1"/>
          <p:nvPr/>
        </p:nvSpPr>
        <p:spPr>
          <a:xfrm>
            <a:off x="12816927" y="2498758"/>
            <a:ext cx="5034000" cy="554400"/>
          </a:xfrm>
          <a:prstGeom prst="rect">
            <a:avLst/>
          </a:prstGeom>
          <a:noFill/>
          <a:ln>
            <a:noFill/>
          </a:ln>
        </p:spPr>
        <p:txBody>
          <a:bodyPr anchorCtr="0" anchor="ctr" bIns="45725" lIns="91450" spcFirstLastPara="1" rIns="91450" wrap="square" tIns="45725">
            <a:noAutofit/>
          </a:bodyPr>
          <a:lstStyle/>
          <a:p>
            <a:pPr indent="0" lvl="0" marL="0" marR="0" rtl="0" algn="l">
              <a:lnSpc>
                <a:spcPct val="100000"/>
              </a:lnSpc>
              <a:spcBef>
                <a:spcPts val="0"/>
              </a:spcBef>
              <a:spcAft>
                <a:spcPts val="0"/>
              </a:spcAft>
              <a:buClr>
                <a:schemeClr val="dk2"/>
              </a:buClr>
              <a:buFont typeface="Montserrat"/>
              <a:buNone/>
            </a:pPr>
            <a:r>
              <a:rPr b="1" lang="en-US" sz="2900">
                <a:solidFill>
                  <a:schemeClr val="dk2"/>
                </a:solidFill>
                <a:latin typeface="Montserrat"/>
                <a:ea typeface="Montserrat"/>
                <a:cs typeface="Montserrat"/>
                <a:sym typeface="Montserrat"/>
              </a:rPr>
              <a:t>DEVELOPMENT TOOLS OVERVIEW</a:t>
            </a:r>
            <a:endParaRPr sz="1300"/>
          </a:p>
        </p:txBody>
      </p:sp>
      <p:sp>
        <p:nvSpPr>
          <p:cNvPr id="257" name="Google Shape;257;p32"/>
          <p:cNvSpPr txBox="1"/>
          <p:nvPr/>
        </p:nvSpPr>
        <p:spPr>
          <a:xfrm>
            <a:off x="10540668" y="2322596"/>
            <a:ext cx="847800" cy="861600"/>
          </a:xfrm>
          <a:prstGeom prst="rect">
            <a:avLst/>
          </a:prstGeom>
          <a:noFill/>
          <a:ln>
            <a:noFill/>
          </a:ln>
        </p:spPr>
        <p:txBody>
          <a:bodyPr anchorCtr="0" anchor="t" bIns="45725" lIns="91450" spcFirstLastPara="1" rIns="91450" wrap="square" tIns="45725">
            <a:noAutofit/>
          </a:bodyPr>
          <a:lstStyle/>
          <a:p>
            <a:pPr indent="0" lvl="0" marL="0" marR="0" rtl="0" algn="ctr">
              <a:lnSpc>
                <a:spcPct val="100000"/>
              </a:lnSpc>
              <a:spcBef>
                <a:spcPts val="0"/>
              </a:spcBef>
              <a:spcAft>
                <a:spcPts val="0"/>
              </a:spcAft>
              <a:buClr>
                <a:schemeClr val="lt1"/>
              </a:buClr>
              <a:buFont typeface="Montserrat"/>
              <a:buNone/>
            </a:pPr>
            <a:r>
              <a:rPr b="1" i="0" lang="en-US" sz="5100" u="none" cap="none" strike="noStrike">
                <a:solidFill>
                  <a:schemeClr val="lt1"/>
                </a:solidFill>
                <a:latin typeface="Montserrat"/>
                <a:ea typeface="Montserrat"/>
                <a:cs typeface="Montserrat"/>
                <a:sym typeface="Montserrat"/>
              </a:rPr>
              <a:t>1</a:t>
            </a:r>
            <a:endParaRPr sz="1300"/>
          </a:p>
        </p:txBody>
      </p:sp>
      <p:sp>
        <p:nvSpPr>
          <p:cNvPr id="258" name="Google Shape;258;p32"/>
          <p:cNvSpPr/>
          <p:nvPr/>
        </p:nvSpPr>
        <p:spPr>
          <a:xfrm rot="5400000">
            <a:off x="12058454" y="2585887"/>
            <a:ext cx="440700" cy="379800"/>
          </a:xfrm>
          <a:prstGeom prst="triangle">
            <a:avLst>
              <a:gd fmla="val 50000" name="adj"/>
            </a:avLst>
          </a:prstGeom>
          <a:solidFill>
            <a:schemeClr val="accent1"/>
          </a:solidFill>
          <a:ln>
            <a:noFill/>
          </a:ln>
        </p:spPr>
        <p:txBody>
          <a:bodyPr anchorCtr="0" anchor="ctr" bIns="45725" lIns="91450" spcFirstLastPara="1" rIns="91450" wrap="square" tIns="45725">
            <a:noAutofit/>
          </a:bodyPr>
          <a:lstStyle/>
          <a:p>
            <a:pPr indent="0" lvl="0" marL="0" marR="0" rtl="0" algn="ctr">
              <a:lnSpc>
                <a:spcPct val="100000"/>
              </a:lnSpc>
              <a:spcBef>
                <a:spcPts val="0"/>
              </a:spcBef>
              <a:spcAft>
                <a:spcPts val="0"/>
              </a:spcAft>
              <a:buClr>
                <a:srgbClr val="000000"/>
              </a:buClr>
              <a:buFont typeface="Arial"/>
              <a:buNone/>
            </a:pPr>
            <a:r>
              <a:t/>
            </a:r>
            <a:endParaRPr b="0" i="0" sz="3700" u="none" cap="none" strike="noStrike">
              <a:solidFill>
                <a:schemeClr val="lt1"/>
              </a:solidFill>
              <a:latin typeface="Lato"/>
              <a:ea typeface="Lato"/>
              <a:cs typeface="Lato"/>
              <a:sym typeface="Lato"/>
            </a:endParaRPr>
          </a:p>
        </p:txBody>
      </p:sp>
      <p:sp>
        <p:nvSpPr>
          <p:cNvPr id="259" name="Google Shape;259;p32"/>
          <p:cNvSpPr/>
          <p:nvPr/>
        </p:nvSpPr>
        <p:spPr>
          <a:xfrm>
            <a:off x="10400209" y="7999003"/>
            <a:ext cx="1083600" cy="1083900"/>
          </a:xfrm>
          <a:prstGeom prst="ellipse">
            <a:avLst/>
          </a:prstGeom>
          <a:solidFill>
            <a:schemeClr val="accent4"/>
          </a:solidFill>
          <a:ln>
            <a:noFill/>
          </a:ln>
        </p:spPr>
        <p:txBody>
          <a:bodyPr anchorCtr="0" anchor="ctr" bIns="45725" lIns="91450" spcFirstLastPara="1" rIns="91450" wrap="square" tIns="45725">
            <a:noAutofit/>
          </a:bodyPr>
          <a:lstStyle/>
          <a:p>
            <a:pPr indent="0" lvl="0" marL="0" marR="0" rtl="0" algn="ctr">
              <a:lnSpc>
                <a:spcPct val="100000"/>
              </a:lnSpc>
              <a:spcBef>
                <a:spcPts val="0"/>
              </a:spcBef>
              <a:spcAft>
                <a:spcPts val="0"/>
              </a:spcAft>
              <a:buClr>
                <a:srgbClr val="000000"/>
              </a:buClr>
              <a:buFont typeface="Arial"/>
              <a:buNone/>
            </a:pPr>
            <a:r>
              <a:t/>
            </a:r>
            <a:endParaRPr b="0" i="0" sz="3700" u="none" cap="none" strike="noStrike">
              <a:solidFill>
                <a:schemeClr val="lt1"/>
              </a:solidFill>
              <a:latin typeface="Lato"/>
              <a:ea typeface="Lato"/>
              <a:cs typeface="Lato"/>
              <a:sym typeface="Lato"/>
            </a:endParaRPr>
          </a:p>
        </p:txBody>
      </p:sp>
      <p:sp>
        <p:nvSpPr>
          <p:cNvPr id="260" name="Google Shape;260;p32"/>
          <p:cNvSpPr txBox="1"/>
          <p:nvPr/>
        </p:nvSpPr>
        <p:spPr>
          <a:xfrm>
            <a:off x="10518367" y="8064700"/>
            <a:ext cx="847800" cy="861600"/>
          </a:xfrm>
          <a:prstGeom prst="rect">
            <a:avLst/>
          </a:prstGeom>
          <a:noFill/>
          <a:ln>
            <a:noFill/>
          </a:ln>
        </p:spPr>
        <p:txBody>
          <a:bodyPr anchorCtr="0" anchor="t" bIns="45725" lIns="91450" spcFirstLastPara="1" rIns="91450" wrap="square" tIns="45725">
            <a:noAutofit/>
          </a:bodyPr>
          <a:lstStyle/>
          <a:p>
            <a:pPr indent="0" lvl="0" marL="0" marR="0" rtl="0" algn="ctr">
              <a:lnSpc>
                <a:spcPct val="100000"/>
              </a:lnSpc>
              <a:spcBef>
                <a:spcPts val="0"/>
              </a:spcBef>
              <a:spcAft>
                <a:spcPts val="0"/>
              </a:spcAft>
              <a:buClr>
                <a:schemeClr val="lt1"/>
              </a:buClr>
              <a:buFont typeface="Montserrat"/>
              <a:buNone/>
            </a:pPr>
            <a:r>
              <a:rPr b="1" i="0" lang="en-US" sz="5100" u="none" cap="none" strike="noStrike">
                <a:solidFill>
                  <a:schemeClr val="lt1"/>
                </a:solidFill>
                <a:latin typeface="Montserrat"/>
                <a:ea typeface="Montserrat"/>
                <a:cs typeface="Montserrat"/>
                <a:sym typeface="Montserrat"/>
              </a:rPr>
              <a:t>4</a:t>
            </a:r>
            <a:endParaRPr sz="1300"/>
          </a:p>
        </p:txBody>
      </p:sp>
      <p:sp>
        <p:nvSpPr>
          <p:cNvPr id="261" name="Google Shape;261;p32"/>
          <p:cNvSpPr txBox="1"/>
          <p:nvPr/>
        </p:nvSpPr>
        <p:spPr>
          <a:xfrm>
            <a:off x="12816929" y="8263225"/>
            <a:ext cx="5034000" cy="554400"/>
          </a:xfrm>
          <a:prstGeom prst="rect">
            <a:avLst/>
          </a:prstGeom>
          <a:noFill/>
          <a:ln>
            <a:noFill/>
          </a:ln>
        </p:spPr>
        <p:txBody>
          <a:bodyPr anchorCtr="0" anchor="ctr" bIns="45725" lIns="91450" spcFirstLastPara="1" rIns="91450" wrap="square" tIns="45725">
            <a:noAutofit/>
          </a:bodyPr>
          <a:lstStyle/>
          <a:p>
            <a:pPr indent="0" lvl="0" marL="0" rtl="0" algn="l">
              <a:spcBef>
                <a:spcPts val="0"/>
              </a:spcBef>
              <a:spcAft>
                <a:spcPts val="0"/>
              </a:spcAft>
              <a:buClr>
                <a:schemeClr val="dk2"/>
              </a:buClr>
              <a:buFont typeface="Montserrat"/>
              <a:buNone/>
            </a:pPr>
            <a:r>
              <a:rPr b="1" lang="en-US" sz="2900">
                <a:solidFill>
                  <a:schemeClr val="dk2"/>
                </a:solidFill>
                <a:latin typeface="Montserrat"/>
                <a:ea typeface="Montserrat"/>
                <a:cs typeface="Montserrat"/>
                <a:sym typeface="Montserrat"/>
              </a:rPr>
              <a:t>TESTNETS &amp; RPC</a:t>
            </a:r>
            <a:endParaRPr sz="1300">
              <a:solidFill>
                <a:schemeClr val="dk2"/>
              </a:solidFill>
            </a:endParaRPr>
          </a:p>
        </p:txBody>
      </p:sp>
      <p:sp>
        <p:nvSpPr>
          <p:cNvPr id="262" name="Google Shape;262;p32"/>
          <p:cNvSpPr/>
          <p:nvPr/>
        </p:nvSpPr>
        <p:spPr>
          <a:xfrm rot="5400000">
            <a:off x="12058454" y="8350293"/>
            <a:ext cx="440700" cy="379800"/>
          </a:xfrm>
          <a:prstGeom prst="triangle">
            <a:avLst>
              <a:gd fmla="val 50000" name="adj"/>
            </a:avLst>
          </a:prstGeom>
          <a:solidFill>
            <a:schemeClr val="accent1"/>
          </a:solidFill>
          <a:ln>
            <a:noFill/>
          </a:ln>
        </p:spPr>
        <p:txBody>
          <a:bodyPr anchorCtr="0" anchor="ctr" bIns="45725" lIns="91450" spcFirstLastPara="1" rIns="91450" wrap="square" tIns="45725">
            <a:noAutofit/>
          </a:bodyPr>
          <a:lstStyle/>
          <a:p>
            <a:pPr indent="0" lvl="0" marL="0" marR="0" rtl="0" algn="ctr">
              <a:lnSpc>
                <a:spcPct val="100000"/>
              </a:lnSpc>
              <a:spcBef>
                <a:spcPts val="0"/>
              </a:spcBef>
              <a:spcAft>
                <a:spcPts val="0"/>
              </a:spcAft>
              <a:buClr>
                <a:srgbClr val="000000"/>
              </a:buClr>
              <a:buFont typeface="Arial"/>
              <a:buNone/>
            </a:pPr>
            <a:r>
              <a:t/>
            </a:r>
            <a:endParaRPr b="0" i="0" sz="3700" u="none" cap="none" strike="noStrike">
              <a:solidFill>
                <a:schemeClr val="lt1"/>
              </a:solidFill>
              <a:latin typeface="Lato"/>
              <a:ea typeface="Lato"/>
              <a:cs typeface="Lato"/>
              <a:sym typeface="Lato"/>
            </a:endParaRPr>
          </a:p>
        </p:txBody>
      </p:sp>
      <p:sp>
        <p:nvSpPr>
          <p:cNvPr id="263" name="Google Shape;263;p32"/>
          <p:cNvSpPr/>
          <p:nvPr/>
        </p:nvSpPr>
        <p:spPr>
          <a:xfrm>
            <a:off x="10400209" y="6075559"/>
            <a:ext cx="1083600" cy="1083900"/>
          </a:xfrm>
          <a:prstGeom prst="ellipse">
            <a:avLst/>
          </a:prstGeom>
          <a:solidFill>
            <a:schemeClr val="accent3"/>
          </a:solidFill>
          <a:ln>
            <a:noFill/>
          </a:ln>
        </p:spPr>
        <p:txBody>
          <a:bodyPr anchorCtr="0" anchor="ctr" bIns="45725" lIns="91450" spcFirstLastPara="1" rIns="91450" wrap="square" tIns="45725">
            <a:noAutofit/>
          </a:bodyPr>
          <a:lstStyle/>
          <a:p>
            <a:pPr indent="0" lvl="0" marL="0" marR="0" rtl="0" algn="ctr">
              <a:lnSpc>
                <a:spcPct val="100000"/>
              </a:lnSpc>
              <a:spcBef>
                <a:spcPts val="0"/>
              </a:spcBef>
              <a:spcAft>
                <a:spcPts val="0"/>
              </a:spcAft>
              <a:buClr>
                <a:srgbClr val="000000"/>
              </a:buClr>
              <a:buFont typeface="Arial"/>
              <a:buNone/>
            </a:pPr>
            <a:r>
              <a:t/>
            </a:r>
            <a:endParaRPr b="0" i="0" sz="3700" u="none" cap="none" strike="noStrike">
              <a:solidFill>
                <a:schemeClr val="lt1"/>
              </a:solidFill>
              <a:latin typeface="Lato"/>
              <a:ea typeface="Lato"/>
              <a:cs typeface="Lato"/>
              <a:sym typeface="Lato"/>
            </a:endParaRPr>
          </a:p>
        </p:txBody>
      </p:sp>
      <p:sp>
        <p:nvSpPr>
          <p:cNvPr id="264" name="Google Shape;264;p32"/>
          <p:cNvSpPr txBox="1"/>
          <p:nvPr/>
        </p:nvSpPr>
        <p:spPr>
          <a:xfrm>
            <a:off x="10518367" y="6141254"/>
            <a:ext cx="847800" cy="861600"/>
          </a:xfrm>
          <a:prstGeom prst="rect">
            <a:avLst/>
          </a:prstGeom>
          <a:noFill/>
          <a:ln>
            <a:noFill/>
          </a:ln>
        </p:spPr>
        <p:txBody>
          <a:bodyPr anchorCtr="0" anchor="t" bIns="45725" lIns="91450" spcFirstLastPara="1" rIns="91450" wrap="square" tIns="45725">
            <a:noAutofit/>
          </a:bodyPr>
          <a:lstStyle/>
          <a:p>
            <a:pPr indent="0" lvl="0" marL="0" marR="0" rtl="0" algn="ctr">
              <a:lnSpc>
                <a:spcPct val="100000"/>
              </a:lnSpc>
              <a:spcBef>
                <a:spcPts val="0"/>
              </a:spcBef>
              <a:spcAft>
                <a:spcPts val="0"/>
              </a:spcAft>
              <a:buClr>
                <a:schemeClr val="lt1"/>
              </a:buClr>
              <a:buFont typeface="Montserrat"/>
              <a:buNone/>
            </a:pPr>
            <a:r>
              <a:rPr b="1" i="0" lang="en-US" sz="5100" u="none" cap="none" strike="noStrike">
                <a:solidFill>
                  <a:schemeClr val="lt1"/>
                </a:solidFill>
                <a:latin typeface="Montserrat"/>
                <a:ea typeface="Montserrat"/>
                <a:cs typeface="Montserrat"/>
                <a:sym typeface="Montserrat"/>
              </a:rPr>
              <a:t>3</a:t>
            </a:r>
            <a:endParaRPr sz="1300"/>
          </a:p>
        </p:txBody>
      </p:sp>
      <p:sp>
        <p:nvSpPr>
          <p:cNvPr id="265" name="Google Shape;265;p32"/>
          <p:cNvSpPr txBox="1"/>
          <p:nvPr/>
        </p:nvSpPr>
        <p:spPr>
          <a:xfrm>
            <a:off x="12816929" y="6339758"/>
            <a:ext cx="5034000" cy="554400"/>
          </a:xfrm>
          <a:prstGeom prst="rect">
            <a:avLst/>
          </a:prstGeom>
          <a:noFill/>
          <a:ln>
            <a:noFill/>
          </a:ln>
        </p:spPr>
        <p:txBody>
          <a:bodyPr anchorCtr="0" anchor="ctr" bIns="45725" lIns="91450" spcFirstLastPara="1" rIns="91450" wrap="square" tIns="45725">
            <a:noAutofit/>
          </a:bodyPr>
          <a:lstStyle/>
          <a:p>
            <a:pPr indent="0" lvl="0" marL="0" marR="0" rtl="0" algn="l">
              <a:lnSpc>
                <a:spcPct val="100000"/>
              </a:lnSpc>
              <a:spcBef>
                <a:spcPts val="0"/>
              </a:spcBef>
              <a:spcAft>
                <a:spcPts val="0"/>
              </a:spcAft>
              <a:buClr>
                <a:schemeClr val="dk2"/>
              </a:buClr>
              <a:buFont typeface="Montserrat"/>
              <a:buNone/>
            </a:pPr>
            <a:r>
              <a:rPr b="1" lang="en-US" sz="2900">
                <a:solidFill>
                  <a:schemeClr val="dk2"/>
                </a:solidFill>
                <a:latin typeface="Montserrat"/>
                <a:ea typeface="Montserrat"/>
                <a:cs typeface="Montserrat"/>
                <a:sym typeface="Montserrat"/>
              </a:rPr>
              <a:t>REMIX IDE</a:t>
            </a:r>
            <a:endParaRPr sz="1300"/>
          </a:p>
        </p:txBody>
      </p:sp>
      <p:sp>
        <p:nvSpPr>
          <p:cNvPr id="266" name="Google Shape;266;p32"/>
          <p:cNvSpPr/>
          <p:nvPr/>
        </p:nvSpPr>
        <p:spPr>
          <a:xfrm rot="5400000">
            <a:off x="12058454" y="6426847"/>
            <a:ext cx="440700" cy="379800"/>
          </a:xfrm>
          <a:prstGeom prst="triangle">
            <a:avLst>
              <a:gd fmla="val 50000" name="adj"/>
            </a:avLst>
          </a:prstGeom>
          <a:solidFill>
            <a:schemeClr val="accent1"/>
          </a:solidFill>
          <a:ln>
            <a:noFill/>
          </a:ln>
        </p:spPr>
        <p:txBody>
          <a:bodyPr anchorCtr="0" anchor="ctr" bIns="45725" lIns="91450" spcFirstLastPara="1" rIns="91450" wrap="square" tIns="45725">
            <a:noAutofit/>
          </a:bodyPr>
          <a:lstStyle/>
          <a:p>
            <a:pPr indent="0" lvl="0" marL="0" marR="0" rtl="0" algn="ctr">
              <a:lnSpc>
                <a:spcPct val="100000"/>
              </a:lnSpc>
              <a:spcBef>
                <a:spcPts val="0"/>
              </a:spcBef>
              <a:spcAft>
                <a:spcPts val="0"/>
              </a:spcAft>
              <a:buClr>
                <a:srgbClr val="000000"/>
              </a:buClr>
              <a:buFont typeface="Arial"/>
              <a:buNone/>
            </a:pPr>
            <a:r>
              <a:t/>
            </a:r>
            <a:endParaRPr b="0" i="0" sz="3700" u="none" cap="none" strike="noStrike">
              <a:solidFill>
                <a:schemeClr val="lt1"/>
              </a:solidFill>
              <a:latin typeface="Lato"/>
              <a:ea typeface="Lato"/>
              <a:cs typeface="Lato"/>
              <a:sym typeface="Lato"/>
            </a:endParaRPr>
          </a:p>
        </p:txBody>
      </p:sp>
      <p:sp>
        <p:nvSpPr>
          <p:cNvPr id="267" name="Google Shape;267;p32"/>
          <p:cNvSpPr/>
          <p:nvPr/>
        </p:nvSpPr>
        <p:spPr>
          <a:xfrm>
            <a:off x="10400209" y="4152114"/>
            <a:ext cx="1083600" cy="1083900"/>
          </a:xfrm>
          <a:prstGeom prst="ellipse">
            <a:avLst/>
          </a:prstGeom>
          <a:solidFill>
            <a:schemeClr val="accent2"/>
          </a:solidFill>
          <a:ln>
            <a:noFill/>
          </a:ln>
        </p:spPr>
        <p:txBody>
          <a:bodyPr anchorCtr="0" anchor="ctr" bIns="45725" lIns="91450" spcFirstLastPara="1" rIns="91450" wrap="square" tIns="45725">
            <a:noAutofit/>
          </a:bodyPr>
          <a:lstStyle/>
          <a:p>
            <a:pPr indent="0" lvl="0" marL="0" marR="0" rtl="0" algn="ctr">
              <a:lnSpc>
                <a:spcPct val="100000"/>
              </a:lnSpc>
              <a:spcBef>
                <a:spcPts val="0"/>
              </a:spcBef>
              <a:spcAft>
                <a:spcPts val="0"/>
              </a:spcAft>
              <a:buClr>
                <a:srgbClr val="000000"/>
              </a:buClr>
              <a:buFont typeface="Arial"/>
              <a:buNone/>
            </a:pPr>
            <a:r>
              <a:t/>
            </a:r>
            <a:endParaRPr b="0" i="0" sz="3700" u="none" cap="none" strike="noStrike">
              <a:solidFill>
                <a:schemeClr val="lt1"/>
              </a:solidFill>
              <a:latin typeface="Lato"/>
              <a:ea typeface="Lato"/>
              <a:cs typeface="Lato"/>
              <a:sym typeface="Lato"/>
            </a:endParaRPr>
          </a:p>
        </p:txBody>
      </p:sp>
      <p:sp>
        <p:nvSpPr>
          <p:cNvPr id="268" name="Google Shape;268;p32"/>
          <p:cNvSpPr txBox="1"/>
          <p:nvPr/>
        </p:nvSpPr>
        <p:spPr>
          <a:xfrm>
            <a:off x="10518092" y="9683073"/>
            <a:ext cx="847800" cy="861600"/>
          </a:xfrm>
          <a:prstGeom prst="rect">
            <a:avLst/>
          </a:prstGeom>
          <a:noFill/>
          <a:ln>
            <a:noFill/>
          </a:ln>
        </p:spPr>
        <p:txBody>
          <a:bodyPr anchorCtr="0" anchor="t" bIns="45725" lIns="91450" spcFirstLastPara="1" rIns="91450" wrap="square" tIns="45725">
            <a:noAutofit/>
          </a:bodyPr>
          <a:lstStyle/>
          <a:p>
            <a:pPr indent="0" lvl="0" marL="0" marR="0" rtl="0" algn="ctr">
              <a:lnSpc>
                <a:spcPct val="100000"/>
              </a:lnSpc>
              <a:spcBef>
                <a:spcPts val="0"/>
              </a:spcBef>
              <a:spcAft>
                <a:spcPts val="0"/>
              </a:spcAft>
              <a:buClr>
                <a:schemeClr val="lt1"/>
              </a:buClr>
              <a:buFont typeface="Montserrat"/>
              <a:buNone/>
            </a:pPr>
            <a:r>
              <a:rPr b="1" lang="en-US" sz="5100">
                <a:solidFill>
                  <a:schemeClr val="lt1"/>
                </a:solidFill>
                <a:latin typeface="Montserrat"/>
                <a:ea typeface="Montserrat"/>
                <a:cs typeface="Montserrat"/>
                <a:sym typeface="Montserrat"/>
              </a:rPr>
              <a:t>5</a:t>
            </a:r>
            <a:endParaRPr sz="1300"/>
          </a:p>
        </p:txBody>
      </p:sp>
      <p:sp>
        <p:nvSpPr>
          <p:cNvPr id="269" name="Google Shape;269;p32"/>
          <p:cNvSpPr txBox="1"/>
          <p:nvPr/>
        </p:nvSpPr>
        <p:spPr>
          <a:xfrm>
            <a:off x="12816927" y="4416292"/>
            <a:ext cx="5034000" cy="554400"/>
          </a:xfrm>
          <a:prstGeom prst="rect">
            <a:avLst/>
          </a:prstGeom>
          <a:noFill/>
          <a:ln>
            <a:noFill/>
          </a:ln>
        </p:spPr>
        <p:txBody>
          <a:bodyPr anchorCtr="0" anchor="ctr" bIns="45725" lIns="91450" spcFirstLastPara="1" rIns="91450" wrap="square" tIns="45725">
            <a:noAutofit/>
          </a:bodyPr>
          <a:lstStyle/>
          <a:p>
            <a:pPr indent="0" lvl="0" marL="0" marR="0" rtl="0" algn="l">
              <a:lnSpc>
                <a:spcPct val="100000"/>
              </a:lnSpc>
              <a:spcBef>
                <a:spcPts val="0"/>
              </a:spcBef>
              <a:spcAft>
                <a:spcPts val="0"/>
              </a:spcAft>
              <a:buClr>
                <a:schemeClr val="dk2"/>
              </a:buClr>
              <a:buFont typeface="Montserrat"/>
              <a:buNone/>
            </a:pPr>
            <a:r>
              <a:rPr b="1" lang="en-US" sz="2900">
                <a:solidFill>
                  <a:schemeClr val="dk2"/>
                </a:solidFill>
                <a:latin typeface="Montserrat"/>
                <a:ea typeface="Montserrat"/>
                <a:cs typeface="Montserrat"/>
                <a:sym typeface="Montserrat"/>
              </a:rPr>
              <a:t>METAMASK &amp; ETHERSCAN</a:t>
            </a:r>
            <a:endParaRPr sz="1300"/>
          </a:p>
        </p:txBody>
      </p:sp>
      <p:sp>
        <p:nvSpPr>
          <p:cNvPr id="270" name="Google Shape;270;p32"/>
          <p:cNvSpPr/>
          <p:nvPr/>
        </p:nvSpPr>
        <p:spPr>
          <a:xfrm rot="5400000">
            <a:off x="12058454" y="4503403"/>
            <a:ext cx="440700" cy="379800"/>
          </a:xfrm>
          <a:prstGeom prst="triangle">
            <a:avLst>
              <a:gd fmla="val 50000" name="adj"/>
            </a:avLst>
          </a:prstGeom>
          <a:solidFill>
            <a:schemeClr val="accent1"/>
          </a:solidFill>
          <a:ln>
            <a:noFill/>
          </a:ln>
        </p:spPr>
        <p:txBody>
          <a:bodyPr anchorCtr="0" anchor="ctr" bIns="45725" lIns="91450" spcFirstLastPara="1" rIns="91450" wrap="square" tIns="45725">
            <a:noAutofit/>
          </a:bodyPr>
          <a:lstStyle/>
          <a:p>
            <a:pPr indent="0" lvl="0" marL="0" marR="0" rtl="0" algn="ctr">
              <a:lnSpc>
                <a:spcPct val="100000"/>
              </a:lnSpc>
              <a:spcBef>
                <a:spcPts val="0"/>
              </a:spcBef>
              <a:spcAft>
                <a:spcPts val="0"/>
              </a:spcAft>
              <a:buClr>
                <a:srgbClr val="000000"/>
              </a:buClr>
              <a:buFont typeface="Arial"/>
              <a:buNone/>
            </a:pPr>
            <a:r>
              <a:t/>
            </a:r>
            <a:endParaRPr b="0" i="0" sz="3700" u="none" cap="none" strike="noStrike">
              <a:solidFill>
                <a:schemeClr val="lt1"/>
              </a:solidFill>
              <a:latin typeface="Lato"/>
              <a:ea typeface="Lato"/>
              <a:cs typeface="Lato"/>
              <a:sym typeface="Lato"/>
            </a:endParaRPr>
          </a:p>
        </p:txBody>
      </p:sp>
      <p:sp>
        <p:nvSpPr>
          <p:cNvPr id="271" name="Google Shape;271;p32"/>
          <p:cNvSpPr txBox="1"/>
          <p:nvPr/>
        </p:nvSpPr>
        <p:spPr>
          <a:xfrm>
            <a:off x="2924725" y="1231400"/>
            <a:ext cx="19464600" cy="1003200"/>
          </a:xfrm>
          <a:prstGeom prst="rect">
            <a:avLst/>
          </a:prstGeom>
          <a:noFill/>
          <a:ln>
            <a:noFill/>
          </a:ln>
        </p:spPr>
        <p:txBody>
          <a:bodyPr anchorCtr="0" anchor="ctr" bIns="45725" lIns="91450" spcFirstLastPara="1" rIns="91450" wrap="square" tIns="45725">
            <a:noAutofit/>
          </a:bodyPr>
          <a:lstStyle/>
          <a:p>
            <a:pPr indent="0" lvl="0" marL="0" marR="0" rtl="0" algn="l">
              <a:lnSpc>
                <a:spcPct val="130740"/>
              </a:lnSpc>
              <a:spcBef>
                <a:spcPts val="0"/>
              </a:spcBef>
              <a:spcAft>
                <a:spcPts val="0"/>
              </a:spcAft>
              <a:buClr>
                <a:srgbClr val="000000"/>
              </a:buClr>
              <a:buFont typeface="Montserrat"/>
              <a:buNone/>
            </a:pPr>
            <a:r>
              <a:rPr b="1" lang="en-US" sz="7200">
                <a:latin typeface="Montserrat"/>
                <a:ea typeface="Montserrat"/>
                <a:cs typeface="Montserrat"/>
                <a:sym typeface="Montserrat"/>
              </a:rPr>
              <a:t>LECTURE OVERVIEW</a:t>
            </a:r>
            <a:endParaRPr b="1" sz="7200">
              <a:latin typeface="Montserrat"/>
              <a:ea typeface="Montserrat"/>
              <a:cs typeface="Montserrat"/>
              <a:sym typeface="Montserrat"/>
            </a:endParaRPr>
          </a:p>
        </p:txBody>
      </p:sp>
      <p:sp>
        <p:nvSpPr>
          <p:cNvPr id="272" name="Google Shape;272;p32"/>
          <p:cNvSpPr txBox="1"/>
          <p:nvPr/>
        </p:nvSpPr>
        <p:spPr>
          <a:xfrm>
            <a:off x="8433400" y="12144900"/>
            <a:ext cx="7690800" cy="1400100"/>
          </a:xfrm>
          <a:prstGeom prst="rect">
            <a:avLst/>
          </a:prstGeom>
          <a:noFill/>
          <a:ln>
            <a:noFill/>
          </a:ln>
        </p:spPr>
        <p:txBody>
          <a:bodyPr anchorCtr="0" anchor="ctr" bIns="91450" lIns="91450" spcFirstLastPara="1" rIns="91450" wrap="square" tIns="91450">
            <a:noAutofit/>
          </a:bodyPr>
          <a:lstStyle/>
          <a:p>
            <a:pPr indent="0" lvl="0" marL="0" rtl="0" algn="ctr">
              <a:spcBef>
                <a:spcPts val="0"/>
              </a:spcBef>
              <a:spcAft>
                <a:spcPts val="0"/>
              </a:spcAft>
              <a:buNone/>
            </a:pPr>
            <a:r>
              <a:rPr b="1" lang="en-US" sz="2700">
                <a:solidFill>
                  <a:srgbClr val="BFBFBF"/>
                </a:solidFill>
                <a:latin typeface="Proxima Nova"/>
                <a:ea typeface="Proxima Nova"/>
                <a:cs typeface="Proxima Nova"/>
                <a:sym typeface="Proxima Nova"/>
              </a:rPr>
              <a:t>BLOCKCHAIN FOR DEVELOPERS LECTURE 2</a:t>
            </a:r>
            <a:endParaRPr b="1" sz="1300"/>
          </a:p>
        </p:txBody>
      </p:sp>
      <p:sp>
        <p:nvSpPr>
          <p:cNvPr id="273" name="Google Shape;273;p32"/>
          <p:cNvSpPr txBox="1"/>
          <p:nvPr/>
        </p:nvSpPr>
        <p:spPr>
          <a:xfrm>
            <a:off x="10518367" y="11144820"/>
            <a:ext cx="847800" cy="861600"/>
          </a:xfrm>
          <a:prstGeom prst="rect">
            <a:avLst/>
          </a:prstGeom>
          <a:noFill/>
          <a:ln>
            <a:noFill/>
          </a:ln>
        </p:spPr>
        <p:txBody>
          <a:bodyPr anchorCtr="0" anchor="t" bIns="45725" lIns="91450" spcFirstLastPara="1" rIns="91450" wrap="square" tIns="45725">
            <a:noAutofit/>
          </a:bodyPr>
          <a:lstStyle/>
          <a:p>
            <a:pPr indent="0" lvl="0" marL="0" marR="0" rtl="0" algn="ctr">
              <a:lnSpc>
                <a:spcPct val="100000"/>
              </a:lnSpc>
              <a:spcBef>
                <a:spcPts val="0"/>
              </a:spcBef>
              <a:spcAft>
                <a:spcPts val="0"/>
              </a:spcAft>
              <a:buClr>
                <a:schemeClr val="lt1"/>
              </a:buClr>
              <a:buFont typeface="Montserrat"/>
              <a:buNone/>
            </a:pPr>
            <a:r>
              <a:rPr b="1" lang="en-US" sz="5100">
                <a:solidFill>
                  <a:schemeClr val="lt1"/>
                </a:solidFill>
                <a:latin typeface="Montserrat"/>
                <a:ea typeface="Montserrat"/>
                <a:cs typeface="Montserrat"/>
                <a:sym typeface="Montserrat"/>
              </a:rPr>
              <a:t>6</a:t>
            </a:r>
            <a:endParaRPr sz="1300"/>
          </a:p>
        </p:txBody>
      </p:sp>
      <p:sp>
        <p:nvSpPr>
          <p:cNvPr id="274" name="Google Shape;274;p32"/>
          <p:cNvSpPr txBox="1"/>
          <p:nvPr/>
        </p:nvSpPr>
        <p:spPr>
          <a:xfrm>
            <a:off x="12816927" y="11343300"/>
            <a:ext cx="5034000" cy="554400"/>
          </a:xfrm>
          <a:prstGeom prst="rect">
            <a:avLst/>
          </a:prstGeom>
          <a:noFill/>
          <a:ln>
            <a:noFill/>
          </a:ln>
        </p:spPr>
        <p:txBody>
          <a:bodyPr anchorCtr="0" anchor="ctr" bIns="45725" lIns="91450" spcFirstLastPara="1" rIns="91450" wrap="square" tIns="45725">
            <a:noAutofit/>
          </a:bodyPr>
          <a:lstStyle/>
          <a:p>
            <a:pPr indent="0" lvl="0" marL="0" marR="0" rtl="0" algn="l">
              <a:lnSpc>
                <a:spcPct val="100000"/>
              </a:lnSpc>
              <a:spcBef>
                <a:spcPts val="0"/>
              </a:spcBef>
              <a:spcAft>
                <a:spcPts val="0"/>
              </a:spcAft>
              <a:buClr>
                <a:schemeClr val="dk2"/>
              </a:buClr>
              <a:buFont typeface="Montserrat"/>
              <a:buNone/>
            </a:pPr>
            <a:r>
              <a:rPr b="1" lang="en-US" sz="2900">
                <a:solidFill>
                  <a:schemeClr val="dk2"/>
                </a:solidFill>
                <a:latin typeface="Montserrat"/>
                <a:ea typeface="Montserrat"/>
                <a:cs typeface="Montserrat"/>
                <a:sym typeface="Montserrat"/>
              </a:rPr>
              <a:t>SOLIDITY BASICS</a:t>
            </a:r>
            <a:endParaRPr sz="1300"/>
          </a:p>
        </p:txBody>
      </p:sp>
      <p:sp>
        <p:nvSpPr>
          <p:cNvPr id="275" name="Google Shape;275;p32"/>
          <p:cNvSpPr/>
          <p:nvPr/>
        </p:nvSpPr>
        <p:spPr>
          <a:xfrm rot="5400000">
            <a:off x="12058454" y="11430412"/>
            <a:ext cx="440700" cy="379800"/>
          </a:xfrm>
          <a:prstGeom prst="triangle">
            <a:avLst>
              <a:gd fmla="val 50000" name="adj"/>
            </a:avLst>
          </a:prstGeom>
          <a:solidFill>
            <a:schemeClr val="accent1"/>
          </a:solidFill>
          <a:ln>
            <a:noFill/>
          </a:ln>
        </p:spPr>
        <p:txBody>
          <a:bodyPr anchorCtr="0" anchor="ctr" bIns="45725" lIns="91450" spcFirstLastPara="1" rIns="91450" wrap="square" tIns="45725">
            <a:noAutofit/>
          </a:bodyPr>
          <a:lstStyle/>
          <a:p>
            <a:pPr indent="0" lvl="0" marL="0" marR="0" rtl="0" algn="ctr">
              <a:lnSpc>
                <a:spcPct val="100000"/>
              </a:lnSpc>
              <a:spcBef>
                <a:spcPts val="0"/>
              </a:spcBef>
              <a:spcAft>
                <a:spcPts val="0"/>
              </a:spcAft>
              <a:buClr>
                <a:srgbClr val="000000"/>
              </a:buClr>
              <a:buFont typeface="Arial"/>
              <a:buNone/>
            </a:pPr>
            <a:r>
              <a:t/>
            </a:r>
            <a:endParaRPr b="0" i="0" sz="3700" u="none" cap="none" strike="noStrike">
              <a:solidFill>
                <a:schemeClr val="lt1"/>
              </a:solidFill>
              <a:latin typeface="Lato"/>
              <a:ea typeface="Lato"/>
              <a:cs typeface="Lato"/>
              <a:sym typeface="Lato"/>
            </a:endParaRPr>
          </a:p>
        </p:txBody>
      </p:sp>
      <p:sp>
        <p:nvSpPr>
          <p:cNvPr id="276" name="Google Shape;276;p32"/>
          <p:cNvSpPr txBox="1"/>
          <p:nvPr/>
        </p:nvSpPr>
        <p:spPr>
          <a:xfrm>
            <a:off x="12839227" y="9881554"/>
            <a:ext cx="5034000" cy="554400"/>
          </a:xfrm>
          <a:prstGeom prst="rect">
            <a:avLst/>
          </a:prstGeom>
          <a:noFill/>
          <a:ln>
            <a:noFill/>
          </a:ln>
        </p:spPr>
        <p:txBody>
          <a:bodyPr anchorCtr="0" anchor="ctr" bIns="45725" lIns="91450" spcFirstLastPara="1" rIns="91450" wrap="square" tIns="45725">
            <a:noAutofit/>
          </a:bodyPr>
          <a:lstStyle/>
          <a:p>
            <a:pPr indent="0" lvl="0" marL="0" marR="0" rtl="0" algn="l">
              <a:lnSpc>
                <a:spcPct val="100000"/>
              </a:lnSpc>
              <a:spcBef>
                <a:spcPts val="0"/>
              </a:spcBef>
              <a:spcAft>
                <a:spcPts val="0"/>
              </a:spcAft>
              <a:buClr>
                <a:schemeClr val="dk2"/>
              </a:buClr>
              <a:buFont typeface="Montserrat"/>
              <a:buNone/>
            </a:pPr>
            <a:r>
              <a:rPr b="1" lang="en-US" sz="2900">
                <a:solidFill>
                  <a:schemeClr val="dk2"/>
                </a:solidFill>
                <a:latin typeface="Montserrat"/>
                <a:ea typeface="Montserrat"/>
                <a:cs typeface="Montserrat"/>
                <a:sym typeface="Montserrat"/>
              </a:rPr>
              <a:t>FOUNDRY</a:t>
            </a:r>
            <a:endParaRPr sz="1300"/>
          </a:p>
        </p:txBody>
      </p:sp>
      <p:sp>
        <p:nvSpPr>
          <p:cNvPr id="277" name="Google Shape;277;p32"/>
          <p:cNvSpPr/>
          <p:nvPr/>
        </p:nvSpPr>
        <p:spPr>
          <a:xfrm rot="5400000">
            <a:off x="12080754" y="9968666"/>
            <a:ext cx="440700" cy="379800"/>
          </a:xfrm>
          <a:prstGeom prst="triangle">
            <a:avLst>
              <a:gd fmla="val 50000" name="adj"/>
            </a:avLst>
          </a:prstGeom>
          <a:solidFill>
            <a:schemeClr val="accent1"/>
          </a:solidFill>
          <a:ln>
            <a:noFill/>
          </a:ln>
        </p:spPr>
        <p:txBody>
          <a:bodyPr anchorCtr="0" anchor="ctr" bIns="45725" lIns="91450" spcFirstLastPara="1" rIns="91450" wrap="square" tIns="45725">
            <a:noAutofit/>
          </a:bodyPr>
          <a:lstStyle/>
          <a:p>
            <a:pPr indent="0" lvl="0" marL="0" marR="0" rtl="0" algn="ctr">
              <a:lnSpc>
                <a:spcPct val="100000"/>
              </a:lnSpc>
              <a:spcBef>
                <a:spcPts val="0"/>
              </a:spcBef>
              <a:spcAft>
                <a:spcPts val="0"/>
              </a:spcAft>
              <a:buClr>
                <a:srgbClr val="000000"/>
              </a:buClr>
              <a:buFont typeface="Arial"/>
              <a:buNone/>
            </a:pPr>
            <a:r>
              <a:t/>
            </a:r>
            <a:endParaRPr b="0" i="0" sz="3700" u="none" cap="none" strike="noStrike">
              <a:solidFill>
                <a:schemeClr val="lt1"/>
              </a:solidFill>
              <a:latin typeface="Lato"/>
              <a:ea typeface="Lato"/>
              <a:cs typeface="Lato"/>
              <a:sym typeface="Lato"/>
            </a:endParaRPr>
          </a:p>
        </p:txBody>
      </p:sp>
      <p:sp>
        <p:nvSpPr>
          <p:cNvPr id="278" name="Google Shape;278;p32"/>
          <p:cNvSpPr txBox="1"/>
          <p:nvPr/>
        </p:nvSpPr>
        <p:spPr>
          <a:xfrm>
            <a:off x="10518092" y="4266235"/>
            <a:ext cx="847800" cy="861600"/>
          </a:xfrm>
          <a:prstGeom prst="rect">
            <a:avLst/>
          </a:prstGeom>
          <a:noFill/>
          <a:ln>
            <a:noFill/>
          </a:ln>
        </p:spPr>
        <p:txBody>
          <a:bodyPr anchorCtr="0" anchor="t" bIns="45725" lIns="91450" spcFirstLastPara="1" rIns="91450" wrap="square" tIns="45725">
            <a:noAutofit/>
          </a:bodyPr>
          <a:lstStyle/>
          <a:p>
            <a:pPr indent="0" lvl="0" marL="0" marR="0" rtl="0" algn="ctr">
              <a:lnSpc>
                <a:spcPct val="100000"/>
              </a:lnSpc>
              <a:spcBef>
                <a:spcPts val="0"/>
              </a:spcBef>
              <a:spcAft>
                <a:spcPts val="0"/>
              </a:spcAft>
              <a:buClr>
                <a:schemeClr val="lt1"/>
              </a:buClr>
              <a:buFont typeface="Montserrat"/>
              <a:buNone/>
            </a:pPr>
            <a:r>
              <a:rPr b="1" i="0" lang="en-US" sz="5100" u="none" cap="none" strike="noStrike">
                <a:solidFill>
                  <a:schemeClr val="lt1"/>
                </a:solidFill>
                <a:latin typeface="Montserrat"/>
                <a:ea typeface="Montserrat"/>
                <a:cs typeface="Montserrat"/>
                <a:sym typeface="Montserrat"/>
              </a:rPr>
              <a:t>2</a:t>
            </a:r>
            <a:endParaRPr sz="1300"/>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2" name="Shape 282"/>
        <p:cNvGrpSpPr/>
        <p:nvPr/>
      </p:nvGrpSpPr>
      <p:grpSpPr>
        <a:xfrm>
          <a:off x="0" y="0"/>
          <a:ext cx="0" cy="0"/>
          <a:chOff x="0" y="0"/>
          <a:chExt cx="0" cy="0"/>
        </a:xfrm>
      </p:grpSpPr>
      <p:grpSp>
        <p:nvGrpSpPr>
          <p:cNvPr id="283" name="Google Shape;283;p33"/>
          <p:cNvGrpSpPr/>
          <p:nvPr/>
        </p:nvGrpSpPr>
        <p:grpSpPr>
          <a:xfrm>
            <a:off x="2580745" y="4104700"/>
            <a:ext cx="16440931" cy="5506596"/>
            <a:chOff x="8048061" y="4113886"/>
            <a:chExt cx="7216315" cy="2416976"/>
          </a:xfrm>
        </p:grpSpPr>
        <p:sp>
          <p:nvSpPr>
            <p:cNvPr id="284" name="Google Shape;284;p33"/>
            <p:cNvSpPr txBox="1"/>
            <p:nvPr/>
          </p:nvSpPr>
          <p:spPr>
            <a:xfrm>
              <a:off x="10238820" y="4911916"/>
              <a:ext cx="4914600" cy="8172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dk2"/>
                </a:buClr>
                <a:buFont typeface="Montserrat"/>
                <a:buNone/>
              </a:pPr>
              <a:r>
                <a:rPr b="1" lang="en-US" sz="9400">
                  <a:solidFill>
                    <a:schemeClr val="dk2"/>
                  </a:solidFill>
                  <a:latin typeface="Montserrat"/>
                  <a:ea typeface="Montserrat"/>
                  <a:cs typeface="Montserrat"/>
                  <a:sym typeface="Montserrat"/>
                </a:rPr>
                <a:t>DEVELOPMENT TOOLS</a:t>
              </a:r>
              <a:endParaRPr sz="9400"/>
            </a:p>
          </p:txBody>
        </p:sp>
        <p:sp>
          <p:nvSpPr>
            <p:cNvPr id="285" name="Google Shape;285;p33"/>
            <p:cNvSpPr txBox="1"/>
            <p:nvPr/>
          </p:nvSpPr>
          <p:spPr>
            <a:xfrm>
              <a:off x="8048061" y="4117650"/>
              <a:ext cx="2202600" cy="2067000"/>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Clr>
                  <a:srgbClr val="D8D8D8"/>
                </a:buClr>
                <a:buFont typeface="Montserrat"/>
                <a:buNone/>
              </a:pPr>
              <a:r>
                <a:rPr b="1" lang="en-US" sz="30000">
                  <a:solidFill>
                    <a:srgbClr val="D8D8D8"/>
                  </a:solidFill>
                  <a:latin typeface="Montserrat"/>
                  <a:ea typeface="Montserrat"/>
                  <a:cs typeface="Montserrat"/>
                  <a:sym typeface="Montserrat"/>
                </a:rPr>
                <a:t>1</a:t>
              </a:r>
              <a:endParaRPr/>
            </a:p>
          </p:txBody>
        </p:sp>
        <p:cxnSp>
          <p:nvCxnSpPr>
            <p:cNvPr id="286" name="Google Shape;286;p33"/>
            <p:cNvCxnSpPr/>
            <p:nvPr/>
          </p:nvCxnSpPr>
          <p:spPr>
            <a:xfrm flipH="1">
              <a:off x="9923266" y="4113886"/>
              <a:ext cx="5330400" cy="3900"/>
            </a:xfrm>
            <a:prstGeom prst="straightConnector1">
              <a:avLst/>
            </a:prstGeom>
            <a:noFill/>
            <a:ln cap="flat" cmpd="sng" w="28575">
              <a:solidFill>
                <a:schemeClr val="accent1"/>
              </a:solidFill>
              <a:prstDash val="solid"/>
              <a:miter lim="8000"/>
              <a:headEnd len="sm" w="sm" type="none"/>
              <a:tailEnd len="sm" w="sm" type="none"/>
            </a:ln>
          </p:spPr>
        </p:cxnSp>
        <p:cxnSp>
          <p:nvCxnSpPr>
            <p:cNvPr id="287" name="Google Shape;287;p33"/>
            <p:cNvCxnSpPr/>
            <p:nvPr/>
          </p:nvCxnSpPr>
          <p:spPr>
            <a:xfrm>
              <a:off x="9923385" y="6197862"/>
              <a:ext cx="0" cy="333000"/>
            </a:xfrm>
            <a:prstGeom prst="straightConnector1">
              <a:avLst/>
            </a:prstGeom>
            <a:noFill/>
            <a:ln cap="flat" cmpd="sng" w="28575">
              <a:solidFill>
                <a:schemeClr val="accent1"/>
              </a:solidFill>
              <a:prstDash val="solid"/>
              <a:miter lim="8000"/>
              <a:headEnd len="sm" w="sm" type="none"/>
              <a:tailEnd len="sm" w="sm" type="none"/>
            </a:ln>
          </p:spPr>
        </p:cxnSp>
        <p:cxnSp>
          <p:nvCxnSpPr>
            <p:cNvPr id="288" name="Google Shape;288;p33"/>
            <p:cNvCxnSpPr/>
            <p:nvPr/>
          </p:nvCxnSpPr>
          <p:spPr>
            <a:xfrm rot="10800000">
              <a:off x="9923476" y="6523548"/>
              <a:ext cx="5340900" cy="600"/>
            </a:xfrm>
            <a:prstGeom prst="straightConnector1">
              <a:avLst/>
            </a:prstGeom>
            <a:noFill/>
            <a:ln cap="flat" cmpd="sng" w="28575">
              <a:solidFill>
                <a:schemeClr val="accent1"/>
              </a:solidFill>
              <a:prstDash val="solid"/>
              <a:miter lim="8000"/>
              <a:headEnd len="sm" w="sm" type="none"/>
              <a:tailEnd len="sm" w="sm" type="none"/>
            </a:ln>
          </p:spPr>
        </p:cxnSp>
        <p:cxnSp>
          <p:nvCxnSpPr>
            <p:cNvPr id="289" name="Google Shape;289;p33"/>
            <p:cNvCxnSpPr/>
            <p:nvPr/>
          </p:nvCxnSpPr>
          <p:spPr>
            <a:xfrm>
              <a:off x="15253759" y="4121524"/>
              <a:ext cx="0" cy="2405700"/>
            </a:xfrm>
            <a:prstGeom prst="straightConnector1">
              <a:avLst/>
            </a:prstGeom>
            <a:noFill/>
            <a:ln cap="flat" cmpd="sng" w="28575">
              <a:solidFill>
                <a:schemeClr val="accent1"/>
              </a:solidFill>
              <a:prstDash val="solid"/>
              <a:miter lim="8000"/>
              <a:headEnd len="sm" w="sm" type="none"/>
              <a:tailEnd len="sm" w="sm" type="none"/>
            </a:ln>
          </p:spPr>
        </p:cxnSp>
        <p:cxnSp>
          <p:nvCxnSpPr>
            <p:cNvPr id="290" name="Google Shape;290;p33"/>
            <p:cNvCxnSpPr/>
            <p:nvPr/>
          </p:nvCxnSpPr>
          <p:spPr>
            <a:xfrm>
              <a:off x="9923385" y="4117650"/>
              <a:ext cx="0" cy="333000"/>
            </a:xfrm>
            <a:prstGeom prst="straightConnector1">
              <a:avLst/>
            </a:prstGeom>
            <a:noFill/>
            <a:ln cap="flat" cmpd="sng" w="28575">
              <a:solidFill>
                <a:schemeClr val="accent1"/>
              </a:solidFill>
              <a:prstDash val="solid"/>
              <a:miter lim="8000"/>
              <a:headEnd len="sm" w="sm" type="none"/>
              <a:tailEnd len="sm" w="sm" type="none"/>
            </a:ln>
          </p:spPr>
        </p:cxnSp>
      </p:gr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5" name="Shape 295"/>
        <p:cNvGrpSpPr/>
        <p:nvPr/>
      </p:nvGrpSpPr>
      <p:grpSpPr>
        <a:xfrm>
          <a:off x="0" y="0"/>
          <a:ext cx="0" cy="0"/>
          <a:chOff x="0" y="0"/>
          <a:chExt cx="0" cy="0"/>
        </a:xfrm>
      </p:grpSpPr>
      <p:pic>
        <p:nvPicPr>
          <p:cNvPr id="296" name="Google Shape;296;p34"/>
          <p:cNvPicPr preferRelativeResize="0"/>
          <p:nvPr/>
        </p:nvPicPr>
        <p:blipFill>
          <a:blip r:embed="rId3">
            <a:alphaModFix/>
          </a:blip>
          <a:stretch>
            <a:fillRect/>
          </a:stretch>
        </p:blipFill>
        <p:spPr>
          <a:xfrm>
            <a:off x="2771150" y="4642473"/>
            <a:ext cx="3217800" cy="2943938"/>
          </a:xfrm>
          <a:prstGeom prst="rect">
            <a:avLst/>
          </a:prstGeom>
          <a:noFill/>
          <a:ln>
            <a:noFill/>
          </a:ln>
        </p:spPr>
      </p:pic>
      <p:sp>
        <p:nvSpPr>
          <p:cNvPr id="297" name="Google Shape;297;p34"/>
          <p:cNvSpPr txBox="1"/>
          <p:nvPr/>
        </p:nvSpPr>
        <p:spPr>
          <a:xfrm>
            <a:off x="2924725" y="1079000"/>
            <a:ext cx="19464600" cy="1002900"/>
          </a:xfrm>
          <a:prstGeom prst="rect">
            <a:avLst/>
          </a:prstGeom>
          <a:noFill/>
          <a:ln>
            <a:noFill/>
          </a:ln>
        </p:spPr>
        <p:txBody>
          <a:bodyPr anchorCtr="0" anchor="ctr" bIns="45700" lIns="91425" spcFirstLastPara="1" rIns="91425" wrap="square" tIns="45700">
            <a:noAutofit/>
          </a:bodyPr>
          <a:lstStyle/>
          <a:p>
            <a:pPr indent="0" lvl="0" marL="0" marR="0" rtl="0" algn="l">
              <a:lnSpc>
                <a:spcPct val="130740"/>
              </a:lnSpc>
              <a:spcBef>
                <a:spcPts val="0"/>
              </a:spcBef>
              <a:spcAft>
                <a:spcPts val="0"/>
              </a:spcAft>
              <a:buClr>
                <a:srgbClr val="000000"/>
              </a:buClr>
              <a:buFont typeface="Montserrat"/>
              <a:buNone/>
            </a:pPr>
            <a:r>
              <a:rPr b="1" lang="en-US" sz="7200">
                <a:latin typeface="Montserrat"/>
                <a:ea typeface="Montserrat"/>
                <a:cs typeface="Montserrat"/>
                <a:sym typeface="Montserrat"/>
              </a:rPr>
              <a:t>DEVELOPMENT TOOLS</a:t>
            </a:r>
            <a:endParaRPr b="1" sz="7200">
              <a:latin typeface="Montserrat"/>
              <a:ea typeface="Montserrat"/>
              <a:cs typeface="Montserrat"/>
              <a:sym typeface="Montserrat"/>
            </a:endParaRPr>
          </a:p>
        </p:txBody>
      </p:sp>
      <p:sp>
        <p:nvSpPr>
          <p:cNvPr id="298" name="Google Shape;298;p34"/>
          <p:cNvSpPr txBox="1"/>
          <p:nvPr/>
        </p:nvSpPr>
        <p:spPr>
          <a:xfrm>
            <a:off x="2924725" y="1762950"/>
            <a:ext cx="12083400" cy="10029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rgbClr val="D8D8D8"/>
              </a:buClr>
              <a:buFont typeface="Montserrat"/>
              <a:buNone/>
            </a:pPr>
            <a:r>
              <a:rPr b="1" lang="en-US" sz="4500">
                <a:latin typeface="Proxima Nova"/>
                <a:ea typeface="Proxima Nova"/>
                <a:cs typeface="Proxima Nova"/>
                <a:sym typeface="Proxima Nova"/>
              </a:rPr>
              <a:t>THE MEANS TO ALL EVIL</a:t>
            </a:r>
            <a:endParaRPr b="1" sz="4500">
              <a:latin typeface="Proxima Nova"/>
              <a:ea typeface="Proxima Nova"/>
              <a:cs typeface="Proxima Nova"/>
              <a:sym typeface="Proxima Nova"/>
            </a:endParaRPr>
          </a:p>
        </p:txBody>
      </p:sp>
      <p:sp>
        <p:nvSpPr>
          <p:cNvPr id="299" name="Google Shape;299;p34"/>
          <p:cNvSpPr txBox="1"/>
          <p:nvPr/>
        </p:nvSpPr>
        <p:spPr>
          <a:xfrm>
            <a:off x="625850" y="12144875"/>
            <a:ext cx="5363100" cy="1400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sz="2400">
              <a:latin typeface="Proxima Nova"/>
              <a:ea typeface="Proxima Nova"/>
              <a:cs typeface="Proxima Nova"/>
              <a:sym typeface="Proxima Nova"/>
            </a:endParaRPr>
          </a:p>
          <a:p>
            <a:pPr indent="0" lvl="0" marL="0" rtl="0" algn="l">
              <a:spcBef>
                <a:spcPts val="0"/>
              </a:spcBef>
              <a:spcAft>
                <a:spcPts val="0"/>
              </a:spcAft>
              <a:buNone/>
            </a:pPr>
            <a:r>
              <a:rPr lang="en-US" sz="2400">
                <a:solidFill>
                  <a:srgbClr val="B7B7B7"/>
                </a:solidFill>
                <a:latin typeface="Proxima Nova"/>
                <a:ea typeface="Proxima Nova"/>
                <a:cs typeface="Proxima Nova"/>
                <a:sym typeface="Proxima Nova"/>
              </a:rPr>
              <a:t>AUTHOR: MINXING CHEN</a:t>
            </a:r>
            <a:endParaRPr sz="2400">
              <a:solidFill>
                <a:srgbClr val="B7B7B7"/>
              </a:solidFill>
              <a:latin typeface="Proxima Nova"/>
              <a:ea typeface="Proxima Nova"/>
              <a:cs typeface="Proxima Nova"/>
              <a:sym typeface="Proxima Nova"/>
            </a:endParaRPr>
          </a:p>
        </p:txBody>
      </p:sp>
      <p:pic>
        <p:nvPicPr>
          <p:cNvPr id="300" name="Google Shape;300;p34"/>
          <p:cNvPicPr preferRelativeResize="0"/>
          <p:nvPr/>
        </p:nvPicPr>
        <p:blipFill>
          <a:blip r:embed="rId4">
            <a:alphaModFix/>
          </a:blip>
          <a:stretch>
            <a:fillRect/>
          </a:stretch>
        </p:blipFill>
        <p:spPr>
          <a:xfrm>
            <a:off x="10970450" y="3486575"/>
            <a:ext cx="3565262" cy="3565262"/>
          </a:xfrm>
          <a:prstGeom prst="rect">
            <a:avLst/>
          </a:prstGeom>
          <a:noFill/>
          <a:ln>
            <a:noFill/>
          </a:ln>
        </p:spPr>
      </p:pic>
      <p:pic>
        <p:nvPicPr>
          <p:cNvPr id="301" name="Google Shape;301;p34"/>
          <p:cNvPicPr preferRelativeResize="0"/>
          <p:nvPr/>
        </p:nvPicPr>
        <p:blipFill>
          <a:blip r:embed="rId5">
            <a:alphaModFix/>
          </a:blip>
          <a:stretch>
            <a:fillRect/>
          </a:stretch>
        </p:blipFill>
        <p:spPr>
          <a:xfrm>
            <a:off x="15008125" y="7654337"/>
            <a:ext cx="7869801" cy="3965625"/>
          </a:xfrm>
          <a:prstGeom prst="rect">
            <a:avLst/>
          </a:prstGeom>
          <a:noFill/>
          <a:ln>
            <a:noFill/>
          </a:ln>
        </p:spPr>
      </p:pic>
      <p:pic>
        <p:nvPicPr>
          <p:cNvPr id="302" name="Google Shape;302;p34"/>
          <p:cNvPicPr preferRelativeResize="0"/>
          <p:nvPr/>
        </p:nvPicPr>
        <p:blipFill>
          <a:blip r:embed="rId6">
            <a:alphaModFix/>
          </a:blip>
          <a:stretch>
            <a:fillRect/>
          </a:stretch>
        </p:blipFill>
        <p:spPr>
          <a:xfrm>
            <a:off x="7337550" y="8028250"/>
            <a:ext cx="3217800" cy="3217800"/>
          </a:xfrm>
          <a:prstGeom prst="rect">
            <a:avLst/>
          </a:prstGeom>
          <a:noFill/>
          <a:ln>
            <a:noFill/>
          </a:ln>
        </p:spPr>
      </p:pic>
      <p:sp>
        <p:nvSpPr>
          <p:cNvPr id="303" name="Google Shape;303;p34"/>
          <p:cNvSpPr txBox="1"/>
          <p:nvPr/>
        </p:nvSpPr>
        <p:spPr>
          <a:xfrm>
            <a:off x="3400400" y="8279550"/>
            <a:ext cx="1959300" cy="677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US" sz="1800">
                <a:latin typeface="Proxima Nova Semibold"/>
                <a:ea typeface="Proxima Nova Semibold"/>
                <a:cs typeface="Proxima Nova Semibold"/>
                <a:sym typeface="Proxima Nova Semibold"/>
              </a:rPr>
              <a:t>METAMASK</a:t>
            </a:r>
            <a:endParaRPr sz="1800">
              <a:latin typeface="Proxima Nova Semibold"/>
              <a:ea typeface="Proxima Nova Semibold"/>
              <a:cs typeface="Proxima Nova Semibold"/>
              <a:sym typeface="Proxima Nova Semibold"/>
            </a:endParaRPr>
          </a:p>
          <a:p>
            <a:pPr indent="0" lvl="0" marL="0" rtl="0" algn="l">
              <a:spcBef>
                <a:spcPts val="0"/>
              </a:spcBef>
              <a:spcAft>
                <a:spcPts val="0"/>
              </a:spcAft>
              <a:buNone/>
            </a:pPr>
            <a:r>
              <a:t/>
            </a:r>
            <a:endParaRPr/>
          </a:p>
        </p:txBody>
      </p:sp>
      <p:sp>
        <p:nvSpPr>
          <p:cNvPr id="304" name="Google Shape;304;p34"/>
          <p:cNvSpPr txBox="1"/>
          <p:nvPr/>
        </p:nvSpPr>
        <p:spPr>
          <a:xfrm>
            <a:off x="7966800" y="11619975"/>
            <a:ext cx="1959300" cy="677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US" sz="1800">
                <a:latin typeface="Proxima Nova Semibold"/>
                <a:ea typeface="Proxima Nova Semibold"/>
                <a:cs typeface="Proxima Nova Semibold"/>
                <a:sym typeface="Proxima Nova Semibold"/>
              </a:rPr>
              <a:t>ETHERSCAN</a:t>
            </a:r>
            <a:endParaRPr sz="1800">
              <a:latin typeface="Proxima Nova Semibold"/>
              <a:ea typeface="Proxima Nova Semibold"/>
              <a:cs typeface="Proxima Nova Semibold"/>
              <a:sym typeface="Proxima Nova Semibold"/>
            </a:endParaRPr>
          </a:p>
          <a:p>
            <a:pPr indent="0" lvl="0" marL="0" rtl="0" algn="l">
              <a:spcBef>
                <a:spcPts val="0"/>
              </a:spcBef>
              <a:spcAft>
                <a:spcPts val="0"/>
              </a:spcAft>
              <a:buNone/>
            </a:pPr>
            <a:r>
              <a:t/>
            </a:r>
            <a:endParaRPr/>
          </a:p>
        </p:txBody>
      </p:sp>
      <p:sp>
        <p:nvSpPr>
          <p:cNvPr id="305" name="Google Shape;305;p34"/>
          <p:cNvSpPr txBox="1"/>
          <p:nvPr/>
        </p:nvSpPr>
        <p:spPr>
          <a:xfrm>
            <a:off x="11773425" y="7051825"/>
            <a:ext cx="1959300" cy="677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US" sz="1800">
                <a:latin typeface="Proxima Nova Semibold"/>
                <a:ea typeface="Proxima Nova Semibold"/>
                <a:cs typeface="Proxima Nova Semibold"/>
                <a:sym typeface="Proxima Nova Semibold"/>
              </a:rPr>
              <a:t>REMIX</a:t>
            </a:r>
            <a:endParaRPr sz="1800">
              <a:latin typeface="Proxima Nova Semibold"/>
              <a:ea typeface="Proxima Nova Semibold"/>
              <a:cs typeface="Proxima Nova Semibold"/>
              <a:sym typeface="Proxima Nova Semibold"/>
            </a:endParaRPr>
          </a:p>
          <a:p>
            <a:pPr indent="0" lvl="0" marL="0" rtl="0" algn="l">
              <a:spcBef>
                <a:spcPts val="0"/>
              </a:spcBef>
              <a:spcAft>
                <a:spcPts val="0"/>
              </a:spcAft>
              <a:buNone/>
            </a:pPr>
            <a:r>
              <a:t/>
            </a:r>
            <a:endParaRPr/>
          </a:p>
        </p:txBody>
      </p:sp>
      <p:sp>
        <p:nvSpPr>
          <p:cNvPr id="306" name="Google Shape;306;p34"/>
          <p:cNvSpPr txBox="1"/>
          <p:nvPr/>
        </p:nvSpPr>
        <p:spPr>
          <a:xfrm>
            <a:off x="17963375" y="11968325"/>
            <a:ext cx="1959300" cy="677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US" sz="1800">
                <a:latin typeface="Proxima Nova Semibold"/>
                <a:ea typeface="Proxima Nova Semibold"/>
                <a:cs typeface="Proxima Nova Semibold"/>
                <a:sym typeface="Proxima Nova Semibold"/>
              </a:rPr>
              <a:t>FOUNDRY</a:t>
            </a:r>
            <a:endParaRPr sz="1800">
              <a:latin typeface="Proxima Nova Semibold"/>
              <a:ea typeface="Proxima Nova Semibold"/>
              <a:cs typeface="Proxima Nova Semibold"/>
              <a:sym typeface="Proxima Nova Semibold"/>
            </a:endParaRPr>
          </a:p>
          <a:p>
            <a:pPr indent="0" lvl="0" marL="0" rtl="0" algn="l">
              <a:spcBef>
                <a:spcPts val="0"/>
              </a:spcBef>
              <a:spcAft>
                <a:spcPts val="0"/>
              </a:spcAft>
              <a:buNone/>
            </a:pPr>
            <a:r>
              <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311" name="Shape 311"/>
        <p:cNvGrpSpPr/>
        <p:nvPr/>
      </p:nvGrpSpPr>
      <p:grpSpPr>
        <a:xfrm>
          <a:off x="0" y="0"/>
          <a:ext cx="0" cy="0"/>
          <a:chOff x="0" y="0"/>
          <a:chExt cx="0" cy="0"/>
        </a:xfrm>
      </p:grpSpPr>
      <p:sp>
        <p:nvSpPr>
          <p:cNvPr id="312" name="Google Shape;312;p35"/>
          <p:cNvSpPr/>
          <p:nvPr/>
        </p:nvSpPr>
        <p:spPr>
          <a:xfrm>
            <a:off x="19722423" y="12041521"/>
            <a:ext cx="4485000" cy="1564800"/>
          </a:xfrm>
          <a:prstGeom prst="rect">
            <a:avLst/>
          </a:prstGeom>
          <a:blipFill rotWithShape="1">
            <a:blip r:embed="rId3">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313" name="Google Shape;313;p35"/>
          <p:cNvSpPr/>
          <p:nvPr/>
        </p:nvSpPr>
        <p:spPr>
          <a:xfrm>
            <a:off x="803401" y="237673"/>
            <a:ext cx="2098200" cy="2424300"/>
          </a:xfrm>
          <a:prstGeom prst="rect">
            <a:avLst/>
          </a:prstGeom>
          <a:blipFill rotWithShape="1">
            <a:blip r:embed="rId4">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314" name="Google Shape;314;p35"/>
          <p:cNvSpPr/>
          <p:nvPr/>
        </p:nvSpPr>
        <p:spPr>
          <a:xfrm>
            <a:off x="746362" y="11745789"/>
            <a:ext cx="215100" cy="187200"/>
          </a:xfrm>
          <a:prstGeom prst="rect">
            <a:avLst/>
          </a:prstGeom>
          <a:blipFill rotWithShape="1">
            <a:blip r:embed="rId5">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315" name="Google Shape;315;p35"/>
          <p:cNvSpPr/>
          <p:nvPr/>
        </p:nvSpPr>
        <p:spPr>
          <a:xfrm>
            <a:off x="417127" y="11750252"/>
            <a:ext cx="337233" cy="291806"/>
          </a:xfrm>
          <a:custGeom>
            <a:rect b="b" l="l" r="r" t="t"/>
            <a:pathLst>
              <a:path extrusionOk="0" h="240665" w="278130">
                <a:moveTo>
                  <a:pt x="138831" y="240295"/>
                </a:moveTo>
                <a:lnTo>
                  <a:pt x="0" y="0"/>
                </a:lnTo>
                <a:lnTo>
                  <a:pt x="277663" y="0"/>
                </a:lnTo>
                <a:lnTo>
                  <a:pt x="138831" y="240295"/>
                </a:lnTo>
                <a:close/>
              </a:path>
            </a:pathLst>
          </a:custGeom>
          <a:solidFill>
            <a:srgbClr val="FFD815"/>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316" name="Google Shape;316;p35"/>
          <p:cNvSpPr/>
          <p:nvPr/>
        </p:nvSpPr>
        <p:spPr>
          <a:xfrm>
            <a:off x="417127" y="11750251"/>
            <a:ext cx="337233" cy="291806"/>
          </a:xfrm>
          <a:custGeom>
            <a:rect b="b" l="l" r="r" t="t"/>
            <a:pathLst>
              <a:path extrusionOk="0" h="240665" w="278130">
                <a:moveTo>
                  <a:pt x="277663" y="0"/>
                </a:moveTo>
                <a:lnTo>
                  <a:pt x="138831" y="240295"/>
                </a:lnTo>
                <a:lnTo>
                  <a:pt x="0" y="0"/>
                </a:lnTo>
                <a:lnTo>
                  <a:pt x="277663" y="0"/>
                </a:lnTo>
                <a:close/>
              </a:path>
            </a:pathLst>
          </a:custGeom>
          <a:noFill/>
          <a:ln cap="flat" cmpd="sng" w="9525">
            <a:solidFill>
              <a:srgbClr val="FFD815"/>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317" name="Google Shape;317;p35"/>
          <p:cNvSpPr/>
          <p:nvPr/>
        </p:nvSpPr>
        <p:spPr>
          <a:xfrm>
            <a:off x="1152072" y="12299102"/>
            <a:ext cx="215100" cy="187200"/>
          </a:xfrm>
          <a:prstGeom prst="rect">
            <a:avLst/>
          </a:prstGeom>
          <a:blipFill rotWithShape="1">
            <a:blip r:embed="rId6">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318" name="Google Shape;318;p35"/>
          <p:cNvSpPr/>
          <p:nvPr/>
        </p:nvSpPr>
        <p:spPr>
          <a:xfrm>
            <a:off x="283300" y="12481146"/>
            <a:ext cx="337233" cy="291806"/>
          </a:xfrm>
          <a:custGeom>
            <a:rect b="b" l="l" r="r" t="t"/>
            <a:pathLst>
              <a:path extrusionOk="0" h="240665" w="278130">
                <a:moveTo>
                  <a:pt x="138831" y="240295"/>
                </a:moveTo>
                <a:lnTo>
                  <a:pt x="0" y="0"/>
                </a:lnTo>
                <a:lnTo>
                  <a:pt x="277663" y="0"/>
                </a:lnTo>
                <a:lnTo>
                  <a:pt x="138831" y="240295"/>
                </a:lnTo>
                <a:close/>
              </a:path>
            </a:pathLst>
          </a:custGeom>
          <a:solidFill>
            <a:srgbClr val="FFD815"/>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319" name="Google Shape;319;p35"/>
          <p:cNvSpPr/>
          <p:nvPr/>
        </p:nvSpPr>
        <p:spPr>
          <a:xfrm>
            <a:off x="283300" y="12481144"/>
            <a:ext cx="337233" cy="291806"/>
          </a:xfrm>
          <a:custGeom>
            <a:rect b="b" l="l" r="r" t="t"/>
            <a:pathLst>
              <a:path extrusionOk="0" h="240665" w="278130">
                <a:moveTo>
                  <a:pt x="277663" y="0"/>
                </a:moveTo>
                <a:lnTo>
                  <a:pt x="138831" y="240295"/>
                </a:lnTo>
                <a:lnTo>
                  <a:pt x="0" y="0"/>
                </a:lnTo>
                <a:lnTo>
                  <a:pt x="277663" y="0"/>
                </a:lnTo>
                <a:close/>
              </a:path>
            </a:pathLst>
          </a:custGeom>
          <a:noFill/>
          <a:ln cap="flat" cmpd="sng" w="9525">
            <a:solidFill>
              <a:srgbClr val="FFD815"/>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320" name="Google Shape;320;p35"/>
          <p:cNvSpPr/>
          <p:nvPr/>
        </p:nvSpPr>
        <p:spPr>
          <a:xfrm>
            <a:off x="619972" y="13122672"/>
            <a:ext cx="337233" cy="291806"/>
          </a:xfrm>
          <a:custGeom>
            <a:rect b="b" l="l" r="r" t="t"/>
            <a:pathLst>
              <a:path extrusionOk="0" h="240665" w="278130">
                <a:moveTo>
                  <a:pt x="138831" y="240295"/>
                </a:moveTo>
                <a:lnTo>
                  <a:pt x="0" y="0"/>
                </a:lnTo>
                <a:lnTo>
                  <a:pt x="277663" y="0"/>
                </a:lnTo>
                <a:lnTo>
                  <a:pt x="138831" y="240295"/>
                </a:lnTo>
                <a:close/>
              </a:path>
            </a:pathLst>
          </a:custGeom>
          <a:solidFill>
            <a:srgbClr val="FFD815"/>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321" name="Google Shape;321;p35"/>
          <p:cNvSpPr/>
          <p:nvPr/>
        </p:nvSpPr>
        <p:spPr>
          <a:xfrm>
            <a:off x="619972" y="13122672"/>
            <a:ext cx="337233" cy="291806"/>
          </a:xfrm>
          <a:custGeom>
            <a:rect b="b" l="l" r="r" t="t"/>
            <a:pathLst>
              <a:path extrusionOk="0" h="240665" w="278130">
                <a:moveTo>
                  <a:pt x="277663" y="0"/>
                </a:moveTo>
                <a:lnTo>
                  <a:pt x="138831" y="240295"/>
                </a:lnTo>
                <a:lnTo>
                  <a:pt x="0" y="0"/>
                </a:lnTo>
                <a:lnTo>
                  <a:pt x="277663" y="0"/>
                </a:lnTo>
                <a:close/>
              </a:path>
            </a:pathLst>
          </a:custGeom>
          <a:noFill/>
          <a:ln cap="flat" cmpd="sng" w="9525">
            <a:solidFill>
              <a:srgbClr val="FFD815"/>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322" name="Google Shape;322;p35"/>
          <p:cNvSpPr/>
          <p:nvPr/>
        </p:nvSpPr>
        <p:spPr>
          <a:xfrm>
            <a:off x="1157466" y="11124735"/>
            <a:ext cx="215100" cy="187200"/>
          </a:xfrm>
          <a:prstGeom prst="rect">
            <a:avLst/>
          </a:prstGeom>
          <a:blipFill rotWithShape="1">
            <a:blip r:embed="rId7">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323" name="Google Shape;323;p35"/>
          <p:cNvSpPr/>
          <p:nvPr/>
        </p:nvSpPr>
        <p:spPr>
          <a:xfrm>
            <a:off x="680796" y="10946854"/>
            <a:ext cx="215100" cy="187200"/>
          </a:xfrm>
          <a:prstGeom prst="rect">
            <a:avLst/>
          </a:prstGeom>
          <a:blipFill rotWithShape="1">
            <a:blip r:embed="rId8">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324" name="Google Shape;324;p35"/>
          <p:cNvSpPr/>
          <p:nvPr/>
        </p:nvSpPr>
        <p:spPr>
          <a:xfrm>
            <a:off x="9612007" y="12700155"/>
            <a:ext cx="5172000" cy="236700"/>
          </a:xfrm>
          <a:prstGeom prst="rect">
            <a:avLst/>
          </a:prstGeom>
          <a:blipFill rotWithShape="1">
            <a:blip r:embed="rId9">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325" name="Google Shape;325;p35"/>
          <p:cNvSpPr txBox="1"/>
          <p:nvPr/>
        </p:nvSpPr>
        <p:spPr>
          <a:xfrm>
            <a:off x="16925224" y="9029609"/>
            <a:ext cx="4542000" cy="825900"/>
          </a:xfrm>
          <a:prstGeom prst="rect">
            <a:avLst/>
          </a:prstGeom>
          <a:solidFill>
            <a:srgbClr val="D6D4D4"/>
          </a:solidFill>
          <a:ln>
            <a:noFill/>
          </a:ln>
        </p:spPr>
        <p:txBody>
          <a:bodyPr anchorCtr="0" anchor="t" bIns="0" lIns="0" spcFirstLastPara="1" rIns="0" wrap="square" tIns="208625">
            <a:noAutofit/>
          </a:bodyPr>
          <a:lstStyle/>
          <a:p>
            <a:pPr indent="0" lvl="0" marL="0" marR="38100" rtl="0" algn="ctr">
              <a:lnSpc>
                <a:spcPct val="100000"/>
              </a:lnSpc>
              <a:spcBef>
                <a:spcPts val="0"/>
              </a:spcBef>
              <a:spcAft>
                <a:spcPts val="0"/>
              </a:spcAft>
              <a:buNone/>
            </a:pPr>
            <a:r>
              <a:rPr b="1" lang="en-US" sz="2400" u="sng">
                <a:solidFill>
                  <a:schemeClr val="hlink"/>
                </a:solidFill>
                <a:latin typeface="Verdana"/>
                <a:ea typeface="Verdana"/>
                <a:cs typeface="Verdana"/>
                <a:sym typeface="Verdana"/>
                <a:hlinkClick r:id="rId10"/>
              </a:rPr>
              <a:t>SOLC*</a:t>
            </a:r>
            <a:endParaRPr sz="2400">
              <a:latin typeface="Verdana"/>
              <a:ea typeface="Verdana"/>
              <a:cs typeface="Verdana"/>
              <a:sym typeface="Verdana"/>
            </a:endParaRPr>
          </a:p>
        </p:txBody>
      </p:sp>
      <p:sp>
        <p:nvSpPr>
          <p:cNvPr id="326" name="Google Shape;326;p35"/>
          <p:cNvSpPr txBox="1"/>
          <p:nvPr/>
        </p:nvSpPr>
        <p:spPr>
          <a:xfrm>
            <a:off x="18051602" y="10090446"/>
            <a:ext cx="2264400" cy="397200"/>
          </a:xfrm>
          <a:prstGeom prst="rect">
            <a:avLst/>
          </a:prstGeom>
          <a:noFill/>
          <a:ln>
            <a:noFill/>
          </a:ln>
        </p:spPr>
        <p:txBody>
          <a:bodyPr anchorCtr="0" anchor="t" bIns="0" lIns="0" spcFirstLastPara="1" rIns="0" wrap="square" tIns="20000">
            <a:noAutofit/>
          </a:bodyPr>
          <a:lstStyle/>
          <a:p>
            <a:pPr indent="0" lvl="0" marL="12700" marR="0" rtl="0" algn="l">
              <a:lnSpc>
                <a:spcPct val="100000"/>
              </a:lnSpc>
              <a:spcBef>
                <a:spcPts val="0"/>
              </a:spcBef>
              <a:spcAft>
                <a:spcPts val="0"/>
              </a:spcAft>
              <a:buNone/>
            </a:pPr>
            <a:r>
              <a:rPr lang="en-US" sz="2400">
                <a:solidFill>
                  <a:srgbClr val="7E7E7E"/>
                </a:solidFill>
                <a:latin typeface="Arial"/>
                <a:ea typeface="Arial"/>
                <a:cs typeface="Arial"/>
                <a:sym typeface="Arial"/>
              </a:rPr>
              <a:t>Solidity compiler</a:t>
            </a:r>
            <a:endParaRPr sz="2400">
              <a:latin typeface="Arial"/>
              <a:ea typeface="Arial"/>
              <a:cs typeface="Arial"/>
              <a:sym typeface="Arial"/>
            </a:endParaRPr>
          </a:p>
        </p:txBody>
      </p:sp>
      <p:sp>
        <p:nvSpPr>
          <p:cNvPr id="327" name="Google Shape;327;p35"/>
          <p:cNvSpPr txBox="1"/>
          <p:nvPr/>
        </p:nvSpPr>
        <p:spPr>
          <a:xfrm>
            <a:off x="10449901" y="2372687"/>
            <a:ext cx="4542000" cy="825900"/>
          </a:xfrm>
          <a:prstGeom prst="rect">
            <a:avLst/>
          </a:prstGeom>
          <a:solidFill>
            <a:srgbClr val="2D2D34"/>
          </a:solidFill>
          <a:ln>
            <a:noFill/>
          </a:ln>
        </p:spPr>
        <p:txBody>
          <a:bodyPr anchorCtr="0" anchor="t" bIns="0" lIns="0" spcFirstLastPara="1" rIns="0" wrap="square" tIns="208625">
            <a:noAutofit/>
          </a:bodyPr>
          <a:lstStyle/>
          <a:p>
            <a:pPr indent="0" lvl="0" marL="1244600" marR="0" rtl="0" algn="l">
              <a:lnSpc>
                <a:spcPct val="100000"/>
              </a:lnSpc>
              <a:spcBef>
                <a:spcPts val="0"/>
              </a:spcBef>
              <a:spcAft>
                <a:spcPts val="0"/>
              </a:spcAft>
              <a:buNone/>
            </a:pPr>
            <a:r>
              <a:rPr b="1" lang="en-US" sz="2400" u="sng">
                <a:solidFill>
                  <a:schemeClr val="hlink"/>
                </a:solidFill>
                <a:latin typeface="Verdana"/>
                <a:ea typeface="Verdana"/>
                <a:cs typeface="Verdana"/>
                <a:sym typeface="Verdana"/>
                <a:hlinkClick r:id="rId11"/>
              </a:rPr>
              <a:t>HOMEBREW</a:t>
            </a:r>
            <a:endParaRPr sz="2400">
              <a:latin typeface="Verdana"/>
              <a:ea typeface="Verdana"/>
              <a:cs typeface="Verdana"/>
              <a:sym typeface="Verdana"/>
            </a:endParaRPr>
          </a:p>
        </p:txBody>
      </p:sp>
      <p:sp>
        <p:nvSpPr>
          <p:cNvPr id="328" name="Google Shape;328;p35"/>
          <p:cNvSpPr txBox="1"/>
          <p:nvPr/>
        </p:nvSpPr>
        <p:spPr>
          <a:xfrm>
            <a:off x="9848472" y="3395091"/>
            <a:ext cx="5700300" cy="1136100"/>
          </a:xfrm>
          <a:prstGeom prst="rect">
            <a:avLst/>
          </a:prstGeom>
          <a:noFill/>
          <a:ln>
            <a:noFill/>
          </a:ln>
        </p:spPr>
        <p:txBody>
          <a:bodyPr anchorCtr="0" anchor="t" bIns="0" lIns="0" spcFirstLastPara="1" rIns="0" wrap="square" tIns="14600">
            <a:noAutofit/>
          </a:bodyPr>
          <a:lstStyle/>
          <a:p>
            <a:pPr indent="-1104900" lvl="0" marL="1117600" marR="0" rtl="0" algn="ctr">
              <a:lnSpc>
                <a:spcPct val="153300"/>
              </a:lnSpc>
              <a:spcBef>
                <a:spcPts val="0"/>
              </a:spcBef>
              <a:spcAft>
                <a:spcPts val="0"/>
              </a:spcAft>
              <a:buNone/>
            </a:pPr>
            <a:r>
              <a:rPr lang="en-US" sz="2400">
                <a:solidFill>
                  <a:srgbClr val="7E7E7E"/>
                </a:solidFill>
                <a:latin typeface="Arial"/>
                <a:ea typeface="Arial"/>
                <a:cs typeface="Arial"/>
                <a:sym typeface="Arial"/>
              </a:rPr>
              <a:t>Essential macOS package</a:t>
            </a:r>
            <a:r>
              <a:rPr lang="en-US" sz="2400">
                <a:solidFill>
                  <a:srgbClr val="7E7E7E"/>
                </a:solidFill>
              </a:rPr>
              <a:t> </a:t>
            </a:r>
            <a:r>
              <a:rPr lang="en-US" sz="2400">
                <a:solidFill>
                  <a:srgbClr val="7E7E7E"/>
                </a:solidFill>
                <a:latin typeface="Arial"/>
                <a:ea typeface="Arial"/>
                <a:cs typeface="Arial"/>
                <a:sym typeface="Arial"/>
              </a:rPr>
              <a:t>manager</a:t>
            </a:r>
            <a:endParaRPr sz="2400">
              <a:latin typeface="Arial"/>
              <a:ea typeface="Arial"/>
              <a:cs typeface="Arial"/>
              <a:sym typeface="Arial"/>
            </a:endParaRPr>
          </a:p>
        </p:txBody>
      </p:sp>
      <p:sp>
        <p:nvSpPr>
          <p:cNvPr id="329" name="Google Shape;329;p35"/>
          <p:cNvSpPr txBox="1"/>
          <p:nvPr/>
        </p:nvSpPr>
        <p:spPr>
          <a:xfrm>
            <a:off x="10449901" y="5338573"/>
            <a:ext cx="4542000" cy="825900"/>
          </a:xfrm>
          <a:prstGeom prst="rect">
            <a:avLst/>
          </a:prstGeom>
          <a:solidFill>
            <a:srgbClr val="FFD815"/>
          </a:solidFill>
          <a:ln>
            <a:noFill/>
          </a:ln>
        </p:spPr>
        <p:txBody>
          <a:bodyPr anchorCtr="0" anchor="t" bIns="0" lIns="0" spcFirstLastPara="1" rIns="0" wrap="square" tIns="208625">
            <a:noAutofit/>
          </a:bodyPr>
          <a:lstStyle/>
          <a:p>
            <a:pPr indent="0" lvl="0" marL="0" marR="38100" rtl="0" algn="ctr">
              <a:lnSpc>
                <a:spcPct val="100000"/>
              </a:lnSpc>
              <a:spcBef>
                <a:spcPts val="0"/>
              </a:spcBef>
              <a:spcAft>
                <a:spcPts val="0"/>
              </a:spcAft>
              <a:buNone/>
            </a:pPr>
            <a:r>
              <a:rPr b="1" lang="en-US" sz="2400" u="sng">
                <a:solidFill>
                  <a:schemeClr val="hlink"/>
                </a:solidFill>
                <a:latin typeface="Verdana"/>
                <a:ea typeface="Verdana"/>
                <a:cs typeface="Verdana"/>
                <a:sym typeface="Verdana"/>
                <a:hlinkClick r:id="rId12"/>
              </a:rPr>
              <a:t>GETH</a:t>
            </a:r>
            <a:endParaRPr sz="2400">
              <a:latin typeface="Verdana"/>
              <a:ea typeface="Verdana"/>
              <a:cs typeface="Verdana"/>
              <a:sym typeface="Verdana"/>
            </a:endParaRPr>
          </a:p>
        </p:txBody>
      </p:sp>
      <p:sp>
        <p:nvSpPr>
          <p:cNvPr id="330" name="Google Shape;330;p35"/>
          <p:cNvSpPr txBox="1"/>
          <p:nvPr/>
        </p:nvSpPr>
        <p:spPr>
          <a:xfrm>
            <a:off x="10689797" y="6369600"/>
            <a:ext cx="4062600" cy="397200"/>
          </a:xfrm>
          <a:prstGeom prst="rect">
            <a:avLst/>
          </a:prstGeom>
          <a:noFill/>
          <a:ln>
            <a:noFill/>
          </a:ln>
        </p:spPr>
        <p:txBody>
          <a:bodyPr anchorCtr="0" anchor="t" bIns="0" lIns="0" spcFirstLastPara="1" rIns="0" wrap="square" tIns="20000">
            <a:noAutofit/>
          </a:bodyPr>
          <a:lstStyle/>
          <a:p>
            <a:pPr indent="0" lvl="0" marL="12700" marR="0" rtl="0" algn="ctr">
              <a:lnSpc>
                <a:spcPct val="100000"/>
              </a:lnSpc>
              <a:spcBef>
                <a:spcPts val="0"/>
              </a:spcBef>
              <a:spcAft>
                <a:spcPts val="0"/>
              </a:spcAft>
              <a:buNone/>
            </a:pPr>
            <a:r>
              <a:rPr lang="en-US" sz="2400">
                <a:solidFill>
                  <a:srgbClr val="7E7E7E"/>
                </a:solidFill>
                <a:latin typeface="Arial"/>
                <a:ea typeface="Arial"/>
                <a:cs typeface="Arial"/>
                <a:sym typeface="Arial"/>
              </a:rPr>
              <a:t>The Go-Ethereum client</a:t>
            </a:r>
            <a:endParaRPr sz="2400">
              <a:latin typeface="Arial"/>
              <a:ea typeface="Arial"/>
              <a:cs typeface="Arial"/>
              <a:sym typeface="Arial"/>
            </a:endParaRPr>
          </a:p>
        </p:txBody>
      </p:sp>
      <p:sp>
        <p:nvSpPr>
          <p:cNvPr id="331" name="Google Shape;331;p35"/>
          <p:cNvSpPr txBox="1"/>
          <p:nvPr/>
        </p:nvSpPr>
        <p:spPr>
          <a:xfrm>
            <a:off x="16925224" y="6063718"/>
            <a:ext cx="4542000" cy="825900"/>
          </a:xfrm>
          <a:prstGeom prst="rect">
            <a:avLst/>
          </a:prstGeom>
          <a:solidFill>
            <a:srgbClr val="9E9EA1"/>
          </a:solidFill>
          <a:ln>
            <a:noFill/>
          </a:ln>
        </p:spPr>
        <p:txBody>
          <a:bodyPr anchorCtr="0" anchor="t" bIns="0" lIns="0" spcFirstLastPara="1" rIns="0" wrap="square" tIns="208625">
            <a:noAutofit/>
          </a:bodyPr>
          <a:lstStyle/>
          <a:p>
            <a:pPr indent="0" lvl="0" marL="1257300" marR="0" rtl="0" algn="l">
              <a:lnSpc>
                <a:spcPct val="100000"/>
              </a:lnSpc>
              <a:spcBef>
                <a:spcPts val="0"/>
              </a:spcBef>
              <a:spcAft>
                <a:spcPts val="0"/>
              </a:spcAft>
              <a:buNone/>
            </a:pPr>
            <a:r>
              <a:rPr b="1" lang="en-US" sz="2400" u="sng">
                <a:solidFill>
                  <a:schemeClr val="hlink"/>
                </a:solidFill>
                <a:latin typeface="Verdana"/>
                <a:ea typeface="Verdana"/>
                <a:cs typeface="Verdana"/>
                <a:sym typeface="Verdana"/>
                <a:hlinkClick r:id="rId13"/>
              </a:rPr>
              <a:t>METAMASK*</a:t>
            </a:r>
            <a:endParaRPr sz="2400">
              <a:latin typeface="Verdana"/>
              <a:ea typeface="Verdana"/>
              <a:cs typeface="Verdana"/>
              <a:sym typeface="Verdana"/>
            </a:endParaRPr>
          </a:p>
        </p:txBody>
      </p:sp>
      <p:sp>
        <p:nvSpPr>
          <p:cNvPr id="332" name="Google Shape;332;p35"/>
          <p:cNvSpPr txBox="1"/>
          <p:nvPr/>
        </p:nvSpPr>
        <p:spPr>
          <a:xfrm>
            <a:off x="17404823" y="6937848"/>
            <a:ext cx="4062600" cy="1136100"/>
          </a:xfrm>
          <a:prstGeom prst="rect">
            <a:avLst/>
          </a:prstGeom>
          <a:noFill/>
          <a:ln>
            <a:noFill/>
          </a:ln>
        </p:spPr>
        <p:txBody>
          <a:bodyPr anchorCtr="0" anchor="t" bIns="0" lIns="0" spcFirstLastPara="1" rIns="0" wrap="square" tIns="14600">
            <a:noAutofit/>
          </a:bodyPr>
          <a:lstStyle/>
          <a:p>
            <a:pPr indent="-533400" lvl="0" marL="546100" marR="0" rtl="0" algn="l">
              <a:lnSpc>
                <a:spcPct val="153300"/>
              </a:lnSpc>
              <a:spcBef>
                <a:spcPts val="0"/>
              </a:spcBef>
              <a:spcAft>
                <a:spcPts val="0"/>
              </a:spcAft>
              <a:buNone/>
            </a:pPr>
            <a:r>
              <a:rPr lang="en-US" sz="2400">
                <a:solidFill>
                  <a:srgbClr val="7E7E7E"/>
                </a:solidFill>
                <a:latin typeface="Arial"/>
                <a:ea typeface="Arial"/>
                <a:cs typeface="Arial"/>
                <a:sym typeface="Arial"/>
              </a:rPr>
              <a:t>Browser extension; acts as  interface to </a:t>
            </a:r>
            <a:r>
              <a:rPr lang="en-US" sz="2400">
                <a:solidFill>
                  <a:srgbClr val="7E7E7E"/>
                </a:solidFill>
              </a:rPr>
              <a:t>Dapps</a:t>
            </a:r>
            <a:endParaRPr sz="2400">
              <a:latin typeface="Arial"/>
              <a:ea typeface="Arial"/>
              <a:cs typeface="Arial"/>
              <a:sym typeface="Arial"/>
            </a:endParaRPr>
          </a:p>
        </p:txBody>
      </p:sp>
      <p:sp>
        <p:nvSpPr>
          <p:cNvPr id="333" name="Google Shape;333;p35"/>
          <p:cNvSpPr txBox="1"/>
          <p:nvPr/>
        </p:nvSpPr>
        <p:spPr>
          <a:xfrm>
            <a:off x="10101661" y="6971939"/>
            <a:ext cx="5238900" cy="1143000"/>
          </a:xfrm>
          <a:prstGeom prst="rect">
            <a:avLst/>
          </a:prstGeom>
          <a:solidFill>
            <a:srgbClr val="F4F6FF"/>
          </a:solidFill>
          <a:ln>
            <a:noFill/>
          </a:ln>
        </p:spPr>
        <p:txBody>
          <a:bodyPr anchorCtr="0" anchor="t" bIns="0" lIns="0" spcFirstLastPara="1" rIns="0" wrap="square" tIns="11550">
            <a:noAutofit/>
          </a:bodyPr>
          <a:lstStyle/>
          <a:p>
            <a:pPr indent="0" lvl="0" marL="88900" marR="0" rtl="0" algn="l">
              <a:lnSpc>
                <a:spcPct val="100000"/>
              </a:lnSpc>
              <a:spcBef>
                <a:spcPts val="0"/>
              </a:spcBef>
              <a:spcAft>
                <a:spcPts val="0"/>
              </a:spcAft>
              <a:buNone/>
            </a:pPr>
            <a:r>
              <a:rPr lang="en-US" sz="2400">
                <a:solidFill>
                  <a:srgbClr val="333333"/>
                </a:solidFill>
                <a:latin typeface="Courier New"/>
                <a:ea typeface="Courier New"/>
                <a:cs typeface="Courier New"/>
                <a:sym typeface="Courier New"/>
              </a:rPr>
              <a:t>brew tap ethereum/ethereum</a:t>
            </a:r>
            <a:endParaRPr sz="2400">
              <a:latin typeface="Courier New"/>
              <a:ea typeface="Courier New"/>
              <a:cs typeface="Courier New"/>
              <a:sym typeface="Courier New"/>
            </a:endParaRPr>
          </a:p>
          <a:p>
            <a:pPr indent="0" lvl="0" marL="88900" marR="0" rtl="0" algn="l">
              <a:lnSpc>
                <a:spcPct val="100000"/>
              </a:lnSpc>
              <a:spcBef>
                <a:spcPts val="1500"/>
              </a:spcBef>
              <a:spcAft>
                <a:spcPts val="0"/>
              </a:spcAft>
              <a:buNone/>
            </a:pPr>
            <a:r>
              <a:rPr lang="en-US" sz="2400">
                <a:solidFill>
                  <a:srgbClr val="333333"/>
                </a:solidFill>
                <a:latin typeface="Courier New"/>
                <a:ea typeface="Courier New"/>
                <a:cs typeface="Courier New"/>
                <a:sym typeface="Courier New"/>
              </a:rPr>
              <a:t>brew install ethereum</a:t>
            </a:r>
            <a:endParaRPr sz="2400">
              <a:latin typeface="Courier New"/>
              <a:ea typeface="Courier New"/>
              <a:cs typeface="Courier New"/>
              <a:sym typeface="Courier New"/>
            </a:endParaRPr>
          </a:p>
        </p:txBody>
      </p:sp>
      <p:sp>
        <p:nvSpPr>
          <p:cNvPr id="334" name="Google Shape;334;p35"/>
          <p:cNvSpPr/>
          <p:nvPr/>
        </p:nvSpPr>
        <p:spPr>
          <a:xfrm>
            <a:off x="1796464" y="2133851"/>
            <a:ext cx="6773400" cy="10819200"/>
          </a:xfrm>
          <a:prstGeom prst="rect">
            <a:avLst/>
          </a:prstGeom>
          <a:blipFill rotWithShape="1">
            <a:blip r:embed="rId14">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335" name="Google Shape;335;p35"/>
          <p:cNvSpPr/>
          <p:nvPr/>
        </p:nvSpPr>
        <p:spPr>
          <a:xfrm>
            <a:off x="17378042" y="1827731"/>
            <a:ext cx="3591900" cy="3285900"/>
          </a:xfrm>
          <a:prstGeom prst="rect">
            <a:avLst/>
          </a:prstGeom>
          <a:blipFill rotWithShape="1">
            <a:blip r:embed="rId15">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336" name="Google Shape;336;p35"/>
          <p:cNvSpPr/>
          <p:nvPr/>
        </p:nvSpPr>
        <p:spPr>
          <a:xfrm>
            <a:off x="11055132" y="8647376"/>
            <a:ext cx="3287100" cy="3285900"/>
          </a:xfrm>
          <a:prstGeom prst="rect">
            <a:avLst/>
          </a:prstGeom>
          <a:blipFill rotWithShape="1">
            <a:blip r:embed="rId16">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337" name="Google Shape;337;p35"/>
          <p:cNvSpPr txBox="1"/>
          <p:nvPr/>
        </p:nvSpPr>
        <p:spPr>
          <a:xfrm>
            <a:off x="17060835" y="10946845"/>
            <a:ext cx="5238900" cy="1143000"/>
          </a:xfrm>
          <a:prstGeom prst="rect">
            <a:avLst/>
          </a:prstGeom>
          <a:solidFill>
            <a:srgbClr val="F4F6FF"/>
          </a:solidFill>
          <a:ln>
            <a:noFill/>
          </a:ln>
        </p:spPr>
        <p:txBody>
          <a:bodyPr anchorCtr="0" anchor="t" bIns="0" lIns="0" spcFirstLastPara="1" rIns="0" wrap="square" tIns="287150">
            <a:noAutofit/>
          </a:bodyPr>
          <a:lstStyle/>
          <a:p>
            <a:pPr indent="0" lvl="0" marL="88900" marR="0" rtl="0" algn="l">
              <a:lnSpc>
                <a:spcPct val="100000"/>
              </a:lnSpc>
              <a:spcBef>
                <a:spcPts val="0"/>
              </a:spcBef>
              <a:spcAft>
                <a:spcPts val="0"/>
              </a:spcAft>
              <a:buNone/>
            </a:pPr>
            <a:r>
              <a:rPr lang="en-US" sz="2400">
                <a:solidFill>
                  <a:srgbClr val="333333"/>
                </a:solidFill>
                <a:latin typeface="Courier New"/>
                <a:ea typeface="Courier New"/>
                <a:cs typeface="Courier New"/>
                <a:sym typeface="Courier New"/>
              </a:rPr>
              <a:t>brew install solidity</a:t>
            </a:r>
            <a:endParaRPr sz="2400">
              <a:latin typeface="Courier New"/>
              <a:ea typeface="Courier New"/>
              <a:cs typeface="Courier New"/>
              <a:sym typeface="Courier New"/>
            </a:endParaRPr>
          </a:p>
        </p:txBody>
      </p:sp>
      <p:sp>
        <p:nvSpPr>
          <p:cNvPr id="338" name="Google Shape;338;p35"/>
          <p:cNvSpPr/>
          <p:nvPr/>
        </p:nvSpPr>
        <p:spPr>
          <a:xfrm>
            <a:off x="714437" y="12676984"/>
            <a:ext cx="3147600" cy="210600"/>
          </a:xfrm>
          <a:prstGeom prst="rect">
            <a:avLst/>
          </a:prstGeom>
          <a:blipFill rotWithShape="1">
            <a:blip r:embed="rId17">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339" name="Google Shape;339;p35"/>
          <p:cNvSpPr txBox="1"/>
          <p:nvPr/>
        </p:nvSpPr>
        <p:spPr>
          <a:xfrm>
            <a:off x="2333022" y="11824641"/>
            <a:ext cx="5700300" cy="1136100"/>
          </a:xfrm>
          <a:prstGeom prst="rect">
            <a:avLst/>
          </a:prstGeom>
          <a:noFill/>
          <a:ln>
            <a:noFill/>
          </a:ln>
        </p:spPr>
        <p:txBody>
          <a:bodyPr anchorCtr="0" anchor="t" bIns="0" lIns="0" spcFirstLastPara="1" rIns="0" wrap="square" tIns="14600">
            <a:noAutofit/>
          </a:bodyPr>
          <a:lstStyle/>
          <a:p>
            <a:pPr indent="-1104900" lvl="0" marL="1117600" marR="0" rtl="0" algn="ctr">
              <a:lnSpc>
                <a:spcPct val="153300"/>
              </a:lnSpc>
              <a:spcBef>
                <a:spcPts val="0"/>
              </a:spcBef>
              <a:spcAft>
                <a:spcPts val="0"/>
              </a:spcAft>
              <a:buNone/>
            </a:pPr>
            <a:r>
              <a:rPr lang="en-US" sz="2400">
                <a:solidFill>
                  <a:srgbClr val="7E7E7E"/>
                </a:solidFill>
              </a:rPr>
              <a:t>Mist Blockchain Browser</a:t>
            </a:r>
            <a:endParaRPr sz="2400">
              <a:latin typeface="Arial"/>
              <a:ea typeface="Arial"/>
              <a:cs typeface="Arial"/>
              <a:sym typeface="Arial"/>
            </a:endParaRPr>
          </a:p>
        </p:txBody>
      </p:sp>
      <p:sp>
        <p:nvSpPr>
          <p:cNvPr id="340" name="Google Shape;340;p35"/>
          <p:cNvSpPr txBox="1"/>
          <p:nvPr/>
        </p:nvSpPr>
        <p:spPr>
          <a:xfrm>
            <a:off x="2924725" y="1079000"/>
            <a:ext cx="19464600" cy="1002900"/>
          </a:xfrm>
          <a:prstGeom prst="rect">
            <a:avLst/>
          </a:prstGeom>
          <a:noFill/>
          <a:ln>
            <a:noFill/>
          </a:ln>
        </p:spPr>
        <p:txBody>
          <a:bodyPr anchorCtr="0" anchor="ctr" bIns="45700" lIns="91425" spcFirstLastPara="1" rIns="91425" wrap="square" tIns="45700">
            <a:noAutofit/>
          </a:bodyPr>
          <a:lstStyle/>
          <a:p>
            <a:pPr indent="0" lvl="0" marL="0" marR="0" rtl="0" algn="l">
              <a:lnSpc>
                <a:spcPct val="130740"/>
              </a:lnSpc>
              <a:spcBef>
                <a:spcPts val="0"/>
              </a:spcBef>
              <a:spcAft>
                <a:spcPts val="0"/>
              </a:spcAft>
              <a:buClr>
                <a:srgbClr val="000000"/>
              </a:buClr>
              <a:buFont typeface="Montserrat"/>
              <a:buNone/>
            </a:pPr>
            <a:r>
              <a:rPr b="1" lang="en-US" sz="7200">
                <a:latin typeface="Montserrat"/>
                <a:ea typeface="Montserrat"/>
                <a:cs typeface="Montserrat"/>
                <a:sym typeface="Montserrat"/>
              </a:rPr>
              <a:t>DEVELOPMENT TOOLS</a:t>
            </a:r>
            <a:endParaRPr b="1" sz="7200">
              <a:latin typeface="Montserrat"/>
              <a:ea typeface="Montserrat"/>
              <a:cs typeface="Montserrat"/>
              <a:sym typeface="Montserrat"/>
            </a:endParaRPr>
          </a:p>
        </p:txBody>
      </p:sp>
      <p:sp>
        <p:nvSpPr>
          <p:cNvPr id="341" name="Google Shape;341;p35"/>
          <p:cNvSpPr txBox="1"/>
          <p:nvPr/>
        </p:nvSpPr>
        <p:spPr>
          <a:xfrm>
            <a:off x="2924725" y="1762950"/>
            <a:ext cx="12083400" cy="10029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rgbClr val="D8D8D8"/>
              </a:buClr>
              <a:buFont typeface="Montserrat"/>
              <a:buNone/>
            </a:pPr>
            <a:r>
              <a:rPr b="1" lang="en-US" sz="4500">
                <a:latin typeface="Proxima Nova"/>
                <a:ea typeface="Proxima Nova"/>
                <a:cs typeface="Proxima Nova"/>
                <a:sym typeface="Proxima Nova"/>
              </a:rPr>
              <a:t>...AND GOOD</a:t>
            </a:r>
            <a:endParaRPr b="1" sz="4500">
              <a:latin typeface="Proxima Nova"/>
              <a:ea typeface="Proxima Nova"/>
              <a:cs typeface="Proxima Nova"/>
              <a:sym typeface="Proxima Nova"/>
            </a:endParaRPr>
          </a:p>
        </p:txBody>
      </p:sp>
      <p:sp>
        <p:nvSpPr>
          <p:cNvPr id="342" name="Google Shape;342;p35"/>
          <p:cNvSpPr txBox="1"/>
          <p:nvPr/>
        </p:nvSpPr>
        <p:spPr>
          <a:xfrm>
            <a:off x="4690175" y="1348075"/>
            <a:ext cx="16176900" cy="1887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347" name="Shape 347"/>
        <p:cNvGrpSpPr/>
        <p:nvPr/>
      </p:nvGrpSpPr>
      <p:grpSpPr>
        <a:xfrm>
          <a:off x="0" y="0"/>
          <a:ext cx="0" cy="0"/>
          <a:chOff x="0" y="0"/>
          <a:chExt cx="0" cy="0"/>
        </a:xfrm>
      </p:grpSpPr>
      <p:sp>
        <p:nvSpPr>
          <p:cNvPr id="348" name="Google Shape;348;p36"/>
          <p:cNvSpPr/>
          <p:nvPr/>
        </p:nvSpPr>
        <p:spPr>
          <a:xfrm>
            <a:off x="19722423" y="12041521"/>
            <a:ext cx="4485000" cy="1564800"/>
          </a:xfrm>
          <a:prstGeom prst="rect">
            <a:avLst/>
          </a:prstGeom>
          <a:blipFill rotWithShape="1">
            <a:blip r:embed="rId3">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349" name="Google Shape;349;p36"/>
          <p:cNvSpPr/>
          <p:nvPr/>
        </p:nvSpPr>
        <p:spPr>
          <a:xfrm>
            <a:off x="803401" y="237673"/>
            <a:ext cx="2098200" cy="2424300"/>
          </a:xfrm>
          <a:prstGeom prst="rect">
            <a:avLst/>
          </a:prstGeom>
          <a:blipFill rotWithShape="1">
            <a:blip r:embed="rId4">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350" name="Google Shape;350;p36"/>
          <p:cNvSpPr/>
          <p:nvPr/>
        </p:nvSpPr>
        <p:spPr>
          <a:xfrm>
            <a:off x="746362" y="11745789"/>
            <a:ext cx="215100" cy="187200"/>
          </a:xfrm>
          <a:prstGeom prst="rect">
            <a:avLst/>
          </a:prstGeom>
          <a:blipFill rotWithShape="1">
            <a:blip r:embed="rId5">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351" name="Google Shape;351;p36"/>
          <p:cNvSpPr/>
          <p:nvPr/>
        </p:nvSpPr>
        <p:spPr>
          <a:xfrm>
            <a:off x="417127" y="11750252"/>
            <a:ext cx="337233" cy="291806"/>
          </a:xfrm>
          <a:custGeom>
            <a:rect b="b" l="l" r="r" t="t"/>
            <a:pathLst>
              <a:path extrusionOk="0" h="240665" w="278130">
                <a:moveTo>
                  <a:pt x="138831" y="240295"/>
                </a:moveTo>
                <a:lnTo>
                  <a:pt x="0" y="0"/>
                </a:lnTo>
                <a:lnTo>
                  <a:pt x="277663" y="0"/>
                </a:lnTo>
                <a:lnTo>
                  <a:pt x="138831" y="240295"/>
                </a:lnTo>
                <a:close/>
              </a:path>
            </a:pathLst>
          </a:custGeom>
          <a:solidFill>
            <a:srgbClr val="FFD815"/>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352" name="Google Shape;352;p36"/>
          <p:cNvSpPr/>
          <p:nvPr/>
        </p:nvSpPr>
        <p:spPr>
          <a:xfrm>
            <a:off x="417127" y="11750251"/>
            <a:ext cx="337233" cy="291806"/>
          </a:xfrm>
          <a:custGeom>
            <a:rect b="b" l="l" r="r" t="t"/>
            <a:pathLst>
              <a:path extrusionOk="0" h="240665" w="278130">
                <a:moveTo>
                  <a:pt x="277663" y="0"/>
                </a:moveTo>
                <a:lnTo>
                  <a:pt x="138831" y="240295"/>
                </a:lnTo>
                <a:lnTo>
                  <a:pt x="0" y="0"/>
                </a:lnTo>
                <a:lnTo>
                  <a:pt x="277663" y="0"/>
                </a:lnTo>
                <a:close/>
              </a:path>
            </a:pathLst>
          </a:custGeom>
          <a:noFill/>
          <a:ln cap="flat" cmpd="sng" w="9525">
            <a:solidFill>
              <a:srgbClr val="FFD815"/>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353" name="Google Shape;353;p36"/>
          <p:cNvSpPr/>
          <p:nvPr/>
        </p:nvSpPr>
        <p:spPr>
          <a:xfrm>
            <a:off x="1152072" y="12299102"/>
            <a:ext cx="215100" cy="187200"/>
          </a:xfrm>
          <a:prstGeom prst="rect">
            <a:avLst/>
          </a:prstGeom>
          <a:blipFill rotWithShape="1">
            <a:blip r:embed="rId6">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354" name="Google Shape;354;p36"/>
          <p:cNvSpPr/>
          <p:nvPr/>
        </p:nvSpPr>
        <p:spPr>
          <a:xfrm>
            <a:off x="283300" y="12481146"/>
            <a:ext cx="337233" cy="291806"/>
          </a:xfrm>
          <a:custGeom>
            <a:rect b="b" l="l" r="r" t="t"/>
            <a:pathLst>
              <a:path extrusionOk="0" h="240665" w="278130">
                <a:moveTo>
                  <a:pt x="138831" y="240295"/>
                </a:moveTo>
                <a:lnTo>
                  <a:pt x="0" y="0"/>
                </a:lnTo>
                <a:lnTo>
                  <a:pt x="277663" y="0"/>
                </a:lnTo>
                <a:lnTo>
                  <a:pt x="138831" y="240295"/>
                </a:lnTo>
                <a:close/>
              </a:path>
            </a:pathLst>
          </a:custGeom>
          <a:solidFill>
            <a:srgbClr val="FFD815"/>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355" name="Google Shape;355;p36"/>
          <p:cNvSpPr/>
          <p:nvPr/>
        </p:nvSpPr>
        <p:spPr>
          <a:xfrm>
            <a:off x="283300" y="12481144"/>
            <a:ext cx="337233" cy="291806"/>
          </a:xfrm>
          <a:custGeom>
            <a:rect b="b" l="l" r="r" t="t"/>
            <a:pathLst>
              <a:path extrusionOk="0" h="240665" w="278130">
                <a:moveTo>
                  <a:pt x="277663" y="0"/>
                </a:moveTo>
                <a:lnTo>
                  <a:pt x="138831" y="240295"/>
                </a:lnTo>
                <a:lnTo>
                  <a:pt x="0" y="0"/>
                </a:lnTo>
                <a:lnTo>
                  <a:pt x="277663" y="0"/>
                </a:lnTo>
                <a:close/>
              </a:path>
            </a:pathLst>
          </a:custGeom>
          <a:noFill/>
          <a:ln cap="flat" cmpd="sng" w="9525">
            <a:solidFill>
              <a:srgbClr val="FFD815"/>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356" name="Google Shape;356;p36"/>
          <p:cNvSpPr/>
          <p:nvPr/>
        </p:nvSpPr>
        <p:spPr>
          <a:xfrm>
            <a:off x="619972" y="13122672"/>
            <a:ext cx="337233" cy="291806"/>
          </a:xfrm>
          <a:custGeom>
            <a:rect b="b" l="l" r="r" t="t"/>
            <a:pathLst>
              <a:path extrusionOk="0" h="240665" w="278130">
                <a:moveTo>
                  <a:pt x="138831" y="240295"/>
                </a:moveTo>
                <a:lnTo>
                  <a:pt x="0" y="0"/>
                </a:lnTo>
                <a:lnTo>
                  <a:pt x="277663" y="0"/>
                </a:lnTo>
                <a:lnTo>
                  <a:pt x="138831" y="240295"/>
                </a:lnTo>
                <a:close/>
              </a:path>
            </a:pathLst>
          </a:custGeom>
          <a:solidFill>
            <a:srgbClr val="FFD815"/>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357" name="Google Shape;357;p36"/>
          <p:cNvSpPr/>
          <p:nvPr/>
        </p:nvSpPr>
        <p:spPr>
          <a:xfrm>
            <a:off x="619972" y="13122672"/>
            <a:ext cx="337233" cy="291806"/>
          </a:xfrm>
          <a:custGeom>
            <a:rect b="b" l="l" r="r" t="t"/>
            <a:pathLst>
              <a:path extrusionOk="0" h="240665" w="278130">
                <a:moveTo>
                  <a:pt x="277663" y="0"/>
                </a:moveTo>
                <a:lnTo>
                  <a:pt x="138831" y="240295"/>
                </a:lnTo>
                <a:lnTo>
                  <a:pt x="0" y="0"/>
                </a:lnTo>
                <a:lnTo>
                  <a:pt x="277663" y="0"/>
                </a:lnTo>
                <a:close/>
              </a:path>
            </a:pathLst>
          </a:custGeom>
          <a:noFill/>
          <a:ln cap="flat" cmpd="sng" w="9525">
            <a:solidFill>
              <a:srgbClr val="FFD815"/>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358" name="Google Shape;358;p36"/>
          <p:cNvSpPr/>
          <p:nvPr/>
        </p:nvSpPr>
        <p:spPr>
          <a:xfrm>
            <a:off x="1157466" y="11124735"/>
            <a:ext cx="215100" cy="187200"/>
          </a:xfrm>
          <a:prstGeom prst="rect">
            <a:avLst/>
          </a:prstGeom>
          <a:blipFill rotWithShape="1">
            <a:blip r:embed="rId7">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359" name="Google Shape;359;p36"/>
          <p:cNvSpPr/>
          <p:nvPr/>
        </p:nvSpPr>
        <p:spPr>
          <a:xfrm>
            <a:off x="680796" y="10946854"/>
            <a:ext cx="215100" cy="187200"/>
          </a:xfrm>
          <a:prstGeom prst="rect">
            <a:avLst/>
          </a:prstGeom>
          <a:blipFill rotWithShape="1">
            <a:blip r:embed="rId8">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360" name="Google Shape;360;p36"/>
          <p:cNvSpPr/>
          <p:nvPr/>
        </p:nvSpPr>
        <p:spPr>
          <a:xfrm>
            <a:off x="9612007" y="12700155"/>
            <a:ext cx="5172000" cy="236700"/>
          </a:xfrm>
          <a:prstGeom prst="rect">
            <a:avLst/>
          </a:prstGeom>
          <a:blipFill rotWithShape="1">
            <a:blip r:embed="rId9">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361" name="Google Shape;361;p36"/>
          <p:cNvSpPr txBox="1"/>
          <p:nvPr/>
        </p:nvSpPr>
        <p:spPr>
          <a:xfrm>
            <a:off x="2557110" y="9614545"/>
            <a:ext cx="4542000" cy="825900"/>
          </a:xfrm>
          <a:prstGeom prst="rect">
            <a:avLst/>
          </a:prstGeom>
          <a:solidFill>
            <a:srgbClr val="D6D4D4"/>
          </a:solidFill>
          <a:ln>
            <a:noFill/>
          </a:ln>
        </p:spPr>
        <p:txBody>
          <a:bodyPr anchorCtr="0" anchor="t" bIns="0" lIns="0" spcFirstLastPara="1" rIns="0" wrap="square" tIns="195525">
            <a:noAutofit/>
          </a:bodyPr>
          <a:lstStyle/>
          <a:p>
            <a:pPr indent="0" lvl="0" marL="0" marR="38100" rtl="0" algn="ctr">
              <a:lnSpc>
                <a:spcPct val="100000"/>
              </a:lnSpc>
              <a:spcBef>
                <a:spcPts val="0"/>
              </a:spcBef>
              <a:spcAft>
                <a:spcPts val="0"/>
              </a:spcAft>
              <a:buNone/>
            </a:pPr>
            <a:r>
              <a:rPr b="1" lang="en-US" sz="2500" u="sng">
                <a:solidFill>
                  <a:schemeClr val="hlink"/>
                </a:solidFill>
                <a:latin typeface="Verdana"/>
                <a:ea typeface="Verdana"/>
                <a:cs typeface="Verdana"/>
                <a:sym typeface="Verdana"/>
                <a:hlinkClick r:id="rId10"/>
              </a:rPr>
              <a:t>NPM</a:t>
            </a:r>
            <a:endParaRPr sz="2500">
              <a:latin typeface="Verdana"/>
              <a:ea typeface="Verdana"/>
              <a:cs typeface="Verdana"/>
              <a:sym typeface="Verdana"/>
            </a:endParaRPr>
          </a:p>
        </p:txBody>
      </p:sp>
      <p:sp>
        <p:nvSpPr>
          <p:cNvPr id="362" name="Google Shape;362;p36"/>
          <p:cNvSpPr txBox="1"/>
          <p:nvPr/>
        </p:nvSpPr>
        <p:spPr>
          <a:xfrm>
            <a:off x="2812174" y="10549650"/>
            <a:ext cx="4032000" cy="397200"/>
          </a:xfrm>
          <a:prstGeom prst="rect">
            <a:avLst/>
          </a:prstGeom>
          <a:noFill/>
          <a:ln>
            <a:noFill/>
          </a:ln>
        </p:spPr>
        <p:txBody>
          <a:bodyPr anchorCtr="0" anchor="t" bIns="0" lIns="0" spcFirstLastPara="1" rIns="0" wrap="square" tIns="20000">
            <a:noAutofit/>
          </a:bodyPr>
          <a:lstStyle/>
          <a:p>
            <a:pPr indent="0" lvl="0" marL="12700" marR="0" rtl="0" algn="l">
              <a:lnSpc>
                <a:spcPct val="100000"/>
              </a:lnSpc>
              <a:spcBef>
                <a:spcPts val="0"/>
              </a:spcBef>
              <a:spcAft>
                <a:spcPts val="0"/>
              </a:spcAft>
              <a:buNone/>
            </a:pPr>
            <a:r>
              <a:rPr lang="en-US" sz="2400">
                <a:solidFill>
                  <a:srgbClr val="7E7E7E"/>
                </a:solidFill>
                <a:latin typeface="Arial"/>
                <a:ea typeface="Arial"/>
                <a:cs typeface="Arial"/>
                <a:sym typeface="Arial"/>
              </a:rPr>
              <a:t>JavaScript package manager</a:t>
            </a:r>
            <a:endParaRPr sz="2400">
              <a:latin typeface="Arial"/>
              <a:ea typeface="Arial"/>
              <a:cs typeface="Arial"/>
              <a:sym typeface="Arial"/>
            </a:endParaRPr>
          </a:p>
        </p:txBody>
      </p:sp>
      <p:sp>
        <p:nvSpPr>
          <p:cNvPr id="363" name="Google Shape;363;p36"/>
          <p:cNvSpPr txBox="1"/>
          <p:nvPr/>
        </p:nvSpPr>
        <p:spPr>
          <a:xfrm>
            <a:off x="8773067" y="3080084"/>
            <a:ext cx="4542000" cy="825900"/>
          </a:xfrm>
          <a:prstGeom prst="rect">
            <a:avLst/>
          </a:prstGeom>
          <a:solidFill>
            <a:srgbClr val="2D2D34"/>
          </a:solidFill>
          <a:ln>
            <a:noFill/>
          </a:ln>
        </p:spPr>
        <p:txBody>
          <a:bodyPr anchorCtr="0" anchor="t" bIns="0" lIns="0" spcFirstLastPara="1" rIns="0" wrap="square" tIns="195525">
            <a:noAutofit/>
          </a:bodyPr>
          <a:lstStyle/>
          <a:p>
            <a:pPr indent="0" lvl="0" marL="1498600" marR="0" rtl="0" algn="l">
              <a:lnSpc>
                <a:spcPct val="100000"/>
              </a:lnSpc>
              <a:spcBef>
                <a:spcPts val="0"/>
              </a:spcBef>
              <a:spcAft>
                <a:spcPts val="0"/>
              </a:spcAft>
              <a:buNone/>
            </a:pPr>
            <a:r>
              <a:rPr b="1" lang="en-US" sz="2500" u="sng">
                <a:solidFill>
                  <a:schemeClr val="hlink"/>
                </a:solidFill>
                <a:latin typeface="Verdana"/>
                <a:ea typeface="Verdana"/>
                <a:cs typeface="Verdana"/>
                <a:sym typeface="Verdana"/>
                <a:hlinkClick r:id="rId11"/>
              </a:rPr>
              <a:t>TRUFFLE</a:t>
            </a:r>
            <a:endParaRPr sz="2500">
              <a:latin typeface="Verdana"/>
              <a:ea typeface="Verdana"/>
              <a:cs typeface="Verdana"/>
              <a:sym typeface="Verdana"/>
            </a:endParaRPr>
          </a:p>
        </p:txBody>
      </p:sp>
      <p:sp>
        <p:nvSpPr>
          <p:cNvPr id="364" name="Google Shape;364;p36"/>
          <p:cNvSpPr txBox="1"/>
          <p:nvPr/>
        </p:nvSpPr>
        <p:spPr>
          <a:xfrm>
            <a:off x="9249878" y="3954214"/>
            <a:ext cx="3563400" cy="1688100"/>
          </a:xfrm>
          <a:prstGeom prst="rect">
            <a:avLst/>
          </a:prstGeom>
          <a:noFill/>
          <a:ln>
            <a:noFill/>
          </a:ln>
        </p:spPr>
        <p:txBody>
          <a:bodyPr anchorCtr="0" anchor="t" bIns="0" lIns="0" spcFirstLastPara="1" rIns="0" wrap="square" tIns="14600">
            <a:noAutofit/>
          </a:bodyPr>
          <a:lstStyle/>
          <a:p>
            <a:pPr indent="0" lvl="0" marL="12700" marR="0" rtl="0" algn="ctr">
              <a:lnSpc>
                <a:spcPct val="153300"/>
              </a:lnSpc>
              <a:spcBef>
                <a:spcPts val="0"/>
              </a:spcBef>
              <a:spcAft>
                <a:spcPts val="0"/>
              </a:spcAft>
              <a:buNone/>
            </a:pPr>
            <a:r>
              <a:rPr lang="en-US" sz="2400">
                <a:solidFill>
                  <a:srgbClr val="7E7E7E"/>
                </a:solidFill>
                <a:latin typeface="Arial"/>
                <a:ea typeface="Arial"/>
                <a:cs typeface="Arial"/>
                <a:sym typeface="Arial"/>
              </a:rPr>
              <a:t>Incredibly useful  development environment  and testing framework</a:t>
            </a:r>
            <a:endParaRPr sz="2400">
              <a:latin typeface="Arial"/>
              <a:ea typeface="Arial"/>
              <a:cs typeface="Arial"/>
              <a:sym typeface="Arial"/>
            </a:endParaRPr>
          </a:p>
        </p:txBody>
      </p:sp>
      <p:sp>
        <p:nvSpPr>
          <p:cNvPr id="365" name="Google Shape;365;p36"/>
          <p:cNvSpPr txBox="1"/>
          <p:nvPr/>
        </p:nvSpPr>
        <p:spPr>
          <a:xfrm>
            <a:off x="8773067" y="6045970"/>
            <a:ext cx="4542000" cy="825900"/>
          </a:xfrm>
          <a:prstGeom prst="rect">
            <a:avLst/>
          </a:prstGeom>
          <a:solidFill>
            <a:srgbClr val="FFD815"/>
          </a:solidFill>
          <a:ln>
            <a:noFill/>
          </a:ln>
        </p:spPr>
        <p:txBody>
          <a:bodyPr anchorCtr="0" anchor="t" bIns="0" lIns="0" spcFirstLastPara="1" rIns="0" wrap="square" tIns="195525">
            <a:noAutofit/>
          </a:bodyPr>
          <a:lstStyle/>
          <a:p>
            <a:pPr indent="0" lvl="0" marL="584200" marR="0" rtl="0" algn="l">
              <a:lnSpc>
                <a:spcPct val="100000"/>
              </a:lnSpc>
              <a:spcBef>
                <a:spcPts val="0"/>
              </a:spcBef>
              <a:spcAft>
                <a:spcPts val="0"/>
              </a:spcAft>
              <a:buNone/>
            </a:pPr>
            <a:r>
              <a:rPr b="1" lang="en-US" sz="2500" u="sng">
                <a:solidFill>
                  <a:schemeClr val="hlink"/>
                </a:solidFill>
                <a:latin typeface="Verdana"/>
                <a:ea typeface="Verdana"/>
                <a:cs typeface="Verdana"/>
                <a:sym typeface="Verdana"/>
                <a:hlinkClick r:id="rId12"/>
              </a:rPr>
              <a:t>GANACHE/TESTRPC</a:t>
            </a:r>
            <a:endParaRPr sz="2500">
              <a:latin typeface="Verdana"/>
              <a:ea typeface="Verdana"/>
              <a:cs typeface="Verdana"/>
              <a:sym typeface="Verdana"/>
            </a:endParaRPr>
          </a:p>
        </p:txBody>
      </p:sp>
      <p:sp>
        <p:nvSpPr>
          <p:cNvPr id="366" name="Google Shape;366;p36"/>
          <p:cNvSpPr txBox="1"/>
          <p:nvPr/>
        </p:nvSpPr>
        <p:spPr>
          <a:xfrm>
            <a:off x="9495457" y="6920108"/>
            <a:ext cx="3073200" cy="1136100"/>
          </a:xfrm>
          <a:prstGeom prst="rect">
            <a:avLst/>
          </a:prstGeom>
          <a:noFill/>
          <a:ln>
            <a:noFill/>
          </a:ln>
        </p:spPr>
        <p:txBody>
          <a:bodyPr anchorCtr="0" anchor="t" bIns="0" lIns="0" spcFirstLastPara="1" rIns="0" wrap="square" tIns="14600">
            <a:noAutofit/>
          </a:bodyPr>
          <a:lstStyle/>
          <a:p>
            <a:pPr indent="-927100" lvl="0" marL="939800" marR="0" rtl="0" algn="l">
              <a:lnSpc>
                <a:spcPct val="153300"/>
              </a:lnSpc>
              <a:spcBef>
                <a:spcPts val="0"/>
              </a:spcBef>
              <a:spcAft>
                <a:spcPts val="0"/>
              </a:spcAft>
              <a:buNone/>
            </a:pPr>
            <a:r>
              <a:rPr lang="en-US" sz="2400">
                <a:solidFill>
                  <a:srgbClr val="7E7E7E"/>
                </a:solidFill>
                <a:latin typeface="Arial"/>
                <a:ea typeface="Arial"/>
                <a:cs typeface="Arial"/>
                <a:sym typeface="Arial"/>
              </a:rPr>
              <a:t>Simulation of full client  behavior</a:t>
            </a:r>
            <a:endParaRPr sz="2400">
              <a:latin typeface="Arial"/>
              <a:ea typeface="Arial"/>
              <a:cs typeface="Arial"/>
              <a:sym typeface="Arial"/>
            </a:endParaRPr>
          </a:p>
        </p:txBody>
      </p:sp>
      <p:sp>
        <p:nvSpPr>
          <p:cNvPr id="367" name="Google Shape;367;p36"/>
          <p:cNvSpPr txBox="1"/>
          <p:nvPr/>
        </p:nvSpPr>
        <p:spPr>
          <a:xfrm>
            <a:off x="2557110" y="6648652"/>
            <a:ext cx="4542000" cy="825900"/>
          </a:xfrm>
          <a:prstGeom prst="rect">
            <a:avLst/>
          </a:prstGeom>
          <a:solidFill>
            <a:srgbClr val="9E9EA1"/>
          </a:solidFill>
          <a:ln>
            <a:noFill/>
          </a:ln>
        </p:spPr>
        <p:txBody>
          <a:bodyPr anchorCtr="0" anchor="t" bIns="0" lIns="0" spcFirstLastPara="1" rIns="0" wrap="square" tIns="195525">
            <a:noAutofit/>
          </a:bodyPr>
          <a:lstStyle/>
          <a:p>
            <a:pPr indent="0" lvl="0" marL="0" marR="38100" rtl="0" algn="ctr">
              <a:lnSpc>
                <a:spcPct val="100000"/>
              </a:lnSpc>
              <a:spcBef>
                <a:spcPts val="0"/>
              </a:spcBef>
              <a:spcAft>
                <a:spcPts val="0"/>
              </a:spcAft>
              <a:buNone/>
            </a:pPr>
            <a:r>
              <a:rPr b="1" lang="en-US" sz="2500" u="sng">
                <a:solidFill>
                  <a:schemeClr val="hlink"/>
                </a:solidFill>
                <a:latin typeface="Verdana"/>
                <a:ea typeface="Verdana"/>
                <a:cs typeface="Verdana"/>
                <a:sym typeface="Verdana"/>
                <a:hlinkClick r:id="rId13"/>
              </a:rPr>
              <a:t>NODE.JS</a:t>
            </a:r>
            <a:endParaRPr sz="2500">
              <a:latin typeface="Verdana"/>
              <a:ea typeface="Verdana"/>
              <a:cs typeface="Verdana"/>
              <a:sym typeface="Verdana"/>
            </a:endParaRPr>
          </a:p>
        </p:txBody>
      </p:sp>
      <p:sp>
        <p:nvSpPr>
          <p:cNvPr id="368" name="Google Shape;368;p36"/>
          <p:cNvSpPr txBox="1"/>
          <p:nvPr/>
        </p:nvSpPr>
        <p:spPr>
          <a:xfrm>
            <a:off x="2799976" y="7559600"/>
            <a:ext cx="4032000" cy="397200"/>
          </a:xfrm>
          <a:prstGeom prst="rect">
            <a:avLst/>
          </a:prstGeom>
          <a:noFill/>
          <a:ln>
            <a:noFill/>
          </a:ln>
        </p:spPr>
        <p:txBody>
          <a:bodyPr anchorCtr="0" anchor="t" bIns="0" lIns="0" spcFirstLastPara="1" rIns="0" wrap="square" tIns="20000">
            <a:noAutofit/>
          </a:bodyPr>
          <a:lstStyle/>
          <a:p>
            <a:pPr indent="0" lvl="0" marL="12700" marR="0" rtl="0" algn="ctr">
              <a:lnSpc>
                <a:spcPct val="100000"/>
              </a:lnSpc>
              <a:spcBef>
                <a:spcPts val="0"/>
              </a:spcBef>
              <a:spcAft>
                <a:spcPts val="0"/>
              </a:spcAft>
              <a:buNone/>
            </a:pPr>
            <a:r>
              <a:rPr lang="en-US" sz="2400">
                <a:solidFill>
                  <a:srgbClr val="7E7E7E"/>
                </a:solidFill>
                <a:latin typeface="Arial"/>
                <a:ea typeface="Arial"/>
                <a:cs typeface="Arial"/>
                <a:sym typeface="Arial"/>
              </a:rPr>
              <a:t>A useful JavaScript library</a:t>
            </a:r>
            <a:endParaRPr sz="2400">
              <a:latin typeface="Arial"/>
              <a:ea typeface="Arial"/>
              <a:cs typeface="Arial"/>
              <a:sym typeface="Arial"/>
            </a:endParaRPr>
          </a:p>
        </p:txBody>
      </p:sp>
      <p:sp>
        <p:nvSpPr>
          <p:cNvPr id="369" name="Google Shape;369;p36"/>
          <p:cNvSpPr/>
          <p:nvPr/>
        </p:nvSpPr>
        <p:spPr>
          <a:xfrm>
            <a:off x="15232130" y="4504804"/>
            <a:ext cx="8477700" cy="5113800"/>
          </a:xfrm>
          <a:prstGeom prst="rect">
            <a:avLst/>
          </a:prstGeom>
          <a:blipFill rotWithShape="1">
            <a:blip r:embed="rId14">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370" name="Google Shape;370;p36"/>
          <p:cNvSpPr/>
          <p:nvPr/>
        </p:nvSpPr>
        <p:spPr>
          <a:xfrm>
            <a:off x="9434688" y="8744666"/>
            <a:ext cx="3297000" cy="3295500"/>
          </a:xfrm>
          <a:prstGeom prst="rect">
            <a:avLst/>
          </a:prstGeom>
          <a:blipFill rotWithShape="1">
            <a:blip r:embed="rId15">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371" name="Google Shape;371;p36"/>
          <p:cNvSpPr/>
          <p:nvPr/>
        </p:nvSpPr>
        <p:spPr>
          <a:xfrm>
            <a:off x="2133116" y="2606358"/>
            <a:ext cx="5390100" cy="3295500"/>
          </a:xfrm>
          <a:prstGeom prst="rect">
            <a:avLst/>
          </a:prstGeom>
          <a:blipFill rotWithShape="1">
            <a:blip r:embed="rId16">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372" name="Google Shape;372;p36"/>
          <p:cNvSpPr/>
          <p:nvPr/>
        </p:nvSpPr>
        <p:spPr>
          <a:xfrm>
            <a:off x="714437" y="12676984"/>
            <a:ext cx="3147600" cy="210600"/>
          </a:xfrm>
          <a:prstGeom prst="rect">
            <a:avLst/>
          </a:prstGeom>
          <a:blipFill rotWithShape="1">
            <a:blip r:embed="rId17">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373" name="Google Shape;373;p36"/>
          <p:cNvSpPr txBox="1"/>
          <p:nvPr/>
        </p:nvSpPr>
        <p:spPr>
          <a:xfrm>
            <a:off x="2924725" y="1079000"/>
            <a:ext cx="19464600" cy="1002900"/>
          </a:xfrm>
          <a:prstGeom prst="rect">
            <a:avLst/>
          </a:prstGeom>
          <a:noFill/>
          <a:ln>
            <a:noFill/>
          </a:ln>
        </p:spPr>
        <p:txBody>
          <a:bodyPr anchorCtr="0" anchor="ctr" bIns="45700" lIns="91425" spcFirstLastPara="1" rIns="91425" wrap="square" tIns="45700">
            <a:noAutofit/>
          </a:bodyPr>
          <a:lstStyle/>
          <a:p>
            <a:pPr indent="0" lvl="0" marL="0" marR="0" rtl="0" algn="l">
              <a:lnSpc>
                <a:spcPct val="130740"/>
              </a:lnSpc>
              <a:spcBef>
                <a:spcPts val="0"/>
              </a:spcBef>
              <a:spcAft>
                <a:spcPts val="0"/>
              </a:spcAft>
              <a:buClr>
                <a:srgbClr val="000000"/>
              </a:buClr>
              <a:buFont typeface="Montserrat"/>
              <a:buNone/>
            </a:pPr>
            <a:r>
              <a:rPr b="1" lang="en-US" sz="7200">
                <a:latin typeface="Montserrat"/>
                <a:ea typeface="Montserrat"/>
                <a:cs typeface="Montserrat"/>
                <a:sym typeface="Montserrat"/>
              </a:rPr>
              <a:t>DEVELOPMENT TOOLS</a:t>
            </a:r>
            <a:endParaRPr b="1" sz="7200">
              <a:latin typeface="Montserrat"/>
              <a:ea typeface="Montserrat"/>
              <a:cs typeface="Montserrat"/>
              <a:sym typeface="Montserrat"/>
            </a:endParaRPr>
          </a:p>
        </p:txBody>
      </p:sp>
      <p:sp>
        <p:nvSpPr>
          <p:cNvPr id="374" name="Google Shape;374;p36"/>
          <p:cNvSpPr txBox="1"/>
          <p:nvPr/>
        </p:nvSpPr>
        <p:spPr>
          <a:xfrm>
            <a:off x="2924725" y="1762950"/>
            <a:ext cx="12083400" cy="10029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rgbClr val="D8D8D8"/>
              </a:buClr>
              <a:buFont typeface="Montserrat"/>
              <a:buNone/>
            </a:pPr>
            <a:r>
              <a:rPr b="1" lang="en-US" sz="4500">
                <a:latin typeface="Proxima Nova"/>
                <a:ea typeface="Proxima Nova"/>
                <a:cs typeface="Proxima Nova"/>
                <a:sym typeface="Proxima Nova"/>
              </a:rPr>
              <a:t>...AND GOOD</a:t>
            </a:r>
            <a:endParaRPr b="1" sz="4500">
              <a:latin typeface="Proxima Nova"/>
              <a:ea typeface="Proxima Nova"/>
              <a:cs typeface="Proxima Nova"/>
              <a:sym typeface="Proxima Nova"/>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8" name="Shape 378"/>
        <p:cNvGrpSpPr/>
        <p:nvPr/>
      </p:nvGrpSpPr>
      <p:grpSpPr>
        <a:xfrm>
          <a:off x="0" y="0"/>
          <a:ext cx="0" cy="0"/>
          <a:chOff x="0" y="0"/>
          <a:chExt cx="0" cy="0"/>
        </a:xfrm>
      </p:grpSpPr>
      <p:grpSp>
        <p:nvGrpSpPr>
          <p:cNvPr id="379" name="Google Shape;379;p37"/>
          <p:cNvGrpSpPr/>
          <p:nvPr/>
        </p:nvGrpSpPr>
        <p:grpSpPr>
          <a:xfrm>
            <a:off x="2580745" y="4104700"/>
            <a:ext cx="16440931" cy="5506596"/>
            <a:chOff x="8048061" y="4113886"/>
            <a:chExt cx="7216315" cy="2416976"/>
          </a:xfrm>
        </p:grpSpPr>
        <p:sp>
          <p:nvSpPr>
            <p:cNvPr id="380" name="Google Shape;380;p37"/>
            <p:cNvSpPr txBox="1"/>
            <p:nvPr/>
          </p:nvSpPr>
          <p:spPr>
            <a:xfrm>
              <a:off x="10238820" y="4911916"/>
              <a:ext cx="4914600" cy="8172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dk2"/>
                </a:buClr>
                <a:buFont typeface="Montserrat"/>
                <a:buNone/>
              </a:pPr>
              <a:r>
                <a:rPr b="1" lang="en-US" sz="9400">
                  <a:solidFill>
                    <a:schemeClr val="dk2"/>
                  </a:solidFill>
                  <a:latin typeface="Montserrat"/>
                  <a:ea typeface="Montserrat"/>
                  <a:cs typeface="Montserrat"/>
                  <a:sym typeface="Montserrat"/>
                </a:rPr>
                <a:t>METAMASK &amp;</a:t>
              </a:r>
              <a:endParaRPr b="1" sz="9400">
                <a:solidFill>
                  <a:schemeClr val="dk2"/>
                </a:solidFill>
                <a:latin typeface="Montserrat"/>
                <a:ea typeface="Montserrat"/>
                <a:cs typeface="Montserrat"/>
                <a:sym typeface="Montserrat"/>
              </a:endParaRPr>
            </a:p>
            <a:p>
              <a:pPr indent="0" lvl="0" marL="0" rtl="0" algn="ctr">
                <a:spcBef>
                  <a:spcPts val="0"/>
                </a:spcBef>
                <a:spcAft>
                  <a:spcPts val="0"/>
                </a:spcAft>
                <a:buClr>
                  <a:schemeClr val="dk2"/>
                </a:buClr>
                <a:buFont typeface="Montserrat"/>
                <a:buNone/>
              </a:pPr>
              <a:r>
                <a:rPr b="1" lang="en-US" sz="9400">
                  <a:solidFill>
                    <a:schemeClr val="dk2"/>
                  </a:solidFill>
                  <a:latin typeface="Montserrat"/>
                  <a:ea typeface="Montserrat"/>
                  <a:cs typeface="Montserrat"/>
                  <a:sym typeface="Montserrat"/>
                </a:rPr>
                <a:t>ETHERSCAN</a:t>
              </a:r>
              <a:endParaRPr b="1" sz="9400">
                <a:solidFill>
                  <a:schemeClr val="dk2"/>
                </a:solidFill>
                <a:latin typeface="Montserrat"/>
                <a:ea typeface="Montserrat"/>
                <a:cs typeface="Montserrat"/>
                <a:sym typeface="Montserrat"/>
              </a:endParaRPr>
            </a:p>
          </p:txBody>
        </p:sp>
        <p:sp>
          <p:nvSpPr>
            <p:cNvPr id="381" name="Google Shape;381;p37"/>
            <p:cNvSpPr txBox="1"/>
            <p:nvPr/>
          </p:nvSpPr>
          <p:spPr>
            <a:xfrm>
              <a:off x="8048061" y="4117650"/>
              <a:ext cx="2202600" cy="2067000"/>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Clr>
                  <a:srgbClr val="D8D8D8"/>
                </a:buClr>
                <a:buFont typeface="Montserrat"/>
                <a:buNone/>
              </a:pPr>
              <a:r>
                <a:rPr b="1" lang="en-US" sz="30000">
                  <a:solidFill>
                    <a:srgbClr val="D8D8D8"/>
                  </a:solidFill>
                  <a:latin typeface="Montserrat"/>
                  <a:ea typeface="Montserrat"/>
                  <a:cs typeface="Montserrat"/>
                  <a:sym typeface="Montserrat"/>
                </a:rPr>
                <a:t>2</a:t>
              </a:r>
              <a:endParaRPr/>
            </a:p>
          </p:txBody>
        </p:sp>
        <p:cxnSp>
          <p:nvCxnSpPr>
            <p:cNvPr id="382" name="Google Shape;382;p37"/>
            <p:cNvCxnSpPr/>
            <p:nvPr/>
          </p:nvCxnSpPr>
          <p:spPr>
            <a:xfrm flipH="1">
              <a:off x="9923266" y="4113886"/>
              <a:ext cx="5330400" cy="3900"/>
            </a:xfrm>
            <a:prstGeom prst="straightConnector1">
              <a:avLst/>
            </a:prstGeom>
            <a:noFill/>
            <a:ln cap="flat" cmpd="sng" w="28575">
              <a:solidFill>
                <a:schemeClr val="accent1"/>
              </a:solidFill>
              <a:prstDash val="solid"/>
              <a:miter lim="8000"/>
              <a:headEnd len="sm" w="sm" type="none"/>
              <a:tailEnd len="sm" w="sm" type="none"/>
            </a:ln>
          </p:spPr>
        </p:cxnSp>
        <p:cxnSp>
          <p:nvCxnSpPr>
            <p:cNvPr id="383" name="Google Shape;383;p37"/>
            <p:cNvCxnSpPr/>
            <p:nvPr/>
          </p:nvCxnSpPr>
          <p:spPr>
            <a:xfrm>
              <a:off x="9923385" y="6197862"/>
              <a:ext cx="0" cy="333000"/>
            </a:xfrm>
            <a:prstGeom prst="straightConnector1">
              <a:avLst/>
            </a:prstGeom>
            <a:noFill/>
            <a:ln cap="flat" cmpd="sng" w="28575">
              <a:solidFill>
                <a:schemeClr val="accent1"/>
              </a:solidFill>
              <a:prstDash val="solid"/>
              <a:miter lim="8000"/>
              <a:headEnd len="sm" w="sm" type="none"/>
              <a:tailEnd len="sm" w="sm" type="none"/>
            </a:ln>
          </p:spPr>
        </p:cxnSp>
        <p:cxnSp>
          <p:nvCxnSpPr>
            <p:cNvPr id="384" name="Google Shape;384;p37"/>
            <p:cNvCxnSpPr/>
            <p:nvPr/>
          </p:nvCxnSpPr>
          <p:spPr>
            <a:xfrm rot="10800000">
              <a:off x="9923476" y="6523548"/>
              <a:ext cx="5340900" cy="600"/>
            </a:xfrm>
            <a:prstGeom prst="straightConnector1">
              <a:avLst/>
            </a:prstGeom>
            <a:noFill/>
            <a:ln cap="flat" cmpd="sng" w="28575">
              <a:solidFill>
                <a:schemeClr val="accent1"/>
              </a:solidFill>
              <a:prstDash val="solid"/>
              <a:miter lim="8000"/>
              <a:headEnd len="sm" w="sm" type="none"/>
              <a:tailEnd len="sm" w="sm" type="none"/>
            </a:ln>
          </p:spPr>
        </p:cxnSp>
        <p:cxnSp>
          <p:nvCxnSpPr>
            <p:cNvPr id="385" name="Google Shape;385;p37"/>
            <p:cNvCxnSpPr/>
            <p:nvPr/>
          </p:nvCxnSpPr>
          <p:spPr>
            <a:xfrm>
              <a:off x="15253759" y="4121524"/>
              <a:ext cx="0" cy="2405700"/>
            </a:xfrm>
            <a:prstGeom prst="straightConnector1">
              <a:avLst/>
            </a:prstGeom>
            <a:noFill/>
            <a:ln cap="flat" cmpd="sng" w="28575">
              <a:solidFill>
                <a:schemeClr val="accent1"/>
              </a:solidFill>
              <a:prstDash val="solid"/>
              <a:miter lim="8000"/>
              <a:headEnd len="sm" w="sm" type="none"/>
              <a:tailEnd len="sm" w="sm" type="none"/>
            </a:ln>
          </p:spPr>
        </p:cxnSp>
        <p:cxnSp>
          <p:nvCxnSpPr>
            <p:cNvPr id="386" name="Google Shape;386;p37"/>
            <p:cNvCxnSpPr/>
            <p:nvPr/>
          </p:nvCxnSpPr>
          <p:spPr>
            <a:xfrm>
              <a:off x="9923385" y="4117650"/>
              <a:ext cx="0" cy="333000"/>
            </a:xfrm>
            <a:prstGeom prst="straightConnector1">
              <a:avLst/>
            </a:prstGeom>
            <a:noFill/>
            <a:ln cap="flat" cmpd="sng" w="28575">
              <a:solidFill>
                <a:schemeClr val="accent1"/>
              </a:solidFill>
              <a:prstDash val="solid"/>
              <a:miter lim="8000"/>
              <a:headEnd len="sm" w="sm" type="none"/>
              <a:tailEnd len="sm" w="sm" type="none"/>
            </a:ln>
          </p:spPr>
        </p:cxnSp>
      </p:gr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1" name="Shape 391"/>
        <p:cNvGrpSpPr/>
        <p:nvPr/>
      </p:nvGrpSpPr>
      <p:grpSpPr>
        <a:xfrm>
          <a:off x="0" y="0"/>
          <a:ext cx="0" cy="0"/>
          <a:chOff x="0" y="0"/>
          <a:chExt cx="0" cy="0"/>
        </a:xfrm>
      </p:grpSpPr>
      <p:sp>
        <p:nvSpPr>
          <p:cNvPr id="392" name="Google Shape;392;p38"/>
          <p:cNvSpPr txBox="1"/>
          <p:nvPr/>
        </p:nvSpPr>
        <p:spPr>
          <a:xfrm>
            <a:off x="2924725" y="1079000"/>
            <a:ext cx="19464600" cy="1002900"/>
          </a:xfrm>
          <a:prstGeom prst="rect">
            <a:avLst/>
          </a:prstGeom>
          <a:noFill/>
          <a:ln>
            <a:noFill/>
          </a:ln>
        </p:spPr>
        <p:txBody>
          <a:bodyPr anchorCtr="0" anchor="ctr" bIns="45700" lIns="91425" spcFirstLastPara="1" rIns="91425" wrap="square" tIns="45700">
            <a:noAutofit/>
          </a:bodyPr>
          <a:lstStyle/>
          <a:p>
            <a:pPr indent="0" lvl="0" marL="0" marR="0" rtl="0" algn="l">
              <a:lnSpc>
                <a:spcPct val="130740"/>
              </a:lnSpc>
              <a:spcBef>
                <a:spcPts val="0"/>
              </a:spcBef>
              <a:spcAft>
                <a:spcPts val="0"/>
              </a:spcAft>
              <a:buClr>
                <a:srgbClr val="000000"/>
              </a:buClr>
              <a:buFont typeface="Montserrat"/>
              <a:buNone/>
            </a:pPr>
            <a:r>
              <a:rPr b="1" lang="en-US" sz="7200">
                <a:latin typeface="Montserrat"/>
                <a:ea typeface="Montserrat"/>
                <a:cs typeface="Montserrat"/>
                <a:sym typeface="Montserrat"/>
              </a:rPr>
              <a:t>DEVELOPMENT TOOLS</a:t>
            </a:r>
            <a:endParaRPr b="1" sz="7200">
              <a:latin typeface="Montserrat"/>
              <a:ea typeface="Montserrat"/>
              <a:cs typeface="Montserrat"/>
              <a:sym typeface="Montserrat"/>
            </a:endParaRPr>
          </a:p>
        </p:txBody>
      </p:sp>
      <p:sp>
        <p:nvSpPr>
          <p:cNvPr id="393" name="Google Shape;393;p38"/>
          <p:cNvSpPr txBox="1"/>
          <p:nvPr/>
        </p:nvSpPr>
        <p:spPr>
          <a:xfrm>
            <a:off x="2924725" y="1762950"/>
            <a:ext cx="12083400" cy="10029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rgbClr val="D8D8D8"/>
              </a:buClr>
              <a:buFont typeface="Montserrat"/>
              <a:buNone/>
            </a:pPr>
            <a:r>
              <a:rPr b="1" lang="en-US" sz="4500">
                <a:latin typeface="Proxima Nova"/>
                <a:ea typeface="Proxima Nova"/>
                <a:cs typeface="Proxima Nova"/>
                <a:sym typeface="Proxima Nova"/>
              </a:rPr>
              <a:t>THE MEANS TO ALL EVIL</a:t>
            </a:r>
            <a:endParaRPr b="1" sz="4500">
              <a:latin typeface="Proxima Nova"/>
              <a:ea typeface="Proxima Nova"/>
              <a:cs typeface="Proxima Nova"/>
              <a:sym typeface="Proxima Nova"/>
            </a:endParaRPr>
          </a:p>
        </p:txBody>
      </p:sp>
      <p:pic>
        <p:nvPicPr>
          <p:cNvPr id="394" name="Google Shape;394;p38"/>
          <p:cNvPicPr preferRelativeResize="0"/>
          <p:nvPr/>
        </p:nvPicPr>
        <p:blipFill>
          <a:blip r:embed="rId3">
            <a:alphaModFix/>
          </a:blip>
          <a:stretch>
            <a:fillRect/>
          </a:stretch>
        </p:blipFill>
        <p:spPr>
          <a:xfrm>
            <a:off x="2372400" y="4404838"/>
            <a:ext cx="5361400" cy="4906325"/>
          </a:xfrm>
          <a:prstGeom prst="rect">
            <a:avLst/>
          </a:prstGeom>
          <a:noFill/>
          <a:ln>
            <a:noFill/>
          </a:ln>
        </p:spPr>
      </p:pic>
      <p:sp>
        <p:nvSpPr>
          <p:cNvPr id="395" name="Google Shape;395;p38"/>
          <p:cNvSpPr txBox="1"/>
          <p:nvPr>
            <p:ph idx="1" type="body"/>
          </p:nvPr>
        </p:nvSpPr>
        <p:spPr>
          <a:xfrm>
            <a:off x="9136225" y="4148388"/>
            <a:ext cx="13253100" cy="5419200"/>
          </a:xfrm>
          <a:prstGeom prst="rect">
            <a:avLst/>
          </a:prstGeom>
          <a:noFill/>
          <a:ln>
            <a:noFill/>
          </a:ln>
        </p:spPr>
        <p:txBody>
          <a:bodyPr anchorCtr="0" anchor="t" bIns="243750" lIns="243750" spcFirstLastPara="1" rIns="243750" wrap="square" tIns="243750">
            <a:noAutofit/>
          </a:bodyPr>
          <a:lstStyle/>
          <a:p>
            <a:pPr indent="-552450" lvl="0" marL="457200" marR="0" rtl="0" algn="l">
              <a:lnSpc>
                <a:spcPct val="115000"/>
              </a:lnSpc>
              <a:spcBef>
                <a:spcPts val="1000"/>
              </a:spcBef>
              <a:spcAft>
                <a:spcPts val="0"/>
              </a:spcAft>
              <a:buClr>
                <a:srgbClr val="424242"/>
              </a:buClr>
              <a:buSzPts val="5100"/>
              <a:buFont typeface="Proxima Nova"/>
              <a:buChar char="●"/>
            </a:pPr>
            <a:r>
              <a:rPr lang="en-US" sz="5100">
                <a:solidFill>
                  <a:srgbClr val="424242"/>
                </a:solidFill>
                <a:latin typeface="Proxima Nova"/>
                <a:ea typeface="Proxima Nova"/>
                <a:cs typeface="Proxima Nova"/>
                <a:sym typeface="Proxima Nova"/>
              </a:rPr>
              <a:t>Chrome extension that allows access to Ethereum-based dApps in a browser</a:t>
            </a:r>
            <a:endParaRPr sz="5100">
              <a:solidFill>
                <a:srgbClr val="424242"/>
              </a:solidFill>
              <a:latin typeface="Proxima Nova"/>
              <a:ea typeface="Proxima Nova"/>
              <a:cs typeface="Proxima Nova"/>
              <a:sym typeface="Proxima Nova"/>
            </a:endParaRPr>
          </a:p>
          <a:p>
            <a:pPr indent="-552450" lvl="1" marL="914400" marR="0" rtl="0" algn="l">
              <a:lnSpc>
                <a:spcPct val="115000"/>
              </a:lnSpc>
              <a:spcBef>
                <a:spcPts val="0"/>
              </a:spcBef>
              <a:spcAft>
                <a:spcPts val="0"/>
              </a:spcAft>
              <a:buClr>
                <a:srgbClr val="424242"/>
              </a:buClr>
              <a:buSzPts val="5100"/>
              <a:buFont typeface="Proxima Nova"/>
              <a:buChar char="○"/>
            </a:pPr>
            <a:r>
              <a:rPr lang="en-US" sz="5100">
                <a:solidFill>
                  <a:srgbClr val="424242"/>
                </a:solidFill>
                <a:latin typeface="Proxima Nova"/>
                <a:ea typeface="Proxima Nova"/>
                <a:cs typeface="Proxima Nova"/>
                <a:sym typeface="Proxima Nova"/>
              </a:rPr>
              <a:t>Creation and management of identities/accounts</a:t>
            </a:r>
            <a:endParaRPr sz="5100">
              <a:solidFill>
                <a:srgbClr val="424242"/>
              </a:solidFill>
              <a:latin typeface="Proxima Nova"/>
              <a:ea typeface="Proxima Nova"/>
              <a:cs typeface="Proxima Nova"/>
              <a:sym typeface="Proxima Nova"/>
            </a:endParaRPr>
          </a:p>
          <a:p>
            <a:pPr indent="-552450" lvl="1" marL="914400" marR="0" rtl="0" algn="l">
              <a:lnSpc>
                <a:spcPct val="115000"/>
              </a:lnSpc>
              <a:spcBef>
                <a:spcPts val="0"/>
              </a:spcBef>
              <a:spcAft>
                <a:spcPts val="0"/>
              </a:spcAft>
              <a:buClr>
                <a:srgbClr val="424242"/>
              </a:buClr>
              <a:buSzPts val="5100"/>
              <a:buFont typeface="Proxima Nova"/>
              <a:buChar char="○"/>
            </a:pPr>
            <a:r>
              <a:rPr lang="en-US" sz="5100">
                <a:solidFill>
                  <a:srgbClr val="424242"/>
                </a:solidFill>
                <a:latin typeface="Proxima Nova"/>
                <a:ea typeface="Proxima Nova"/>
                <a:cs typeface="Proxima Nova"/>
                <a:sym typeface="Proxima Nova"/>
              </a:rPr>
              <a:t>Wallet functionality: i</a:t>
            </a:r>
            <a:r>
              <a:rPr lang="en-US" sz="5100">
                <a:solidFill>
                  <a:srgbClr val="424242"/>
                </a:solidFill>
                <a:latin typeface="Proxima Nova"/>
                <a:ea typeface="Proxima Nova"/>
                <a:cs typeface="Proxima Nova"/>
                <a:sym typeface="Proxima Nova"/>
              </a:rPr>
              <a:t>nterface for accounts and transactions </a:t>
            </a:r>
            <a:endParaRPr sz="5100">
              <a:solidFill>
                <a:srgbClr val="424242"/>
              </a:solidFill>
              <a:latin typeface="Proxima Nova"/>
              <a:ea typeface="Proxima Nova"/>
              <a:cs typeface="Proxima Nova"/>
              <a:sym typeface="Proxima Nova"/>
            </a:endParaRPr>
          </a:p>
        </p:txBody>
      </p:sp>
      <p:sp>
        <p:nvSpPr>
          <p:cNvPr id="396" name="Google Shape;396;p38"/>
          <p:cNvSpPr txBox="1"/>
          <p:nvPr/>
        </p:nvSpPr>
        <p:spPr>
          <a:xfrm>
            <a:off x="753450" y="12136925"/>
            <a:ext cx="5363100" cy="1400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sz="2400">
              <a:latin typeface="Montserrat SemiBold"/>
              <a:ea typeface="Montserrat SemiBold"/>
              <a:cs typeface="Montserrat SemiBold"/>
              <a:sym typeface="Montserrat SemiBold"/>
            </a:endParaRPr>
          </a:p>
          <a:p>
            <a:pPr indent="0" lvl="0" marL="0" rtl="0" algn="l">
              <a:spcBef>
                <a:spcPts val="0"/>
              </a:spcBef>
              <a:spcAft>
                <a:spcPts val="0"/>
              </a:spcAft>
              <a:buNone/>
            </a:pPr>
            <a:r>
              <a:rPr lang="en-US" sz="2400">
                <a:solidFill>
                  <a:srgbClr val="B7B7B7"/>
                </a:solidFill>
                <a:latin typeface="Montserrat SemiBold"/>
                <a:ea typeface="Montserrat SemiBold"/>
                <a:cs typeface="Montserrat SemiBold"/>
                <a:sym typeface="Montserrat SemiBold"/>
              </a:rPr>
              <a:t>AUTHOR: HAENA LEE</a:t>
            </a:r>
            <a:endParaRPr sz="2400">
              <a:solidFill>
                <a:srgbClr val="B7B7B7"/>
              </a:solidFill>
              <a:latin typeface="Montserrat SemiBold"/>
              <a:ea typeface="Montserrat SemiBold"/>
              <a:cs typeface="Montserrat SemiBold"/>
              <a:sym typeface="Montserrat SemiBold"/>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1" name="Shape 401"/>
        <p:cNvGrpSpPr/>
        <p:nvPr/>
      </p:nvGrpSpPr>
      <p:grpSpPr>
        <a:xfrm>
          <a:off x="0" y="0"/>
          <a:ext cx="0" cy="0"/>
          <a:chOff x="0" y="0"/>
          <a:chExt cx="0" cy="0"/>
        </a:xfrm>
      </p:grpSpPr>
      <p:sp>
        <p:nvSpPr>
          <p:cNvPr id="402" name="Google Shape;402;p39"/>
          <p:cNvSpPr/>
          <p:nvPr/>
        </p:nvSpPr>
        <p:spPr>
          <a:xfrm>
            <a:off x="19722423" y="12041521"/>
            <a:ext cx="4485000" cy="1564800"/>
          </a:xfrm>
          <a:prstGeom prst="rect">
            <a:avLst/>
          </a:prstGeom>
          <a:blipFill rotWithShape="1">
            <a:blip r:embed="rId3">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403" name="Google Shape;403;p39"/>
          <p:cNvSpPr/>
          <p:nvPr/>
        </p:nvSpPr>
        <p:spPr>
          <a:xfrm>
            <a:off x="803401" y="237673"/>
            <a:ext cx="2098200" cy="2424300"/>
          </a:xfrm>
          <a:prstGeom prst="rect">
            <a:avLst/>
          </a:prstGeom>
          <a:blipFill rotWithShape="1">
            <a:blip r:embed="rId4">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404" name="Google Shape;404;p39"/>
          <p:cNvSpPr/>
          <p:nvPr/>
        </p:nvSpPr>
        <p:spPr>
          <a:xfrm>
            <a:off x="746362" y="11745789"/>
            <a:ext cx="215100" cy="187200"/>
          </a:xfrm>
          <a:prstGeom prst="rect">
            <a:avLst/>
          </a:prstGeom>
          <a:blipFill rotWithShape="1">
            <a:blip r:embed="rId5">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405" name="Google Shape;405;p39"/>
          <p:cNvSpPr/>
          <p:nvPr/>
        </p:nvSpPr>
        <p:spPr>
          <a:xfrm>
            <a:off x="417127" y="11750252"/>
            <a:ext cx="337233" cy="291806"/>
          </a:xfrm>
          <a:custGeom>
            <a:rect b="b" l="l" r="r" t="t"/>
            <a:pathLst>
              <a:path extrusionOk="0" h="240665" w="278130">
                <a:moveTo>
                  <a:pt x="138831" y="240295"/>
                </a:moveTo>
                <a:lnTo>
                  <a:pt x="0" y="0"/>
                </a:lnTo>
                <a:lnTo>
                  <a:pt x="277663" y="0"/>
                </a:lnTo>
                <a:lnTo>
                  <a:pt x="138831" y="240295"/>
                </a:lnTo>
                <a:close/>
              </a:path>
            </a:pathLst>
          </a:custGeom>
          <a:solidFill>
            <a:srgbClr val="FFD815"/>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406" name="Google Shape;406;p39"/>
          <p:cNvSpPr/>
          <p:nvPr/>
        </p:nvSpPr>
        <p:spPr>
          <a:xfrm>
            <a:off x="417127" y="11750251"/>
            <a:ext cx="337233" cy="291806"/>
          </a:xfrm>
          <a:custGeom>
            <a:rect b="b" l="l" r="r" t="t"/>
            <a:pathLst>
              <a:path extrusionOk="0" h="240665" w="278130">
                <a:moveTo>
                  <a:pt x="277663" y="0"/>
                </a:moveTo>
                <a:lnTo>
                  <a:pt x="138831" y="240295"/>
                </a:lnTo>
                <a:lnTo>
                  <a:pt x="0" y="0"/>
                </a:lnTo>
                <a:lnTo>
                  <a:pt x="277663" y="0"/>
                </a:lnTo>
                <a:close/>
              </a:path>
            </a:pathLst>
          </a:custGeom>
          <a:noFill/>
          <a:ln cap="flat" cmpd="sng" w="9525">
            <a:solidFill>
              <a:srgbClr val="FFD815"/>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407" name="Google Shape;407;p39"/>
          <p:cNvSpPr/>
          <p:nvPr/>
        </p:nvSpPr>
        <p:spPr>
          <a:xfrm>
            <a:off x="1152072" y="12299102"/>
            <a:ext cx="215100" cy="187200"/>
          </a:xfrm>
          <a:prstGeom prst="rect">
            <a:avLst/>
          </a:prstGeom>
          <a:blipFill rotWithShape="1">
            <a:blip r:embed="rId6">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408" name="Google Shape;408;p39"/>
          <p:cNvSpPr/>
          <p:nvPr/>
        </p:nvSpPr>
        <p:spPr>
          <a:xfrm>
            <a:off x="283300" y="12481146"/>
            <a:ext cx="337233" cy="291806"/>
          </a:xfrm>
          <a:custGeom>
            <a:rect b="b" l="l" r="r" t="t"/>
            <a:pathLst>
              <a:path extrusionOk="0" h="240665" w="278130">
                <a:moveTo>
                  <a:pt x="138831" y="240295"/>
                </a:moveTo>
                <a:lnTo>
                  <a:pt x="0" y="0"/>
                </a:lnTo>
                <a:lnTo>
                  <a:pt x="277663" y="0"/>
                </a:lnTo>
                <a:lnTo>
                  <a:pt x="138831" y="240295"/>
                </a:lnTo>
                <a:close/>
              </a:path>
            </a:pathLst>
          </a:custGeom>
          <a:solidFill>
            <a:srgbClr val="FFD815"/>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409" name="Google Shape;409;p39"/>
          <p:cNvSpPr/>
          <p:nvPr/>
        </p:nvSpPr>
        <p:spPr>
          <a:xfrm>
            <a:off x="283300" y="12481144"/>
            <a:ext cx="337233" cy="291806"/>
          </a:xfrm>
          <a:custGeom>
            <a:rect b="b" l="l" r="r" t="t"/>
            <a:pathLst>
              <a:path extrusionOk="0" h="240665" w="278130">
                <a:moveTo>
                  <a:pt x="277663" y="0"/>
                </a:moveTo>
                <a:lnTo>
                  <a:pt x="138831" y="240295"/>
                </a:lnTo>
                <a:lnTo>
                  <a:pt x="0" y="0"/>
                </a:lnTo>
                <a:lnTo>
                  <a:pt x="277663" y="0"/>
                </a:lnTo>
                <a:close/>
              </a:path>
            </a:pathLst>
          </a:custGeom>
          <a:noFill/>
          <a:ln cap="flat" cmpd="sng" w="9525">
            <a:solidFill>
              <a:srgbClr val="FFD815"/>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410" name="Google Shape;410;p39"/>
          <p:cNvSpPr/>
          <p:nvPr/>
        </p:nvSpPr>
        <p:spPr>
          <a:xfrm>
            <a:off x="619972" y="13122672"/>
            <a:ext cx="337233" cy="291806"/>
          </a:xfrm>
          <a:custGeom>
            <a:rect b="b" l="l" r="r" t="t"/>
            <a:pathLst>
              <a:path extrusionOk="0" h="240665" w="278130">
                <a:moveTo>
                  <a:pt x="138831" y="240295"/>
                </a:moveTo>
                <a:lnTo>
                  <a:pt x="0" y="0"/>
                </a:lnTo>
                <a:lnTo>
                  <a:pt x="277663" y="0"/>
                </a:lnTo>
                <a:lnTo>
                  <a:pt x="138831" y="240295"/>
                </a:lnTo>
                <a:close/>
              </a:path>
            </a:pathLst>
          </a:custGeom>
          <a:solidFill>
            <a:srgbClr val="FFD815"/>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411" name="Google Shape;411;p39"/>
          <p:cNvSpPr/>
          <p:nvPr/>
        </p:nvSpPr>
        <p:spPr>
          <a:xfrm>
            <a:off x="619972" y="13122672"/>
            <a:ext cx="337233" cy="291806"/>
          </a:xfrm>
          <a:custGeom>
            <a:rect b="b" l="l" r="r" t="t"/>
            <a:pathLst>
              <a:path extrusionOk="0" h="240665" w="278130">
                <a:moveTo>
                  <a:pt x="277663" y="0"/>
                </a:moveTo>
                <a:lnTo>
                  <a:pt x="138831" y="240295"/>
                </a:lnTo>
                <a:lnTo>
                  <a:pt x="0" y="0"/>
                </a:lnTo>
                <a:lnTo>
                  <a:pt x="277663" y="0"/>
                </a:lnTo>
                <a:close/>
              </a:path>
            </a:pathLst>
          </a:custGeom>
          <a:noFill/>
          <a:ln cap="flat" cmpd="sng" w="9525">
            <a:solidFill>
              <a:srgbClr val="FFD815"/>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412" name="Google Shape;412;p39"/>
          <p:cNvSpPr/>
          <p:nvPr/>
        </p:nvSpPr>
        <p:spPr>
          <a:xfrm>
            <a:off x="1157466" y="11124735"/>
            <a:ext cx="215100" cy="187200"/>
          </a:xfrm>
          <a:prstGeom prst="rect">
            <a:avLst/>
          </a:prstGeom>
          <a:blipFill rotWithShape="1">
            <a:blip r:embed="rId7">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413" name="Google Shape;413;p39"/>
          <p:cNvSpPr/>
          <p:nvPr/>
        </p:nvSpPr>
        <p:spPr>
          <a:xfrm>
            <a:off x="680796" y="10946854"/>
            <a:ext cx="215100" cy="187200"/>
          </a:xfrm>
          <a:prstGeom prst="rect">
            <a:avLst/>
          </a:prstGeom>
          <a:blipFill rotWithShape="1">
            <a:blip r:embed="rId8">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414" name="Google Shape;414;p39"/>
          <p:cNvSpPr txBox="1"/>
          <p:nvPr/>
        </p:nvSpPr>
        <p:spPr>
          <a:xfrm>
            <a:off x="2924725" y="1079000"/>
            <a:ext cx="19464600" cy="1002900"/>
          </a:xfrm>
          <a:prstGeom prst="rect">
            <a:avLst/>
          </a:prstGeom>
          <a:noFill/>
          <a:ln>
            <a:noFill/>
          </a:ln>
        </p:spPr>
        <p:txBody>
          <a:bodyPr anchorCtr="0" anchor="ctr" bIns="45700" lIns="91425" spcFirstLastPara="1" rIns="91425" wrap="square" tIns="45700">
            <a:noAutofit/>
          </a:bodyPr>
          <a:lstStyle/>
          <a:p>
            <a:pPr indent="0" lvl="0" marL="0" marR="0" rtl="0" algn="l">
              <a:lnSpc>
                <a:spcPct val="130740"/>
              </a:lnSpc>
              <a:spcBef>
                <a:spcPts val="0"/>
              </a:spcBef>
              <a:spcAft>
                <a:spcPts val="0"/>
              </a:spcAft>
              <a:buClr>
                <a:srgbClr val="000000"/>
              </a:buClr>
              <a:buFont typeface="Montserrat"/>
              <a:buNone/>
            </a:pPr>
            <a:r>
              <a:rPr b="1" lang="en-US" sz="7200">
                <a:latin typeface="Montserrat"/>
                <a:ea typeface="Montserrat"/>
                <a:cs typeface="Montserrat"/>
                <a:sym typeface="Montserrat"/>
              </a:rPr>
              <a:t>ETHERSCAN</a:t>
            </a:r>
            <a:endParaRPr b="1" sz="7200">
              <a:latin typeface="Montserrat"/>
              <a:ea typeface="Montserrat"/>
              <a:cs typeface="Montserrat"/>
              <a:sym typeface="Montserrat"/>
            </a:endParaRPr>
          </a:p>
        </p:txBody>
      </p:sp>
      <p:sp>
        <p:nvSpPr>
          <p:cNvPr id="415" name="Google Shape;415;p39"/>
          <p:cNvSpPr txBox="1"/>
          <p:nvPr/>
        </p:nvSpPr>
        <p:spPr>
          <a:xfrm>
            <a:off x="2924725" y="1762950"/>
            <a:ext cx="12083400" cy="10029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dk2"/>
              </a:buClr>
              <a:buSzPts val="1100"/>
              <a:buFont typeface="Arial"/>
              <a:buNone/>
            </a:pPr>
            <a:r>
              <a:rPr b="1" lang="en-US" sz="4500">
                <a:latin typeface="Proxima Nova"/>
                <a:ea typeface="Proxima Nova"/>
                <a:cs typeface="Proxima Nova"/>
                <a:sym typeface="Proxima Nova"/>
              </a:rPr>
              <a:t>ETHEREUM DEMO</a:t>
            </a:r>
            <a:endParaRPr b="1" sz="4500">
              <a:latin typeface="Proxima Nova"/>
              <a:ea typeface="Proxima Nova"/>
              <a:cs typeface="Proxima Nova"/>
              <a:sym typeface="Proxima Nova"/>
            </a:endParaRPr>
          </a:p>
        </p:txBody>
      </p:sp>
      <p:pic>
        <p:nvPicPr>
          <p:cNvPr id="416" name="Google Shape;416;p39"/>
          <p:cNvPicPr preferRelativeResize="0"/>
          <p:nvPr/>
        </p:nvPicPr>
        <p:blipFill>
          <a:blip r:embed="rId9">
            <a:alphaModFix/>
          </a:blip>
          <a:stretch>
            <a:fillRect/>
          </a:stretch>
        </p:blipFill>
        <p:spPr>
          <a:xfrm>
            <a:off x="4919638" y="2765838"/>
            <a:ext cx="13687736" cy="9195586"/>
          </a:xfrm>
          <a:prstGeom prst="rect">
            <a:avLst/>
          </a:prstGeom>
          <a:noFill/>
          <a:ln cap="flat" cmpd="sng" w="38100">
            <a:solidFill>
              <a:schemeClr val="dk2"/>
            </a:solidFill>
            <a:prstDash val="solid"/>
            <a:round/>
            <a:headEnd len="sm" w="sm" type="none"/>
            <a:tailEnd len="sm" w="sm" type="none"/>
          </a:ln>
        </p:spPr>
      </p:pic>
      <p:sp>
        <p:nvSpPr>
          <p:cNvPr id="417" name="Google Shape;417;p39"/>
          <p:cNvSpPr/>
          <p:nvPr/>
        </p:nvSpPr>
        <p:spPr>
          <a:xfrm>
            <a:off x="3859900" y="8178450"/>
            <a:ext cx="1275900" cy="850500"/>
          </a:xfrm>
          <a:prstGeom prst="rightArrow">
            <a:avLst>
              <a:gd fmla="val 50000" name="adj1"/>
              <a:gd fmla="val 50000" name="adj2"/>
            </a:avLst>
          </a:prstGeom>
          <a:solidFill>
            <a:schemeClr val="accent2"/>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8" name="Google Shape;418;p39"/>
          <p:cNvSpPr txBox="1"/>
          <p:nvPr/>
        </p:nvSpPr>
        <p:spPr>
          <a:xfrm>
            <a:off x="803400" y="12603188"/>
            <a:ext cx="5432100" cy="402600"/>
          </a:xfrm>
          <a:prstGeom prst="rect">
            <a:avLst/>
          </a:prstGeom>
          <a:noFill/>
          <a:ln>
            <a:noFill/>
          </a:ln>
        </p:spPr>
        <p:txBody>
          <a:bodyPr anchorCtr="0" anchor="t" bIns="0" lIns="0" spcFirstLastPara="1" rIns="0" wrap="square" tIns="0">
            <a:noAutofit/>
          </a:bodyPr>
          <a:lstStyle/>
          <a:p>
            <a:pPr indent="0" lvl="0" marL="12700" marR="0" rtl="0" algn="l">
              <a:lnSpc>
                <a:spcPct val="118461"/>
              </a:lnSpc>
              <a:spcBef>
                <a:spcPts val="0"/>
              </a:spcBef>
              <a:spcAft>
                <a:spcPts val="0"/>
              </a:spcAft>
              <a:buNone/>
            </a:pPr>
            <a:r>
              <a:rPr lang="en-US" sz="2400">
                <a:solidFill>
                  <a:srgbClr val="B6B6B6"/>
                </a:solidFill>
                <a:latin typeface="Montserrat SemiBold"/>
                <a:ea typeface="Montserrat SemiBold"/>
                <a:cs typeface="Montserrat SemiBold"/>
                <a:sym typeface="Montserrat SemiBold"/>
              </a:rPr>
              <a:t>AUTHOR: DANIEL GUSHCHYAN</a:t>
            </a:r>
            <a:endParaRPr sz="2400">
              <a:solidFill>
                <a:srgbClr val="B6B6B6"/>
              </a:solidFill>
              <a:latin typeface="Montserrat SemiBold"/>
              <a:ea typeface="Montserrat SemiBold"/>
              <a:cs typeface="Montserrat SemiBold"/>
              <a:sym typeface="Montserrat SemiBold"/>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3" name="Shape 423"/>
        <p:cNvGrpSpPr/>
        <p:nvPr/>
      </p:nvGrpSpPr>
      <p:grpSpPr>
        <a:xfrm>
          <a:off x="0" y="0"/>
          <a:ext cx="0" cy="0"/>
          <a:chOff x="0" y="0"/>
          <a:chExt cx="0" cy="0"/>
        </a:xfrm>
      </p:grpSpPr>
      <p:sp>
        <p:nvSpPr>
          <p:cNvPr id="424" name="Google Shape;424;p40"/>
          <p:cNvSpPr/>
          <p:nvPr/>
        </p:nvSpPr>
        <p:spPr>
          <a:xfrm>
            <a:off x="19722423" y="12041521"/>
            <a:ext cx="4485000" cy="1564800"/>
          </a:xfrm>
          <a:prstGeom prst="rect">
            <a:avLst/>
          </a:prstGeom>
          <a:blipFill rotWithShape="1">
            <a:blip r:embed="rId3">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425" name="Google Shape;425;p40"/>
          <p:cNvSpPr/>
          <p:nvPr/>
        </p:nvSpPr>
        <p:spPr>
          <a:xfrm>
            <a:off x="803401" y="237673"/>
            <a:ext cx="2098200" cy="2424300"/>
          </a:xfrm>
          <a:prstGeom prst="rect">
            <a:avLst/>
          </a:prstGeom>
          <a:blipFill rotWithShape="1">
            <a:blip r:embed="rId4">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426" name="Google Shape;426;p40"/>
          <p:cNvSpPr/>
          <p:nvPr/>
        </p:nvSpPr>
        <p:spPr>
          <a:xfrm>
            <a:off x="746362" y="11745789"/>
            <a:ext cx="215100" cy="187200"/>
          </a:xfrm>
          <a:prstGeom prst="rect">
            <a:avLst/>
          </a:prstGeom>
          <a:blipFill rotWithShape="1">
            <a:blip r:embed="rId5">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427" name="Google Shape;427;p40"/>
          <p:cNvSpPr/>
          <p:nvPr/>
        </p:nvSpPr>
        <p:spPr>
          <a:xfrm>
            <a:off x="417127" y="11750252"/>
            <a:ext cx="337233" cy="291806"/>
          </a:xfrm>
          <a:custGeom>
            <a:rect b="b" l="l" r="r" t="t"/>
            <a:pathLst>
              <a:path extrusionOk="0" h="240665" w="278130">
                <a:moveTo>
                  <a:pt x="138831" y="240295"/>
                </a:moveTo>
                <a:lnTo>
                  <a:pt x="0" y="0"/>
                </a:lnTo>
                <a:lnTo>
                  <a:pt x="277663" y="0"/>
                </a:lnTo>
                <a:lnTo>
                  <a:pt x="138831" y="240295"/>
                </a:lnTo>
                <a:close/>
              </a:path>
            </a:pathLst>
          </a:custGeom>
          <a:solidFill>
            <a:srgbClr val="FFD815"/>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428" name="Google Shape;428;p40"/>
          <p:cNvSpPr/>
          <p:nvPr/>
        </p:nvSpPr>
        <p:spPr>
          <a:xfrm>
            <a:off x="417127" y="11750251"/>
            <a:ext cx="337233" cy="291806"/>
          </a:xfrm>
          <a:custGeom>
            <a:rect b="b" l="l" r="r" t="t"/>
            <a:pathLst>
              <a:path extrusionOk="0" h="240665" w="278130">
                <a:moveTo>
                  <a:pt x="277663" y="0"/>
                </a:moveTo>
                <a:lnTo>
                  <a:pt x="138831" y="240295"/>
                </a:lnTo>
                <a:lnTo>
                  <a:pt x="0" y="0"/>
                </a:lnTo>
                <a:lnTo>
                  <a:pt x="277663" y="0"/>
                </a:lnTo>
                <a:close/>
              </a:path>
            </a:pathLst>
          </a:custGeom>
          <a:noFill/>
          <a:ln cap="flat" cmpd="sng" w="9525">
            <a:solidFill>
              <a:srgbClr val="FFD815"/>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429" name="Google Shape;429;p40"/>
          <p:cNvSpPr/>
          <p:nvPr/>
        </p:nvSpPr>
        <p:spPr>
          <a:xfrm>
            <a:off x="1152072" y="12299102"/>
            <a:ext cx="215100" cy="187200"/>
          </a:xfrm>
          <a:prstGeom prst="rect">
            <a:avLst/>
          </a:prstGeom>
          <a:blipFill rotWithShape="1">
            <a:blip r:embed="rId6">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430" name="Google Shape;430;p40"/>
          <p:cNvSpPr/>
          <p:nvPr/>
        </p:nvSpPr>
        <p:spPr>
          <a:xfrm>
            <a:off x="283300" y="12481146"/>
            <a:ext cx="337233" cy="291806"/>
          </a:xfrm>
          <a:custGeom>
            <a:rect b="b" l="l" r="r" t="t"/>
            <a:pathLst>
              <a:path extrusionOk="0" h="240665" w="278130">
                <a:moveTo>
                  <a:pt x="138831" y="240295"/>
                </a:moveTo>
                <a:lnTo>
                  <a:pt x="0" y="0"/>
                </a:lnTo>
                <a:lnTo>
                  <a:pt x="277663" y="0"/>
                </a:lnTo>
                <a:lnTo>
                  <a:pt x="138831" y="240295"/>
                </a:lnTo>
                <a:close/>
              </a:path>
            </a:pathLst>
          </a:custGeom>
          <a:solidFill>
            <a:srgbClr val="FFD815"/>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431" name="Google Shape;431;p40"/>
          <p:cNvSpPr/>
          <p:nvPr/>
        </p:nvSpPr>
        <p:spPr>
          <a:xfrm>
            <a:off x="283300" y="12481144"/>
            <a:ext cx="337233" cy="291806"/>
          </a:xfrm>
          <a:custGeom>
            <a:rect b="b" l="l" r="r" t="t"/>
            <a:pathLst>
              <a:path extrusionOk="0" h="240665" w="278130">
                <a:moveTo>
                  <a:pt x="277663" y="0"/>
                </a:moveTo>
                <a:lnTo>
                  <a:pt x="138831" y="240295"/>
                </a:lnTo>
                <a:lnTo>
                  <a:pt x="0" y="0"/>
                </a:lnTo>
                <a:lnTo>
                  <a:pt x="277663" y="0"/>
                </a:lnTo>
                <a:close/>
              </a:path>
            </a:pathLst>
          </a:custGeom>
          <a:noFill/>
          <a:ln cap="flat" cmpd="sng" w="9525">
            <a:solidFill>
              <a:srgbClr val="FFD815"/>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432" name="Google Shape;432;p40"/>
          <p:cNvSpPr/>
          <p:nvPr/>
        </p:nvSpPr>
        <p:spPr>
          <a:xfrm>
            <a:off x="619972" y="13122672"/>
            <a:ext cx="337233" cy="291806"/>
          </a:xfrm>
          <a:custGeom>
            <a:rect b="b" l="l" r="r" t="t"/>
            <a:pathLst>
              <a:path extrusionOk="0" h="240665" w="278130">
                <a:moveTo>
                  <a:pt x="138831" y="240295"/>
                </a:moveTo>
                <a:lnTo>
                  <a:pt x="0" y="0"/>
                </a:lnTo>
                <a:lnTo>
                  <a:pt x="277663" y="0"/>
                </a:lnTo>
                <a:lnTo>
                  <a:pt x="138831" y="240295"/>
                </a:lnTo>
                <a:close/>
              </a:path>
            </a:pathLst>
          </a:custGeom>
          <a:solidFill>
            <a:srgbClr val="FFD815"/>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433" name="Google Shape;433;p40"/>
          <p:cNvSpPr/>
          <p:nvPr/>
        </p:nvSpPr>
        <p:spPr>
          <a:xfrm>
            <a:off x="619972" y="13122672"/>
            <a:ext cx="337233" cy="291806"/>
          </a:xfrm>
          <a:custGeom>
            <a:rect b="b" l="l" r="r" t="t"/>
            <a:pathLst>
              <a:path extrusionOk="0" h="240665" w="278130">
                <a:moveTo>
                  <a:pt x="277663" y="0"/>
                </a:moveTo>
                <a:lnTo>
                  <a:pt x="138831" y="240295"/>
                </a:lnTo>
                <a:lnTo>
                  <a:pt x="0" y="0"/>
                </a:lnTo>
                <a:lnTo>
                  <a:pt x="277663" y="0"/>
                </a:lnTo>
                <a:close/>
              </a:path>
            </a:pathLst>
          </a:custGeom>
          <a:noFill/>
          <a:ln cap="flat" cmpd="sng" w="9525">
            <a:solidFill>
              <a:srgbClr val="FFD815"/>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434" name="Google Shape;434;p40"/>
          <p:cNvSpPr/>
          <p:nvPr/>
        </p:nvSpPr>
        <p:spPr>
          <a:xfrm>
            <a:off x="1157466" y="11124735"/>
            <a:ext cx="215100" cy="187200"/>
          </a:xfrm>
          <a:prstGeom prst="rect">
            <a:avLst/>
          </a:prstGeom>
          <a:blipFill rotWithShape="1">
            <a:blip r:embed="rId7">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435" name="Google Shape;435;p40"/>
          <p:cNvSpPr/>
          <p:nvPr/>
        </p:nvSpPr>
        <p:spPr>
          <a:xfrm>
            <a:off x="680796" y="10946854"/>
            <a:ext cx="215100" cy="187200"/>
          </a:xfrm>
          <a:prstGeom prst="rect">
            <a:avLst/>
          </a:prstGeom>
          <a:blipFill rotWithShape="1">
            <a:blip r:embed="rId8">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436" name="Google Shape;436;p40"/>
          <p:cNvSpPr txBox="1"/>
          <p:nvPr/>
        </p:nvSpPr>
        <p:spPr>
          <a:xfrm>
            <a:off x="2924725" y="1079000"/>
            <a:ext cx="19464600" cy="1002900"/>
          </a:xfrm>
          <a:prstGeom prst="rect">
            <a:avLst/>
          </a:prstGeom>
          <a:noFill/>
          <a:ln>
            <a:noFill/>
          </a:ln>
        </p:spPr>
        <p:txBody>
          <a:bodyPr anchorCtr="0" anchor="ctr" bIns="45700" lIns="91425" spcFirstLastPara="1" rIns="91425" wrap="square" tIns="45700">
            <a:noAutofit/>
          </a:bodyPr>
          <a:lstStyle/>
          <a:p>
            <a:pPr indent="0" lvl="0" marL="0" marR="0" rtl="0" algn="l">
              <a:lnSpc>
                <a:spcPct val="130740"/>
              </a:lnSpc>
              <a:spcBef>
                <a:spcPts val="0"/>
              </a:spcBef>
              <a:spcAft>
                <a:spcPts val="0"/>
              </a:spcAft>
              <a:buClr>
                <a:srgbClr val="000000"/>
              </a:buClr>
              <a:buFont typeface="Montserrat"/>
              <a:buNone/>
            </a:pPr>
            <a:r>
              <a:rPr b="1" lang="en-US" sz="7200">
                <a:latin typeface="Montserrat"/>
                <a:ea typeface="Montserrat"/>
                <a:cs typeface="Montserrat"/>
                <a:sym typeface="Montserrat"/>
              </a:rPr>
              <a:t>ETHERSCAN</a:t>
            </a:r>
            <a:endParaRPr b="1" sz="7200">
              <a:latin typeface="Montserrat"/>
              <a:ea typeface="Montserrat"/>
              <a:cs typeface="Montserrat"/>
              <a:sym typeface="Montserrat"/>
            </a:endParaRPr>
          </a:p>
        </p:txBody>
      </p:sp>
      <p:sp>
        <p:nvSpPr>
          <p:cNvPr id="437" name="Google Shape;437;p40"/>
          <p:cNvSpPr txBox="1"/>
          <p:nvPr/>
        </p:nvSpPr>
        <p:spPr>
          <a:xfrm>
            <a:off x="2924725" y="1762950"/>
            <a:ext cx="12083400" cy="10029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dk2"/>
              </a:buClr>
              <a:buSzPts val="1100"/>
              <a:buFont typeface="Arial"/>
              <a:buNone/>
            </a:pPr>
            <a:r>
              <a:rPr b="1" lang="en-US" sz="4500">
                <a:latin typeface="Proxima Nova"/>
                <a:ea typeface="Proxima Nova"/>
                <a:cs typeface="Proxima Nova"/>
                <a:sym typeface="Proxima Nova"/>
              </a:rPr>
              <a:t>ETHEREUM VISUALIZED</a:t>
            </a:r>
            <a:endParaRPr b="1" sz="4500">
              <a:latin typeface="Proxima Nova"/>
              <a:ea typeface="Proxima Nova"/>
              <a:cs typeface="Proxima Nova"/>
              <a:sym typeface="Proxima Nova"/>
            </a:endParaRPr>
          </a:p>
        </p:txBody>
      </p:sp>
      <p:pic>
        <p:nvPicPr>
          <p:cNvPr id="438" name="Google Shape;438;p40"/>
          <p:cNvPicPr preferRelativeResize="0"/>
          <p:nvPr/>
        </p:nvPicPr>
        <p:blipFill>
          <a:blip r:embed="rId9">
            <a:alphaModFix/>
          </a:blip>
          <a:stretch>
            <a:fillRect/>
          </a:stretch>
        </p:blipFill>
        <p:spPr>
          <a:xfrm>
            <a:off x="4919638" y="2765838"/>
            <a:ext cx="13687736" cy="9195586"/>
          </a:xfrm>
          <a:prstGeom prst="rect">
            <a:avLst/>
          </a:prstGeom>
          <a:noFill/>
          <a:ln cap="flat" cmpd="sng" w="38100">
            <a:solidFill>
              <a:schemeClr val="dk2"/>
            </a:solidFill>
            <a:prstDash val="solid"/>
            <a:round/>
            <a:headEnd len="sm" w="sm" type="none"/>
            <a:tailEnd len="sm" w="sm" type="none"/>
          </a:ln>
        </p:spPr>
      </p:pic>
      <p:sp>
        <p:nvSpPr>
          <p:cNvPr id="439" name="Google Shape;439;p40"/>
          <p:cNvSpPr/>
          <p:nvPr/>
        </p:nvSpPr>
        <p:spPr>
          <a:xfrm flipH="1">
            <a:off x="18199350" y="8213075"/>
            <a:ext cx="1275900" cy="850500"/>
          </a:xfrm>
          <a:prstGeom prst="rightArrow">
            <a:avLst>
              <a:gd fmla="val 50000" name="adj1"/>
              <a:gd fmla="val 50000" name="adj2"/>
            </a:avLst>
          </a:prstGeom>
          <a:solidFill>
            <a:schemeClr val="accent2"/>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0" name="Google Shape;440;p40"/>
          <p:cNvSpPr txBox="1"/>
          <p:nvPr/>
        </p:nvSpPr>
        <p:spPr>
          <a:xfrm>
            <a:off x="803400" y="12603188"/>
            <a:ext cx="5432100" cy="402600"/>
          </a:xfrm>
          <a:prstGeom prst="rect">
            <a:avLst/>
          </a:prstGeom>
          <a:noFill/>
          <a:ln>
            <a:noFill/>
          </a:ln>
        </p:spPr>
        <p:txBody>
          <a:bodyPr anchorCtr="0" anchor="t" bIns="0" lIns="0" spcFirstLastPara="1" rIns="0" wrap="square" tIns="0">
            <a:noAutofit/>
          </a:bodyPr>
          <a:lstStyle/>
          <a:p>
            <a:pPr indent="0" lvl="0" marL="12700" marR="0" rtl="0" algn="l">
              <a:lnSpc>
                <a:spcPct val="118461"/>
              </a:lnSpc>
              <a:spcBef>
                <a:spcPts val="0"/>
              </a:spcBef>
              <a:spcAft>
                <a:spcPts val="0"/>
              </a:spcAft>
              <a:buNone/>
            </a:pPr>
            <a:r>
              <a:rPr lang="en-US" sz="2400">
                <a:solidFill>
                  <a:srgbClr val="B6B6B6"/>
                </a:solidFill>
                <a:latin typeface="Montserrat SemiBold"/>
                <a:ea typeface="Montserrat SemiBold"/>
                <a:cs typeface="Montserrat SemiBold"/>
                <a:sym typeface="Montserrat SemiBold"/>
              </a:rPr>
              <a:t>AUTHOR: DANIEL GUSHCHYAN</a:t>
            </a:r>
            <a:endParaRPr sz="2400">
              <a:solidFill>
                <a:srgbClr val="B6B6B6"/>
              </a:solidFill>
              <a:latin typeface="Montserrat SemiBold"/>
              <a:ea typeface="Montserrat SemiBold"/>
              <a:cs typeface="Montserrat SemiBold"/>
              <a:sym typeface="Montserrat SemiBold"/>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5" name="Shape 445"/>
        <p:cNvGrpSpPr/>
        <p:nvPr/>
      </p:nvGrpSpPr>
      <p:grpSpPr>
        <a:xfrm>
          <a:off x="0" y="0"/>
          <a:ext cx="0" cy="0"/>
          <a:chOff x="0" y="0"/>
          <a:chExt cx="0" cy="0"/>
        </a:xfrm>
      </p:grpSpPr>
      <p:sp>
        <p:nvSpPr>
          <p:cNvPr id="446" name="Google Shape;446;p41"/>
          <p:cNvSpPr/>
          <p:nvPr/>
        </p:nvSpPr>
        <p:spPr>
          <a:xfrm>
            <a:off x="19722423" y="12041521"/>
            <a:ext cx="4485000" cy="1564800"/>
          </a:xfrm>
          <a:prstGeom prst="rect">
            <a:avLst/>
          </a:prstGeom>
          <a:blipFill rotWithShape="1">
            <a:blip r:embed="rId3">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447" name="Google Shape;447;p41"/>
          <p:cNvSpPr/>
          <p:nvPr/>
        </p:nvSpPr>
        <p:spPr>
          <a:xfrm>
            <a:off x="803401" y="237673"/>
            <a:ext cx="2098200" cy="2424300"/>
          </a:xfrm>
          <a:prstGeom prst="rect">
            <a:avLst/>
          </a:prstGeom>
          <a:blipFill rotWithShape="1">
            <a:blip r:embed="rId4">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448" name="Google Shape;448;p41"/>
          <p:cNvSpPr/>
          <p:nvPr/>
        </p:nvSpPr>
        <p:spPr>
          <a:xfrm>
            <a:off x="746362" y="11745789"/>
            <a:ext cx="215100" cy="187200"/>
          </a:xfrm>
          <a:prstGeom prst="rect">
            <a:avLst/>
          </a:prstGeom>
          <a:blipFill rotWithShape="1">
            <a:blip r:embed="rId5">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449" name="Google Shape;449;p41"/>
          <p:cNvSpPr/>
          <p:nvPr/>
        </p:nvSpPr>
        <p:spPr>
          <a:xfrm>
            <a:off x="417127" y="11750252"/>
            <a:ext cx="337233" cy="291806"/>
          </a:xfrm>
          <a:custGeom>
            <a:rect b="b" l="l" r="r" t="t"/>
            <a:pathLst>
              <a:path extrusionOk="0" h="240665" w="278130">
                <a:moveTo>
                  <a:pt x="138831" y="240295"/>
                </a:moveTo>
                <a:lnTo>
                  <a:pt x="0" y="0"/>
                </a:lnTo>
                <a:lnTo>
                  <a:pt x="277663" y="0"/>
                </a:lnTo>
                <a:lnTo>
                  <a:pt x="138831" y="240295"/>
                </a:lnTo>
                <a:close/>
              </a:path>
            </a:pathLst>
          </a:custGeom>
          <a:solidFill>
            <a:srgbClr val="FFD815"/>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450" name="Google Shape;450;p41"/>
          <p:cNvSpPr/>
          <p:nvPr/>
        </p:nvSpPr>
        <p:spPr>
          <a:xfrm>
            <a:off x="417127" y="11750251"/>
            <a:ext cx="337233" cy="291806"/>
          </a:xfrm>
          <a:custGeom>
            <a:rect b="b" l="l" r="r" t="t"/>
            <a:pathLst>
              <a:path extrusionOk="0" h="240665" w="278130">
                <a:moveTo>
                  <a:pt x="277663" y="0"/>
                </a:moveTo>
                <a:lnTo>
                  <a:pt x="138831" y="240295"/>
                </a:lnTo>
                <a:lnTo>
                  <a:pt x="0" y="0"/>
                </a:lnTo>
                <a:lnTo>
                  <a:pt x="277663" y="0"/>
                </a:lnTo>
                <a:close/>
              </a:path>
            </a:pathLst>
          </a:custGeom>
          <a:noFill/>
          <a:ln cap="flat" cmpd="sng" w="9525">
            <a:solidFill>
              <a:srgbClr val="FFD815"/>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451" name="Google Shape;451;p41"/>
          <p:cNvSpPr/>
          <p:nvPr/>
        </p:nvSpPr>
        <p:spPr>
          <a:xfrm>
            <a:off x="1152072" y="12299102"/>
            <a:ext cx="215100" cy="187200"/>
          </a:xfrm>
          <a:prstGeom prst="rect">
            <a:avLst/>
          </a:prstGeom>
          <a:blipFill rotWithShape="1">
            <a:blip r:embed="rId6">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452" name="Google Shape;452;p41"/>
          <p:cNvSpPr/>
          <p:nvPr/>
        </p:nvSpPr>
        <p:spPr>
          <a:xfrm>
            <a:off x="283300" y="12481146"/>
            <a:ext cx="337233" cy="291806"/>
          </a:xfrm>
          <a:custGeom>
            <a:rect b="b" l="l" r="r" t="t"/>
            <a:pathLst>
              <a:path extrusionOk="0" h="240665" w="278130">
                <a:moveTo>
                  <a:pt x="138831" y="240295"/>
                </a:moveTo>
                <a:lnTo>
                  <a:pt x="0" y="0"/>
                </a:lnTo>
                <a:lnTo>
                  <a:pt x="277663" y="0"/>
                </a:lnTo>
                <a:lnTo>
                  <a:pt x="138831" y="240295"/>
                </a:lnTo>
                <a:close/>
              </a:path>
            </a:pathLst>
          </a:custGeom>
          <a:solidFill>
            <a:srgbClr val="FFD815"/>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453" name="Google Shape;453;p41"/>
          <p:cNvSpPr/>
          <p:nvPr/>
        </p:nvSpPr>
        <p:spPr>
          <a:xfrm>
            <a:off x="283300" y="12481144"/>
            <a:ext cx="337233" cy="291806"/>
          </a:xfrm>
          <a:custGeom>
            <a:rect b="b" l="l" r="r" t="t"/>
            <a:pathLst>
              <a:path extrusionOk="0" h="240665" w="278130">
                <a:moveTo>
                  <a:pt x="277663" y="0"/>
                </a:moveTo>
                <a:lnTo>
                  <a:pt x="138831" y="240295"/>
                </a:lnTo>
                <a:lnTo>
                  <a:pt x="0" y="0"/>
                </a:lnTo>
                <a:lnTo>
                  <a:pt x="277663" y="0"/>
                </a:lnTo>
                <a:close/>
              </a:path>
            </a:pathLst>
          </a:custGeom>
          <a:noFill/>
          <a:ln cap="flat" cmpd="sng" w="9525">
            <a:solidFill>
              <a:srgbClr val="FFD815"/>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454" name="Google Shape;454;p41"/>
          <p:cNvSpPr/>
          <p:nvPr/>
        </p:nvSpPr>
        <p:spPr>
          <a:xfrm>
            <a:off x="619972" y="13122672"/>
            <a:ext cx="337233" cy="291806"/>
          </a:xfrm>
          <a:custGeom>
            <a:rect b="b" l="l" r="r" t="t"/>
            <a:pathLst>
              <a:path extrusionOk="0" h="240665" w="278130">
                <a:moveTo>
                  <a:pt x="138831" y="240295"/>
                </a:moveTo>
                <a:lnTo>
                  <a:pt x="0" y="0"/>
                </a:lnTo>
                <a:lnTo>
                  <a:pt x="277663" y="0"/>
                </a:lnTo>
                <a:lnTo>
                  <a:pt x="138831" y="240295"/>
                </a:lnTo>
                <a:close/>
              </a:path>
            </a:pathLst>
          </a:custGeom>
          <a:solidFill>
            <a:srgbClr val="FFD815"/>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455" name="Google Shape;455;p41"/>
          <p:cNvSpPr/>
          <p:nvPr/>
        </p:nvSpPr>
        <p:spPr>
          <a:xfrm>
            <a:off x="619972" y="13122672"/>
            <a:ext cx="337233" cy="291806"/>
          </a:xfrm>
          <a:custGeom>
            <a:rect b="b" l="l" r="r" t="t"/>
            <a:pathLst>
              <a:path extrusionOk="0" h="240665" w="278130">
                <a:moveTo>
                  <a:pt x="277663" y="0"/>
                </a:moveTo>
                <a:lnTo>
                  <a:pt x="138831" y="240295"/>
                </a:lnTo>
                <a:lnTo>
                  <a:pt x="0" y="0"/>
                </a:lnTo>
                <a:lnTo>
                  <a:pt x="277663" y="0"/>
                </a:lnTo>
                <a:close/>
              </a:path>
            </a:pathLst>
          </a:custGeom>
          <a:noFill/>
          <a:ln cap="flat" cmpd="sng" w="9525">
            <a:solidFill>
              <a:srgbClr val="FFD815"/>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456" name="Google Shape;456;p41"/>
          <p:cNvSpPr/>
          <p:nvPr/>
        </p:nvSpPr>
        <p:spPr>
          <a:xfrm>
            <a:off x="1157466" y="11124735"/>
            <a:ext cx="215100" cy="187200"/>
          </a:xfrm>
          <a:prstGeom prst="rect">
            <a:avLst/>
          </a:prstGeom>
          <a:blipFill rotWithShape="1">
            <a:blip r:embed="rId7">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457" name="Google Shape;457;p41"/>
          <p:cNvSpPr/>
          <p:nvPr/>
        </p:nvSpPr>
        <p:spPr>
          <a:xfrm>
            <a:off x="680796" y="10946854"/>
            <a:ext cx="215100" cy="187200"/>
          </a:xfrm>
          <a:prstGeom prst="rect">
            <a:avLst/>
          </a:prstGeom>
          <a:blipFill rotWithShape="1">
            <a:blip r:embed="rId8">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458" name="Google Shape;458;p41"/>
          <p:cNvSpPr txBox="1"/>
          <p:nvPr/>
        </p:nvSpPr>
        <p:spPr>
          <a:xfrm>
            <a:off x="2924725" y="1079000"/>
            <a:ext cx="19464600" cy="1002900"/>
          </a:xfrm>
          <a:prstGeom prst="rect">
            <a:avLst/>
          </a:prstGeom>
          <a:noFill/>
          <a:ln>
            <a:noFill/>
          </a:ln>
        </p:spPr>
        <p:txBody>
          <a:bodyPr anchorCtr="0" anchor="ctr" bIns="45700" lIns="91425" spcFirstLastPara="1" rIns="91425" wrap="square" tIns="45700">
            <a:noAutofit/>
          </a:bodyPr>
          <a:lstStyle/>
          <a:p>
            <a:pPr indent="0" lvl="0" marL="0" marR="0" rtl="0" algn="l">
              <a:lnSpc>
                <a:spcPct val="130740"/>
              </a:lnSpc>
              <a:spcBef>
                <a:spcPts val="0"/>
              </a:spcBef>
              <a:spcAft>
                <a:spcPts val="0"/>
              </a:spcAft>
              <a:buClr>
                <a:srgbClr val="000000"/>
              </a:buClr>
              <a:buFont typeface="Montserrat"/>
              <a:buNone/>
            </a:pPr>
            <a:r>
              <a:rPr b="1" lang="en-US" sz="7200">
                <a:latin typeface="Montserrat"/>
                <a:ea typeface="Montserrat"/>
                <a:cs typeface="Montserrat"/>
                <a:sym typeface="Montserrat"/>
              </a:rPr>
              <a:t>ETHERSCAN</a:t>
            </a:r>
            <a:endParaRPr b="1" sz="7200">
              <a:latin typeface="Montserrat"/>
              <a:ea typeface="Montserrat"/>
              <a:cs typeface="Montserrat"/>
              <a:sym typeface="Montserrat"/>
            </a:endParaRPr>
          </a:p>
        </p:txBody>
      </p:sp>
      <p:sp>
        <p:nvSpPr>
          <p:cNvPr id="459" name="Google Shape;459;p41"/>
          <p:cNvSpPr txBox="1"/>
          <p:nvPr/>
        </p:nvSpPr>
        <p:spPr>
          <a:xfrm>
            <a:off x="2924725" y="1762950"/>
            <a:ext cx="12083400" cy="10029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dk2"/>
              </a:buClr>
              <a:buSzPts val="1100"/>
              <a:buFont typeface="Arial"/>
              <a:buNone/>
            </a:pPr>
            <a:r>
              <a:rPr b="1" lang="en-US" sz="4500">
                <a:latin typeface="Proxima Nova"/>
                <a:ea typeface="Proxima Nova"/>
                <a:cs typeface="Proxima Nova"/>
                <a:sym typeface="Proxima Nova"/>
              </a:rPr>
              <a:t>ETHEREUM VISUALIZED</a:t>
            </a:r>
            <a:endParaRPr b="1" sz="4500">
              <a:latin typeface="Proxima Nova"/>
              <a:ea typeface="Proxima Nova"/>
              <a:cs typeface="Proxima Nova"/>
              <a:sym typeface="Proxima Nova"/>
            </a:endParaRPr>
          </a:p>
        </p:txBody>
      </p:sp>
      <p:pic>
        <p:nvPicPr>
          <p:cNvPr id="460" name="Google Shape;460;p41"/>
          <p:cNvPicPr preferRelativeResize="0"/>
          <p:nvPr/>
        </p:nvPicPr>
        <p:blipFill>
          <a:blip r:embed="rId9">
            <a:alphaModFix/>
          </a:blip>
          <a:stretch>
            <a:fillRect/>
          </a:stretch>
        </p:blipFill>
        <p:spPr>
          <a:xfrm>
            <a:off x="4919638" y="2765838"/>
            <a:ext cx="13687736" cy="9195586"/>
          </a:xfrm>
          <a:prstGeom prst="rect">
            <a:avLst/>
          </a:prstGeom>
          <a:noFill/>
          <a:ln cap="flat" cmpd="sng" w="38100">
            <a:solidFill>
              <a:schemeClr val="dk2"/>
            </a:solidFill>
            <a:prstDash val="solid"/>
            <a:round/>
            <a:headEnd len="sm" w="sm" type="none"/>
            <a:tailEnd len="sm" w="sm" type="none"/>
          </a:ln>
        </p:spPr>
      </p:pic>
      <p:sp>
        <p:nvSpPr>
          <p:cNvPr id="461" name="Google Shape;461;p41"/>
          <p:cNvSpPr/>
          <p:nvPr/>
        </p:nvSpPr>
        <p:spPr>
          <a:xfrm>
            <a:off x="3409625" y="3891575"/>
            <a:ext cx="1275900" cy="850500"/>
          </a:xfrm>
          <a:prstGeom prst="rightArrow">
            <a:avLst>
              <a:gd fmla="val 50000" name="adj1"/>
              <a:gd fmla="val 50000" name="adj2"/>
            </a:avLst>
          </a:prstGeom>
          <a:solidFill>
            <a:schemeClr val="accent2"/>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2" name="Google Shape;462;p41"/>
          <p:cNvSpPr txBox="1"/>
          <p:nvPr/>
        </p:nvSpPr>
        <p:spPr>
          <a:xfrm>
            <a:off x="803400" y="12603188"/>
            <a:ext cx="5432100" cy="402600"/>
          </a:xfrm>
          <a:prstGeom prst="rect">
            <a:avLst/>
          </a:prstGeom>
          <a:noFill/>
          <a:ln>
            <a:noFill/>
          </a:ln>
        </p:spPr>
        <p:txBody>
          <a:bodyPr anchorCtr="0" anchor="t" bIns="0" lIns="0" spcFirstLastPara="1" rIns="0" wrap="square" tIns="0">
            <a:noAutofit/>
          </a:bodyPr>
          <a:lstStyle/>
          <a:p>
            <a:pPr indent="0" lvl="0" marL="12700" marR="0" rtl="0" algn="l">
              <a:lnSpc>
                <a:spcPct val="118461"/>
              </a:lnSpc>
              <a:spcBef>
                <a:spcPts val="0"/>
              </a:spcBef>
              <a:spcAft>
                <a:spcPts val="0"/>
              </a:spcAft>
              <a:buNone/>
            </a:pPr>
            <a:r>
              <a:rPr lang="en-US" sz="2400">
                <a:solidFill>
                  <a:srgbClr val="B6B6B6"/>
                </a:solidFill>
                <a:latin typeface="Montserrat SemiBold"/>
                <a:ea typeface="Montserrat SemiBold"/>
                <a:cs typeface="Montserrat SemiBold"/>
                <a:sym typeface="Montserrat SemiBold"/>
              </a:rPr>
              <a:t>AUTHOR: DANIEL GUSHCHYAN</a:t>
            </a:r>
            <a:endParaRPr sz="2400">
              <a:solidFill>
                <a:srgbClr val="B6B6B6"/>
              </a:solidFill>
              <a:latin typeface="Montserrat SemiBold"/>
              <a:ea typeface="Montserrat SemiBold"/>
              <a:cs typeface="Montserrat SemiBold"/>
              <a:sym typeface="Montserrat SemiBold"/>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7" name="Shape 467"/>
        <p:cNvGrpSpPr/>
        <p:nvPr/>
      </p:nvGrpSpPr>
      <p:grpSpPr>
        <a:xfrm>
          <a:off x="0" y="0"/>
          <a:ext cx="0" cy="0"/>
          <a:chOff x="0" y="0"/>
          <a:chExt cx="0" cy="0"/>
        </a:xfrm>
      </p:grpSpPr>
      <p:sp>
        <p:nvSpPr>
          <p:cNvPr id="468" name="Google Shape;468;p42"/>
          <p:cNvSpPr/>
          <p:nvPr/>
        </p:nvSpPr>
        <p:spPr>
          <a:xfrm>
            <a:off x="19722423" y="12041521"/>
            <a:ext cx="4485000" cy="1564800"/>
          </a:xfrm>
          <a:prstGeom prst="rect">
            <a:avLst/>
          </a:prstGeom>
          <a:blipFill rotWithShape="1">
            <a:blip r:embed="rId3">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469" name="Google Shape;469;p42"/>
          <p:cNvSpPr/>
          <p:nvPr/>
        </p:nvSpPr>
        <p:spPr>
          <a:xfrm>
            <a:off x="803401" y="237673"/>
            <a:ext cx="2098200" cy="2424300"/>
          </a:xfrm>
          <a:prstGeom prst="rect">
            <a:avLst/>
          </a:prstGeom>
          <a:blipFill rotWithShape="1">
            <a:blip r:embed="rId4">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470" name="Google Shape;470;p42"/>
          <p:cNvSpPr/>
          <p:nvPr/>
        </p:nvSpPr>
        <p:spPr>
          <a:xfrm>
            <a:off x="746362" y="11745789"/>
            <a:ext cx="215100" cy="187200"/>
          </a:xfrm>
          <a:prstGeom prst="rect">
            <a:avLst/>
          </a:prstGeom>
          <a:blipFill rotWithShape="1">
            <a:blip r:embed="rId5">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471" name="Google Shape;471;p42"/>
          <p:cNvSpPr/>
          <p:nvPr/>
        </p:nvSpPr>
        <p:spPr>
          <a:xfrm>
            <a:off x="417127" y="11750252"/>
            <a:ext cx="337233" cy="291806"/>
          </a:xfrm>
          <a:custGeom>
            <a:rect b="b" l="l" r="r" t="t"/>
            <a:pathLst>
              <a:path extrusionOk="0" h="240665" w="278130">
                <a:moveTo>
                  <a:pt x="138831" y="240295"/>
                </a:moveTo>
                <a:lnTo>
                  <a:pt x="0" y="0"/>
                </a:lnTo>
                <a:lnTo>
                  <a:pt x="277663" y="0"/>
                </a:lnTo>
                <a:lnTo>
                  <a:pt x="138831" y="240295"/>
                </a:lnTo>
                <a:close/>
              </a:path>
            </a:pathLst>
          </a:custGeom>
          <a:solidFill>
            <a:srgbClr val="FFD815"/>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472" name="Google Shape;472;p42"/>
          <p:cNvSpPr/>
          <p:nvPr/>
        </p:nvSpPr>
        <p:spPr>
          <a:xfrm>
            <a:off x="417127" y="11750251"/>
            <a:ext cx="337233" cy="291806"/>
          </a:xfrm>
          <a:custGeom>
            <a:rect b="b" l="l" r="r" t="t"/>
            <a:pathLst>
              <a:path extrusionOk="0" h="240665" w="278130">
                <a:moveTo>
                  <a:pt x="277663" y="0"/>
                </a:moveTo>
                <a:lnTo>
                  <a:pt x="138831" y="240295"/>
                </a:lnTo>
                <a:lnTo>
                  <a:pt x="0" y="0"/>
                </a:lnTo>
                <a:lnTo>
                  <a:pt x="277663" y="0"/>
                </a:lnTo>
                <a:close/>
              </a:path>
            </a:pathLst>
          </a:custGeom>
          <a:noFill/>
          <a:ln cap="flat" cmpd="sng" w="9525">
            <a:solidFill>
              <a:srgbClr val="FFD815"/>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473" name="Google Shape;473;p42"/>
          <p:cNvSpPr/>
          <p:nvPr/>
        </p:nvSpPr>
        <p:spPr>
          <a:xfrm>
            <a:off x="1152072" y="12299102"/>
            <a:ext cx="215100" cy="187200"/>
          </a:xfrm>
          <a:prstGeom prst="rect">
            <a:avLst/>
          </a:prstGeom>
          <a:blipFill rotWithShape="1">
            <a:blip r:embed="rId6">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474" name="Google Shape;474;p42"/>
          <p:cNvSpPr/>
          <p:nvPr/>
        </p:nvSpPr>
        <p:spPr>
          <a:xfrm>
            <a:off x="283300" y="12481146"/>
            <a:ext cx="337233" cy="291806"/>
          </a:xfrm>
          <a:custGeom>
            <a:rect b="b" l="l" r="r" t="t"/>
            <a:pathLst>
              <a:path extrusionOk="0" h="240665" w="278130">
                <a:moveTo>
                  <a:pt x="138831" y="240295"/>
                </a:moveTo>
                <a:lnTo>
                  <a:pt x="0" y="0"/>
                </a:lnTo>
                <a:lnTo>
                  <a:pt x="277663" y="0"/>
                </a:lnTo>
                <a:lnTo>
                  <a:pt x="138831" y="240295"/>
                </a:lnTo>
                <a:close/>
              </a:path>
            </a:pathLst>
          </a:custGeom>
          <a:solidFill>
            <a:srgbClr val="FFD815"/>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475" name="Google Shape;475;p42"/>
          <p:cNvSpPr/>
          <p:nvPr/>
        </p:nvSpPr>
        <p:spPr>
          <a:xfrm>
            <a:off x="283300" y="12481144"/>
            <a:ext cx="337233" cy="291806"/>
          </a:xfrm>
          <a:custGeom>
            <a:rect b="b" l="l" r="r" t="t"/>
            <a:pathLst>
              <a:path extrusionOk="0" h="240665" w="278130">
                <a:moveTo>
                  <a:pt x="277663" y="0"/>
                </a:moveTo>
                <a:lnTo>
                  <a:pt x="138831" y="240295"/>
                </a:lnTo>
                <a:lnTo>
                  <a:pt x="0" y="0"/>
                </a:lnTo>
                <a:lnTo>
                  <a:pt x="277663" y="0"/>
                </a:lnTo>
                <a:close/>
              </a:path>
            </a:pathLst>
          </a:custGeom>
          <a:noFill/>
          <a:ln cap="flat" cmpd="sng" w="9525">
            <a:solidFill>
              <a:srgbClr val="FFD815"/>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476" name="Google Shape;476;p42"/>
          <p:cNvSpPr/>
          <p:nvPr/>
        </p:nvSpPr>
        <p:spPr>
          <a:xfrm>
            <a:off x="619972" y="13122672"/>
            <a:ext cx="337233" cy="291806"/>
          </a:xfrm>
          <a:custGeom>
            <a:rect b="b" l="l" r="r" t="t"/>
            <a:pathLst>
              <a:path extrusionOk="0" h="240665" w="278130">
                <a:moveTo>
                  <a:pt x="138831" y="240295"/>
                </a:moveTo>
                <a:lnTo>
                  <a:pt x="0" y="0"/>
                </a:lnTo>
                <a:lnTo>
                  <a:pt x="277663" y="0"/>
                </a:lnTo>
                <a:lnTo>
                  <a:pt x="138831" y="240295"/>
                </a:lnTo>
                <a:close/>
              </a:path>
            </a:pathLst>
          </a:custGeom>
          <a:solidFill>
            <a:srgbClr val="FFD815"/>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477" name="Google Shape;477;p42"/>
          <p:cNvSpPr/>
          <p:nvPr/>
        </p:nvSpPr>
        <p:spPr>
          <a:xfrm>
            <a:off x="619972" y="13122672"/>
            <a:ext cx="337233" cy="291806"/>
          </a:xfrm>
          <a:custGeom>
            <a:rect b="b" l="l" r="r" t="t"/>
            <a:pathLst>
              <a:path extrusionOk="0" h="240665" w="278130">
                <a:moveTo>
                  <a:pt x="277663" y="0"/>
                </a:moveTo>
                <a:lnTo>
                  <a:pt x="138831" y="240295"/>
                </a:lnTo>
                <a:lnTo>
                  <a:pt x="0" y="0"/>
                </a:lnTo>
                <a:lnTo>
                  <a:pt x="277663" y="0"/>
                </a:lnTo>
                <a:close/>
              </a:path>
            </a:pathLst>
          </a:custGeom>
          <a:noFill/>
          <a:ln cap="flat" cmpd="sng" w="9525">
            <a:solidFill>
              <a:srgbClr val="FFD815"/>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478" name="Google Shape;478;p42"/>
          <p:cNvSpPr/>
          <p:nvPr/>
        </p:nvSpPr>
        <p:spPr>
          <a:xfrm>
            <a:off x="1157466" y="11124735"/>
            <a:ext cx="215100" cy="187200"/>
          </a:xfrm>
          <a:prstGeom prst="rect">
            <a:avLst/>
          </a:prstGeom>
          <a:blipFill rotWithShape="1">
            <a:blip r:embed="rId7">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479" name="Google Shape;479;p42"/>
          <p:cNvSpPr/>
          <p:nvPr/>
        </p:nvSpPr>
        <p:spPr>
          <a:xfrm>
            <a:off x="680796" y="10946854"/>
            <a:ext cx="215100" cy="187200"/>
          </a:xfrm>
          <a:prstGeom prst="rect">
            <a:avLst/>
          </a:prstGeom>
          <a:blipFill rotWithShape="1">
            <a:blip r:embed="rId8">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480" name="Google Shape;480;p42"/>
          <p:cNvSpPr txBox="1"/>
          <p:nvPr/>
        </p:nvSpPr>
        <p:spPr>
          <a:xfrm>
            <a:off x="2924725" y="1079000"/>
            <a:ext cx="19464600" cy="1002900"/>
          </a:xfrm>
          <a:prstGeom prst="rect">
            <a:avLst/>
          </a:prstGeom>
          <a:noFill/>
          <a:ln>
            <a:noFill/>
          </a:ln>
        </p:spPr>
        <p:txBody>
          <a:bodyPr anchorCtr="0" anchor="ctr" bIns="45700" lIns="91425" spcFirstLastPara="1" rIns="91425" wrap="square" tIns="45700">
            <a:noAutofit/>
          </a:bodyPr>
          <a:lstStyle/>
          <a:p>
            <a:pPr indent="0" lvl="0" marL="0" marR="0" rtl="0" algn="l">
              <a:lnSpc>
                <a:spcPct val="130740"/>
              </a:lnSpc>
              <a:spcBef>
                <a:spcPts val="0"/>
              </a:spcBef>
              <a:spcAft>
                <a:spcPts val="0"/>
              </a:spcAft>
              <a:buClr>
                <a:srgbClr val="000000"/>
              </a:buClr>
              <a:buFont typeface="Montserrat"/>
              <a:buNone/>
            </a:pPr>
            <a:r>
              <a:rPr b="1" lang="en-US" sz="7200">
                <a:latin typeface="Montserrat"/>
                <a:ea typeface="Montserrat"/>
                <a:cs typeface="Montserrat"/>
                <a:sym typeface="Montserrat"/>
              </a:rPr>
              <a:t>ETHERSCAN</a:t>
            </a:r>
            <a:endParaRPr b="1" sz="7200">
              <a:latin typeface="Montserrat"/>
              <a:ea typeface="Montserrat"/>
              <a:cs typeface="Montserrat"/>
              <a:sym typeface="Montserrat"/>
            </a:endParaRPr>
          </a:p>
        </p:txBody>
      </p:sp>
      <p:sp>
        <p:nvSpPr>
          <p:cNvPr id="481" name="Google Shape;481;p42"/>
          <p:cNvSpPr txBox="1"/>
          <p:nvPr/>
        </p:nvSpPr>
        <p:spPr>
          <a:xfrm>
            <a:off x="2924725" y="1762950"/>
            <a:ext cx="12083400" cy="10029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dk2"/>
              </a:buClr>
              <a:buSzPts val="1100"/>
              <a:buFont typeface="Arial"/>
              <a:buNone/>
            </a:pPr>
            <a:r>
              <a:rPr b="1" lang="en-US" sz="4500">
                <a:latin typeface="Proxima Nova"/>
                <a:ea typeface="Proxima Nova"/>
                <a:cs typeface="Proxima Nova"/>
                <a:sym typeface="Proxima Nova"/>
              </a:rPr>
              <a:t>ETHEREUM VISUALIZED</a:t>
            </a:r>
            <a:endParaRPr b="1" sz="4500">
              <a:latin typeface="Proxima Nova"/>
              <a:ea typeface="Proxima Nova"/>
              <a:cs typeface="Proxima Nova"/>
              <a:sym typeface="Proxima Nova"/>
            </a:endParaRPr>
          </a:p>
        </p:txBody>
      </p:sp>
      <p:pic>
        <p:nvPicPr>
          <p:cNvPr id="482" name="Google Shape;482;p42"/>
          <p:cNvPicPr preferRelativeResize="0"/>
          <p:nvPr/>
        </p:nvPicPr>
        <p:blipFill>
          <a:blip r:embed="rId9">
            <a:alphaModFix/>
          </a:blip>
          <a:stretch>
            <a:fillRect/>
          </a:stretch>
        </p:blipFill>
        <p:spPr>
          <a:xfrm>
            <a:off x="5226050" y="3032488"/>
            <a:ext cx="13925550" cy="8620125"/>
          </a:xfrm>
          <a:prstGeom prst="rect">
            <a:avLst/>
          </a:prstGeom>
          <a:noFill/>
          <a:ln cap="flat" cmpd="sng" w="38100">
            <a:solidFill>
              <a:schemeClr val="dk2"/>
            </a:solidFill>
            <a:prstDash val="solid"/>
            <a:round/>
            <a:headEnd len="sm" w="sm" type="none"/>
            <a:tailEnd len="sm" w="sm" type="none"/>
          </a:ln>
        </p:spPr>
      </p:pic>
      <p:sp>
        <p:nvSpPr>
          <p:cNvPr id="483" name="Google Shape;483;p42"/>
          <p:cNvSpPr txBox="1"/>
          <p:nvPr/>
        </p:nvSpPr>
        <p:spPr>
          <a:xfrm>
            <a:off x="803400" y="12603188"/>
            <a:ext cx="5432100" cy="402600"/>
          </a:xfrm>
          <a:prstGeom prst="rect">
            <a:avLst/>
          </a:prstGeom>
          <a:noFill/>
          <a:ln>
            <a:noFill/>
          </a:ln>
        </p:spPr>
        <p:txBody>
          <a:bodyPr anchorCtr="0" anchor="t" bIns="0" lIns="0" spcFirstLastPara="1" rIns="0" wrap="square" tIns="0">
            <a:noAutofit/>
          </a:bodyPr>
          <a:lstStyle/>
          <a:p>
            <a:pPr indent="0" lvl="0" marL="12700" marR="0" rtl="0" algn="l">
              <a:lnSpc>
                <a:spcPct val="118461"/>
              </a:lnSpc>
              <a:spcBef>
                <a:spcPts val="0"/>
              </a:spcBef>
              <a:spcAft>
                <a:spcPts val="0"/>
              </a:spcAft>
              <a:buNone/>
            </a:pPr>
            <a:r>
              <a:rPr lang="en-US" sz="2400">
                <a:solidFill>
                  <a:srgbClr val="B6B6B6"/>
                </a:solidFill>
                <a:latin typeface="Montserrat SemiBold"/>
                <a:ea typeface="Montserrat SemiBold"/>
                <a:cs typeface="Montserrat SemiBold"/>
                <a:sym typeface="Montserrat SemiBold"/>
              </a:rPr>
              <a:t>AUTHOR: DANIEL GUSHCHYAN</a:t>
            </a:r>
            <a:endParaRPr sz="2400">
              <a:solidFill>
                <a:srgbClr val="B6B6B6"/>
              </a:solidFill>
              <a:latin typeface="Montserrat SemiBold"/>
              <a:ea typeface="Montserrat SemiBold"/>
              <a:cs typeface="Montserrat SemiBold"/>
              <a:sym typeface="Montserrat SemiBold"/>
            </a:endParaRPr>
          </a:p>
        </p:txBody>
      </p:sp>
      <p:sp>
        <p:nvSpPr>
          <p:cNvPr id="484" name="Google Shape;484;p42"/>
          <p:cNvSpPr/>
          <p:nvPr/>
        </p:nvSpPr>
        <p:spPr>
          <a:xfrm>
            <a:off x="3615575" y="10274225"/>
            <a:ext cx="1275900" cy="850500"/>
          </a:xfrm>
          <a:prstGeom prst="rightArrow">
            <a:avLst>
              <a:gd fmla="val 50000" name="adj1"/>
              <a:gd fmla="val 50000" name="adj2"/>
            </a:avLst>
          </a:prstGeom>
          <a:solidFill>
            <a:schemeClr val="accent2"/>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9" name="Shape 489"/>
        <p:cNvGrpSpPr/>
        <p:nvPr/>
      </p:nvGrpSpPr>
      <p:grpSpPr>
        <a:xfrm>
          <a:off x="0" y="0"/>
          <a:ext cx="0" cy="0"/>
          <a:chOff x="0" y="0"/>
          <a:chExt cx="0" cy="0"/>
        </a:xfrm>
      </p:grpSpPr>
      <p:sp>
        <p:nvSpPr>
          <p:cNvPr id="490" name="Google Shape;490;p43"/>
          <p:cNvSpPr/>
          <p:nvPr/>
        </p:nvSpPr>
        <p:spPr>
          <a:xfrm>
            <a:off x="19722423" y="12041521"/>
            <a:ext cx="4485000" cy="1564800"/>
          </a:xfrm>
          <a:prstGeom prst="rect">
            <a:avLst/>
          </a:prstGeom>
          <a:blipFill rotWithShape="1">
            <a:blip r:embed="rId3">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491" name="Google Shape;491;p43"/>
          <p:cNvSpPr/>
          <p:nvPr/>
        </p:nvSpPr>
        <p:spPr>
          <a:xfrm>
            <a:off x="803401" y="237673"/>
            <a:ext cx="2098200" cy="2424300"/>
          </a:xfrm>
          <a:prstGeom prst="rect">
            <a:avLst/>
          </a:prstGeom>
          <a:blipFill rotWithShape="1">
            <a:blip r:embed="rId4">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492" name="Google Shape;492;p43"/>
          <p:cNvSpPr/>
          <p:nvPr/>
        </p:nvSpPr>
        <p:spPr>
          <a:xfrm>
            <a:off x="746362" y="11745789"/>
            <a:ext cx="215100" cy="187200"/>
          </a:xfrm>
          <a:prstGeom prst="rect">
            <a:avLst/>
          </a:prstGeom>
          <a:blipFill rotWithShape="1">
            <a:blip r:embed="rId5">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493" name="Google Shape;493;p43"/>
          <p:cNvSpPr/>
          <p:nvPr/>
        </p:nvSpPr>
        <p:spPr>
          <a:xfrm>
            <a:off x="417127" y="11750252"/>
            <a:ext cx="337233" cy="291806"/>
          </a:xfrm>
          <a:custGeom>
            <a:rect b="b" l="l" r="r" t="t"/>
            <a:pathLst>
              <a:path extrusionOk="0" h="240665" w="278130">
                <a:moveTo>
                  <a:pt x="138831" y="240295"/>
                </a:moveTo>
                <a:lnTo>
                  <a:pt x="0" y="0"/>
                </a:lnTo>
                <a:lnTo>
                  <a:pt x="277663" y="0"/>
                </a:lnTo>
                <a:lnTo>
                  <a:pt x="138831" y="240295"/>
                </a:lnTo>
                <a:close/>
              </a:path>
            </a:pathLst>
          </a:custGeom>
          <a:solidFill>
            <a:srgbClr val="FFD815"/>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494" name="Google Shape;494;p43"/>
          <p:cNvSpPr/>
          <p:nvPr/>
        </p:nvSpPr>
        <p:spPr>
          <a:xfrm>
            <a:off x="417127" y="11750251"/>
            <a:ext cx="337233" cy="291806"/>
          </a:xfrm>
          <a:custGeom>
            <a:rect b="b" l="l" r="r" t="t"/>
            <a:pathLst>
              <a:path extrusionOk="0" h="240665" w="278130">
                <a:moveTo>
                  <a:pt x="277663" y="0"/>
                </a:moveTo>
                <a:lnTo>
                  <a:pt x="138831" y="240295"/>
                </a:lnTo>
                <a:lnTo>
                  <a:pt x="0" y="0"/>
                </a:lnTo>
                <a:lnTo>
                  <a:pt x="277663" y="0"/>
                </a:lnTo>
                <a:close/>
              </a:path>
            </a:pathLst>
          </a:custGeom>
          <a:noFill/>
          <a:ln cap="flat" cmpd="sng" w="9525">
            <a:solidFill>
              <a:srgbClr val="FFD815"/>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495" name="Google Shape;495;p43"/>
          <p:cNvSpPr/>
          <p:nvPr/>
        </p:nvSpPr>
        <p:spPr>
          <a:xfrm>
            <a:off x="1152072" y="12299102"/>
            <a:ext cx="215100" cy="187200"/>
          </a:xfrm>
          <a:prstGeom prst="rect">
            <a:avLst/>
          </a:prstGeom>
          <a:blipFill rotWithShape="1">
            <a:blip r:embed="rId6">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496" name="Google Shape;496;p43"/>
          <p:cNvSpPr/>
          <p:nvPr/>
        </p:nvSpPr>
        <p:spPr>
          <a:xfrm>
            <a:off x="283300" y="12481146"/>
            <a:ext cx="337233" cy="291806"/>
          </a:xfrm>
          <a:custGeom>
            <a:rect b="b" l="l" r="r" t="t"/>
            <a:pathLst>
              <a:path extrusionOk="0" h="240665" w="278130">
                <a:moveTo>
                  <a:pt x="138831" y="240295"/>
                </a:moveTo>
                <a:lnTo>
                  <a:pt x="0" y="0"/>
                </a:lnTo>
                <a:lnTo>
                  <a:pt x="277663" y="0"/>
                </a:lnTo>
                <a:lnTo>
                  <a:pt x="138831" y="240295"/>
                </a:lnTo>
                <a:close/>
              </a:path>
            </a:pathLst>
          </a:custGeom>
          <a:solidFill>
            <a:srgbClr val="FFD815"/>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497" name="Google Shape;497;p43"/>
          <p:cNvSpPr/>
          <p:nvPr/>
        </p:nvSpPr>
        <p:spPr>
          <a:xfrm>
            <a:off x="283300" y="12481144"/>
            <a:ext cx="337233" cy="291806"/>
          </a:xfrm>
          <a:custGeom>
            <a:rect b="b" l="l" r="r" t="t"/>
            <a:pathLst>
              <a:path extrusionOk="0" h="240665" w="278130">
                <a:moveTo>
                  <a:pt x="277663" y="0"/>
                </a:moveTo>
                <a:lnTo>
                  <a:pt x="138831" y="240295"/>
                </a:lnTo>
                <a:lnTo>
                  <a:pt x="0" y="0"/>
                </a:lnTo>
                <a:lnTo>
                  <a:pt x="277663" y="0"/>
                </a:lnTo>
                <a:close/>
              </a:path>
            </a:pathLst>
          </a:custGeom>
          <a:noFill/>
          <a:ln cap="flat" cmpd="sng" w="9525">
            <a:solidFill>
              <a:srgbClr val="FFD815"/>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498" name="Google Shape;498;p43"/>
          <p:cNvSpPr/>
          <p:nvPr/>
        </p:nvSpPr>
        <p:spPr>
          <a:xfrm>
            <a:off x="619972" y="13122672"/>
            <a:ext cx="337233" cy="291806"/>
          </a:xfrm>
          <a:custGeom>
            <a:rect b="b" l="l" r="r" t="t"/>
            <a:pathLst>
              <a:path extrusionOk="0" h="240665" w="278130">
                <a:moveTo>
                  <a:pt x="138831" y="240295"/>
                </a:moveTo>
                <a:lnTo>
                  <a:pt x="0" y="0"/>
                </a:lnTo>
                <a:lnTo>
                  <a:pt x="277663" y="0"/>
                </a:lnTo>
                <a:lnTo>
                  <a:pt x="138831" y="240295"/>
                </a:lnTo>
                <a:close/>
              </a:path>
            </a:pathLst>
          </a:custGeom>
          <a:solidFill>
            <a:srgbClr val="FFD815"/>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499" name="Google Shape;499;p43"/>
          <p:cNvSpPr/>
          <p:nvPr/>
        </p:nvSpPr>
        <p:spPr>
          <a:xfrm>
            <a:off x="619972" y="13122672"/>
            <a:ext cx="337233" cy="291806"/>
          </a:xfrm>
          <a:custGeom>
            <a:rect b="b" l="l" r="r" t="t"/>
            <a:pathLst>
              <a:path extrusionOk="0" h="240665" w="278130">
                <a:moveTo>
                  <a:pt x="277663" y="0"/>
                </a:moveTo>
                <a:lnTo>
                  <a:pt x="138831" y="240295"/>
                </a:lnTo>
                <a:lnTo>
                  <a:pt x="0" y="0"/>
                </a:lnTo>
                <a:lnTo>
                  <a:pt x="277663" y="0"/>
                </a:lnTo>
                <a:close/>
              </a:path>
            </a:pathLst>
          </a:custGeom>
          <a:noFill/>
          <a:ln cap="flat" cmpd="sng" w="9525">
            <a:solidFill>
              <a:srgbClr val="FFD815"/>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500" name="Google Shape;500;p43"/>
          <p:cNvSpPr/>
          <p:nvPr/>
        </p:nvSpPr>
        <p:spPr>
          <a:xfrm>
            <a:off x="1157466" y="11124735"/>
            <a:ext cx="215100" cy="187200"/>
          </a:xfrm>
          <a:prstGeom prst="rect">
            <a:avLst/>
          </a:prstGeom>
          <a:blipFill rotWithShape="1">
            <a:blip r:embed="rId7">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501" name="Google Shape;501;p43"/>
          <p:cNvSpPr/>
          <p:nvPr/>
        </p:nvSpPr>
        <p:spPr>
          <a:xfrm>
            <a:off x="680796" y="10946854"/>
            <a:ext cx="215100" cy="187200"/>
          </a:xfrm>
          <a:prstGeom prst="rect">
            <a:avLst/>
          </a:prstGeom>
          <a:blipFill rotWithShape="1">
            <a:blip r:embed="rId8">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502" name="Google Shape;502;p43"/>
          <p:cNvSpPr txBox="1"/>
          <p:nvPr/>
        </p:nvSpPr>
        <p:spPr>
          <a:xfrm>
            <a:off x="2924725" y="1079000"/>
            <a:ext cx="19464600" cy="1002900"/>
          </a:xfrm>
          <a:prstGeom prst="rect">
            <a:avLst/>
          </a:prstGeom>
          <a:noFill/>
          <a:ln>
            <a:noFill/>
          </a:ln>
        </p:spPr>
        <p:txBody>
          <a:bodyPr anchorCtr="0" anchor="ctr" bIns="45700" lIns="91425" spcFirstLastPara="1" rIns="91425" wrap="square" tIns="45700">
            <a:noAutofit/>
          </a:bodyPr>
          <a:lstStyle/>
          <a:p>
            <a:pPr indent="0" lvl="0" marL="0" marR="0" rtl="0" algn="l">
              <a:lnSpc>
                <a:spcPct val="130740"/>
              </a:lnSpc>
              <a:spcBef>
                <a:spcPts val="0"/>
              </a:spcBef>
              <a:spcAft>
                <a:spcPts val="0"/>
              </a:spcAft>
              <a:buClr>
                <a:srgbClr val="000000"/>
              </a:buClr>
              <a:buFont typeface="Montserrat"/>
              <a:buNone/>
            </a:pPr>
            <a:r>
              <a:rPr b="1" lang="en-US" sz="7200">
                <a:latin typeface="Montserrat"/>
                <a:ea typeface="Montserrat"/>
                <a:cs typeface="Montserrat"/>
                <a:sym typeface="Montserrat"/>
              </a:rPr>
              <a:t>ETHERSCAN</a:t>
            </a:r>
            <a:endParaRPr b="1" sz="7200">
              <a:latin typeface="Montserrat"/>
              <a:ea typeface="Montserrat"/>
              <a:cs typeface="Montserrat"/>
              <a:sym typeface="Montserrat"/>
            </a:endParaRPr>
          </a:p>
        </p:txBody>
      </p:sp>
      <p:sp>
        <p:nvSpPr>
          <p:cNvPr id="503" name="Google Shape;503;p43"/>
          <p:cNvSpPr txBox="1"/>
          <p:nvPr/>
        </p:nvSpPr>
        <p:spPr>
          <a:xfrm>
            <a:off x="2924725" y="1762950"/>
            <a:ext cx="12083400" cy="10029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dk2"/>
              </a:buClr>
              <a:buSzPts val="1100"/>
              <a:buFont typeface="Arial"/>
              <a:buNone/>
            </a:pPr>
            <a:r>
              <a:rPr b="1" lang="en-US" sz="4500">
                <a:latin typeface="Proxima Nova"/>
                <a:ea typeface="Proxima Nova"/>
                <a:cs typeface="Proxima Nova"/>
                <a:sym typeface="Proxima Nova"/>
              </a:rPr>
              <a:t>ETHEREUM VISUALIZED</a:t>
            </a:r>
            <a:endParaRPr b="1" sz="4500">
              <a:latin typeface="Proxima Nova"/>
              <a:ea typeface="Proxima Nova"/>
              <a:cs typeface="Proxima Nova"/>
              <a:sym typeface="Proxima Nova"/>
            </a:endParaRPr>
          </a:p>
        </p:txBody>
      </p:sp>
      <p:sp>
        <p:nvSpPr>
          <p:cNvPr id="504" name="Google Shape;504;p43"/>
          <p:cNvSpPr txBox="1"/>
          <p:nvPr/>
        </p:nvSpPr>
        <p:spPr>
          <a:xfrm>
            <a:off x="803400" y="12603188"/>
            <a:ext cx="5432100" cy="402600"/>
          </a:xfrm>
          <a:prstGeom prst="rect">
            <a:avLst/>
          </a:prstGeom>
          <a:noFill/>
          <a:ln>
            <a:noFill/>
          </a:ln>
        </p:spPr>
        <p:txBody>
          <a:bodyPr anchorCtr="0" anchor="t" bIns="0" lIns="0" spcFirstLastPara="1" rIns="0" wrap="square" tIns="0">
            <a:noAutofit/>
          </a:bodyPr>
          <a:lstStyle/>
          <a:p>
            <a:pPr indent="0" lvl="0" marL="12700" marR="0" rtl="0" algn="l">
              <a:lnSpc>
                <a:spcPct val="118461"/>
              </a:lnSpc>
              <a:spcBef>
                <a:spcPts val="0"/>
              </a:spcBef>
              <a:spcAft>
                <a:spcPts val="0"/>
              </a:spcAft>
              <a:buNone/>
            </a:pPr>
            <a:r>
              <a:rPr lang="en-US" sz="2400">
                <a:solidFill>
                  <a:srgbClr val="B6B6B6"/>
                </a:solidFill>
                <a:latin typeface="Montserrat SemiBold"/>
                <a:ea typeface="Montserrat SemiBold"/>
                <a:cs typeface="Montserrat SemiBold"/>
                <a:sym typeface="Montserrat SemiBold"/>
              </a:rPr>
              <a:t>AUTHOR: DANIEL GUSHCHYAN</a:t>
            </a:r>
            <a:endParaRPr sz="2400">
              <a:solidFill>
                <a:srgbClr val="B6B6B6"/>
              </a:solidFill>
              <a:latin typeface="Montserrat SemiBold"/>
              <a:ea typeface="Montserrat SemiBold"/>
              <a:cs typeface="Montserrat SemiBold"/>
              <a:sym typeface="Montserrat SemiBold"/>
            </a:endParaRPr>
          </a:p>
        </p:txBody>
      </p:sp>
      <p:pic>
        <p:nvPicPr>
          <p:cNvPr id="505" name="Google Shape;505;p43"/>
          <p:cNvPicPr preferRelativeResize="0"/>
          <p:nvPr/>
        </p:nvPicPr>
        <p:blipFill>
          <a:blip r:embed="rId9">
            <a:alphaModFix/>
          </a:blip>
          <a:stretch>
            <a:fillRect/>
          </a:stretch>
        </p:blipFill>
        <p:spPr>
          <a:xfrm>
            <a:off x="5927603" y="3575400"/>
            <a:ext cx="13458825" cy="7534275"/>
          </a:xfrm>
          <a:prstGeom prst="rect">
            <a:avLst/>
          </a:prstGeom>
          <a:noFill/>
          <a:ln cap="flat" cmpd="sng" w="38100">
            <a:solidFill>
              <a:schemeClr val="dk2"/>
            </a:solidFill>
            <a:prstDash val="solid"/>
            <a:round/>
            <a:headEnd len="sm" w="sm" type="none"/>
            <a:tailEnd len="sm" w="sm" type="none"/>
          </a:ln>
        </p:spPr>
      </p:pic>
      <p:sp>
        <p:nvSpPr>
          <p:cNvPr id="506" name="Google Shape;506;p43"/>
          <p:cNvSpPr/>
          <p:nvPr/>
        </p:nvSpPr>
        <p:spPr>
          <a:xfrm rot="5400000">
            <a:off x="9279075" y="2738275"/>
            <a:ext cx="1275900" cy="850500"/>
          </a:xfrm>
          <a:prstGeom prst="rightArrow">
            <a:avLst>
              <a:gd fmla="val 50000" name="adj1"/>
              <a:gd fmla="val 50000" name="adj2"/>
            </a:avLst>
          </a:prstGeom>
          <a:solidFill>
            <a:schemeClr val="accent2"/>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1" name="Shape 511"/>
        <p:cNvGrpSpPr/>
        <p:nvPr/>
      </p:nvGrpSpPr>
      <p:grpSpPr>
        <a:xfrm>
          <a:off x="0" y="0"/>
          <a:ext cx="0" cy="0"/>
          <a:chOff x="0" y="0"/>
          <a:chExt cx="0" cy="0"/>
        </a:xfrm>
      </p:grpSpPr>
      <p:sp>
        <p:nvSpPr>
          <p:cNvPr id="512" name="Google Shape;512;p44"/>
          <p:cNvSpPr/>
          <p:nvPr/>
        </p:nvSpPr>
        <p:spPr>
          <a:xfrm>
            <a:off x="19722423" y="12041521"/>
            <a:ext cx="4485000" cy="1564800"/>
          </a:xfrm>
          <a:prstGeom prst="rect">
            <a:avLst/>
          </a:prstGeom>
          <a:blipFill rotWithShape="1">
            <a:blip r:embed="rId3">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513" name="Google Shape;513;p44"/>
          <p:cNvSpPr/>
          <p:nvPr/>
        </p:nvSpPr>
        <p:spPr>
          <a:xfrm>
            <a:off x="803401" y="237673"/>
            <a:ext cx="2098200" cy="2424300"/>
          </a:xfrm>
          <a:prstGeom prst="rect">
            <a:avLst/>
          </a:prstGeom>
          <a:blipFill rotWithShape="1">
            <a:blip r:embed="rId4">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514" name="Google Shape;514;p44"/>
          <p:cNvSpPr/>
          <p:nvPr/>
        </p:nvSpPr>
        <p:spPr>
          <a:xfrm>
            <a:off x="746362" y="11745789"/>
            <a:ext cx="215100" cy="187200"/>
          </a:xfrm>
          <a:prstGeom prst="rect">
            <a:avLst/>
          </a:prstGeom>
          <a:blipFill rotWithShape="1">
            <a:blip r:embed="rId5">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515" name="Google Shape;515;p44"/>
          <p:cNvSpPr/>
          <p:nvPr/>
        </p:nvSpPr>
        <p:spPr>
          <a:xfrm>
            <a:off x="417127" y="11750252"/>
            <a:ext cx="337233" cy="291806"/>
          </a:xfrm>
          <a:custGeom>
            <a:rect b="b" l="l" r="r" t="t"/>
            <a:pathLst>
              <a:path extrusionOk="0" h="240665" w="278130">
                <a:moveTo>
                  <a:pt x="138831" y="240295"/>
                </a:moveTo>
                <a:lnTo>
                  <a:pt x="0" y="0"/>
                </a:lnTo>
                <a:lnTo>
                  <a:pt x="277663" y="0"/>
                </a:lnTo>
                <a:lnTo>
                  <a:pt x="138831" y="240295"/>
                </a:lnTo>
                <a:close/>
              </a:path>
            </a:pathLst>
          </a:custGeom>
          <a:solidFill>
            <a:srgbClr val="FFD815"/>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516" name="Google Shape;516;p44"/>
          <p:cNvSpPr/>
          <p:nvPr/>
        </p:nvSpPr>
        <p:spPr>
          <a:xfrm>
            <a:off x="417127" y="11750251"/>
            <a:ext cx="337233" cy="291806"/>
          </a:xfrm>
          <a:custGeom>
            <a:rect b="b" l="l" r="r" t="t"/>
            <a:pathLst>
              <a:path extrusionOk="0" h="240665" w="278130">
                <a:moveTo>
                  <a:pt x="277663" y="0"/>
                </a:moveTo>
                <a:lnTo>
                  <a:pt x="138831" y="240295"/>
                </a:lnTo>
                <a:lnTo>
                  <a:pt x="0" y="0"/>
                </a:lnTo>
                <a:lnTo>
                  <a:pt x="277663" y="0"/>
                </a:lnTo>
                <a:close/>
              </a:path>
            </a:pathLst>
          </a:custGeom>
          <a:noFill/>
          <a:ln cap="flat" cmpd="sng" w="9525">
            <a:solidFill>
              <a:srgbClr val="FFD815"/>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517" name="Google Shape;517;p44"/>
          <p:cNvSpPr/>
          <p:nvPr/>
        </p:nvSpPr>
        <p:spPr>
          <a:xfrm>
            <a:off x="1152072" y="12299102"/>
            <a:ext cx="215100" cy="187200"/>
          </a:xfrm>
          <a:prstGeom prst="rect">
            <a:avLst/>
          </a:prstGeom>
          <a:blipFill rotWithShape="1">
            <a:blip r:embed="rId6">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518" name="Google Shape;518;p44"/>
          <p:cNvSpPr/>
          <p:nvPr/>
        </p:nvSpPr>
        <p:spPr>
          <a:xfrm>
            <a:off x="283300" y="12481146"/>
            <a:ext cx="337233" cy="291806"/>
          </a:xfrm>
          <a:custGeom>
            <a:rect b="b" l="l" r="r" t="t"/>
            <a:pathLst>
              <a:path extrusionOk="0" h="240665" w="278130">
                <a:moveTo>
                  <a:pt x="138831" y="240295"/>
                </a:moveTo>
                <a:lnTo>
                  <a:pt x="0" y="0"/>
                </a:lnTo>
                <a:lnTo>
                  <a:pt x="277663" y="0"/>
                </a:lnTo>
                <a:lnTo>
                  <a:pt x="138831" y="240295"/>
                </a:lnTo>
                <a:close/>
              </a:path>
            </a:pathLst>
          </a:custGeom>
          <a:solidFill>
            <a:srgbClr val="FFD815"/>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519" name="Google Shape;519;p44"/>
          <p:cNvSpPr/>
          <p:nvPr/>
        </p:nvSpPr>
        <p:spPr>
          <a:xfrm>
            <a:off x="283300" y="12481144"/>
            <a:ext cx="337233" cy="291806"/>
          </a:xfrm>
          <a:custGeom>
            <a:rect b="b" l="l" r="r" t="t"/>
            <a:pathLst>
              <a:path extrusionOk="0" h="240665" w="278130">
                <a:moveTo>
                  <a:pt x="277663" y="0"/>
                </a:moveTo>
                <a:lnTo>
                  <a:pt x="138831" y="240295"/>
                </a:lnTo>
                <a:lnTo>
                  <a:pt x="0" y="0"/>
                </a:lnTo>
                <a:lnTo>
                  <a:pt x="277663" y="0"/>
                </a:lnTo>
                <a:close/>
              </a:path>
            </a:pathLst>
          </a:custGeom>
          <a:noFill/>
          <a:ln cap="flat" cmpd="sng" w="9525">
            <a:solidFill>
              <a:srgbClr val="FFD815"/>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520" name="Google Shape;520;p44"/>
          <p:cNvSpPr/>
          <p:nvPr/>
        </p:nvSpPr>
        <p:spPr>
          <a:xfrm>
            <a:off x="619972" y="13122672"/>
            <a:ext cx="337233" cy="291806"/>
          </a:xfrm>
          <a:custGeom>
            <a:rect b="b" l="l" r="r" t="t"/>
            <a:pathLst>
              <a:path extrusionOk="0" h="240665" w="278130">
                <a:moveTo>
                  <a:pt x="138831" y="240295"/>
                </a:moveTo>
                <a:lnTo>
                  <a:pt x="0" y="0"/>
                </a:lnTo>
                <a:lnTo>
                  <a:pt x="277663" y="0"/>
                </a:lnTo>
                <a:lnTo>
                  <a:pt x="138831" y="240295"/>
                </a:lnTo>
                <a:close/>
              </a:path>
            </a:pathLst>
          </a:custGeom>
          <a:solidFill>
            <a:srgbClr val="FFD815"/>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521" name="Google Shape;521;p44"/>
          <p:cNvSpPr/>
          <p:nvPr/>
        </p:nvSpPr>
        <p:spPr>
          <a:xfrm>
            <a:off x="619972" y="13122672"/>
            <a:ext cx="337233" cy="291806"/>
          </a:xfrm>
          <a:custGeom>
            <a:rect b="b" l="l" r="r" t="t"/>
            <a:pathLst>
              <a:path extrusionOk="0" h="240665" w="278130">
                <a:moveTo>
                  <a:pt x="277663" y="0"/>
                </a:moveTo>
                <a:lnTo>
                  <a:pt x="138831" y="240295"/>
                </a:lnTo>
                <a:lnTo>
                  <a:pt x="0" y="0"/>
                </a:lnTo>
                <a:lnTo>
                  <a:pt x="277663" y="0"/>
                </a:lnTo>
                <a:close/>
              </a:path>
            </a:pathLst>
          </a:custGeom>
          <a:noFill/>
          <a:ln cap="flat" cmpd="sng" w="9525">
            <a:solidFill>
              <a:srgbClr val="FFD815"/>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522" name="Google Shape;522;p44"/>
          <p:cNvSpPr/>
          <p:nvPr/>
        </p:nvSpPr>
        <p:spPr>
          <a:xfrm>
            <a:off x="1157466" y="11124735"/>
            <a:ext cx="215100" cy="187200"/>
          </a:xfrm>
          <a:prstGeom prst="rect">
            <a:avLst/>
          </a:prstGeom>
          <a:blipFill rotWithShape="1">
            <a:blip r:embed="rId7">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523" name="Google Shape;523;p44"/>
          <p:cNvSpPr/>
          <p:nvPr/>
        </p:nvSpPr>
        <p:spPr>
          <a:xfrm>
            <a:off x="680796" y="10946854"/>
            <a:ext cx="215100" cy="187200"/>
          </a:xfrm>
          <a:prstGeom prst="rect">
            <a:avLst/>
          </a:prstGeom>
          <a:blipFill rotWithShape="1">
            <a:blip r:embed="rId8">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524" name="Google Shape;524;p44"/>
          <p:cNvSpPr txBox="1"/>
          <p:nvPr/>
        </p:nvSpPr>
        <p:spPr>
          <a:xfrm>
            <a:off x="2924725" y="1079000"/>
            <a:ext cx="19464600" cy="1002900"/>
          </a:xfrm>
          <a:prstGeom prst="rect">
            <a:avLst/>
          </a:prstGeom>
          <a:noFill/>
          <a:ln>
            <a:noFill/>
          </a:ln>
        </p:spPr>
        <p:txBody>
          <a:bodyPr anchorCtr="0" anchor="ctr" bIns="45700" lIns="91425" spcFirstLastPara="1" rIns="91425" wrap="square" tIns="45700">
            <a:noAutofit/>
          </a:bodyPr>
          <a:lstStyle/>
          <a:p>
            <a:pPr indent="0" lvl="0" marL="0" marR="0" rtl="0" algn="l">
              <a:lnSpc>
                <a:spcPct val="130740"/>
              </a:lnSpc>
              <a:spcBef>
                <a:spcPts val="0"/>
              </a:spcBef>
              <a:spcAft>
                <a:spcPts val="0"/>
              </a:spcAft>
              <a:buClr>
                <a:srgbClr val="000000"/>
              </a:buClr>
              <a:buFont typeface="Montserrat"/>
              <a:buNone/>
            </a:pPr>
            <a:r>
              <a:rPr b="1" lang="en-US" sz="7200">
                <a:latin typeface="Montserrat"/>
                <a:ea typeface="Montserrat"/>
                <a:cs typeface="Montserrat"/>
                <a:sym typeface="Montserrat"/>
              </a:rPr>
              <a:t>ETHERSCAN</a:t>
            </a:r>
            <a:endParaRPr b="1" sz="7200">
              <a:latin typeface="Montserrat"/>
              <a:ea typeface="Montserrat"/>
              <a:cs typeface="Montserrat"/>
              <a:sym typeface="Montserrat"/>
            </a:endParaRPr>
          </a:p>
        </p:txBody>
      </p:sp>
      <p:sp>
        <p:nvSpPr>
          <p:cNvPr id="525" name="Google Shape;525;p44"/>
          <p:cNvSpPr txBox="1"/>
          <p:nvPr/>
        </p:nvSpPr>
        <p:spPr>
          <a:xfrm>
            <a:off x="2924725" y="1762950"/>
            <a:ext cx="12083400" cy="10029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dk2"/>
              </a:buClr>
              <a:buSzPts val="1100"/>
              <a:buFont typeface="Arial"/>
              <a:buNone/>
            </a:pPr>
            <a:r>
              <a:rPr b="1" lang="en-US" sz="4500">
                <a:latin typeface="Proxima Nova"/>
                <a:ea typeface="Proxima Nova"/>
                <a:cs typeface="Proxima Nova"/>
                <a:sym typeface="Proxima Nova"/>
              </a:rPr>
              <a:t>ETHEREUM VISUALIZED</a:t>
            </a:r>
            <a:endParaRPr b="1" sz="4500">
              <a:latin typeface="Proxima Nova"/>
              <a:ea typeface="Proxima Nova"/>
              <a:cs typeface="Proxima Nova"/>
              <a:sym typeface="Proxima Nova"/>
            </a:endParaRPr>
          </a:p>
        </p:txBody>
      </p:sp>
      <p:sp>
        <p:nvSpPr>
          <p:cNvPr id="526" name="Google Shape;526;p44"/>
          <p:cNvSpPr txBox="1"/>
          <p:nvPr/>
        </p:nvSpPr>
        <p:spPr>
          <a:xfrm>
            <a:off x="803400" y="12603188"/>
            <a:ext cx="5432100" cy="402600"/>
          </a:xfrm>
          <a:prstGeom prst="rect">
            <a:avLst/>
          </a:prstGeom>
          <a:noFill/>
          <a:ln>
            <a:noFill/>
          </a:ln>
        </p:spPr>
        <p:txBody>
          <a:bodyPr anchorCtr="0" anchor="t" bIns="0" lIns="0" spcFirstLastPara="1" rIns="0" wrap="square" tIns="0">
            <a:noAutofit/>
          </a:bodyPr>
          <a:lstStyle/>
          <a:p>
            <a:pPr indent="0" lvl="0" marL="12700" marR="0" rtl="0" algn="l">
              <a:lnSpc>
                <a:spcPct val="118461"/>
              </a:lnSpc>
              <a:spcBef>
                <a:spcPts val="0"/>
              </a:spcBef>
              <a:spcAft>
                <a:spcPts val="0"/>
              </a:spcAft>
              <a:buNone/>
            </a:pPr>
            <a:r>
              <a:rPr lang="en-US" sz="2400">
                <a:solidFill>
                  <a:srgbClr val="B6B6B6"/>
                </a:solidFill>
                <a:latin typeface="Montserrat SemiBold"/>
                <a:ea typeface="Montserrat SemiBold"/>
                <a:cs typeface="Montserrat SemiBold"/>
                <a:sym typeface="Montserrat SemiBold"/>
              </a:rPr>
              <a:t>AUTHOR: DANIEL GUSHCHYAN</a:t>
            </a:r>
            <a:endParaRPr sz="2400">
              <a:solidFill>
                <a:srgbClr val="B6B6B6"/>
              </a:solidFill>
              <a:latin typeface="Montserrat SemiBold"/>
              <a:ea typeface="Montserrat SemiBold"/>
              <a:cs typeface="Montserrat SemiBold"/>
              <a:sym typeface="Montserrat SemiBold"/>
            </a:endParaRPr>
          </a:p>
        </p:txBody>
      </p:sp>
      <p:pic>
        <p:nvPicPr>
          <p:cNvPr id="527" name="Google Shape;527;p44"/>
          <p:cNvPicPr preferRelativeResize="0"/>
          <p:nvPr/>
        </p:nvPicPr>
        <p:blipFill>
          <a:blip r:embed="rId9">
            <a:alphaModFix/>
          </a:blip>
          <a:stretch>
            <a:fillRect/>
          </a:stretch>
        </p:blipFill>
        <p:spPr>
          <a:xfrm>
            <a:off x="5445116" y="3913550"/>
            <a:ext cx="13487400" cy="6858000"/>
          </a:xfrm>
          <a:prstGeom prst="rect">
            <a:avLst/>
          </a:prstGeom>
          <a:noFill/>
          <a:ln cap="flat" cmpd="sng" w="38100">
            <a:solidFill>
              <a:schemeClr val="dk2"/>
            </a:solidFill>
            <a:prstDash val="solid"/>
            <a:round/>
            <a:headEnd len="sm" w="sm" type="none"/>
            <a:tailEnd len="sm" w="sm" type="none"/>
          </a:ln>
        </p:spPr>
      </p:pic>
      <p:sp>
        <p:nvSpPr>
          <p:cNvPr id="528" name="Google Shape;528;p44"/>
          <p:cNvSpPr/>
          <p:nvPr/>
        </p:nvSpPr>
        <p:spPr>
          <a:xfrm>
            <a:off x="4519325" y="8731300"/>
            <a:ext cx="1275900" cy="850500"/>
          </a:xfrm>
          <a:prstGeom prst="rightArrow">
            <a:avLst>
              <a:gd fmla="val 50000" name="adj1"/>
              <a:gd fmla="val 50000" name="adj2"/>
            </a:avLst>
          </a:prstGeom>
          <a:solidFill>
            <a:schemeClr val="accent2"/>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2" name="Shape 532"/>
        <p:cNvGrpSpPr/>
        <p:nvPr/>
      </p:nvGrpSpPr>
      <p:grpSpPr>
        <a:xfrm>
          <a:off x="0" y="0"/>
          <a:ext cx="0" cy="0"/>
          <a:chOff x="0" y="0"/>
          <a:chExt cx="0" cy="0"/>
        </a:xfrm>
      </p:grpSpPr>
      <p:grpSp>
        <p:nvGrpSpPr>
          <p:cNvPr id="533" name="Google Shape;533;p45"/>
          <p:cNvGrpSpPr/>
          <p:nvPr/>
        </p:nvGrpSpPr>
        <p:grpSpPr>
          <a:xfrm>
            <a:off x="2580745" y="4104700"/>
            <a:ext cx="16440931" cy="5506596"/>
            <a:chOff x="8048061" y="4113886"/>
            <a:chExt cx="7216315" cy="2416976"/>
          </a:xfrm>
        </p:grpSpPr>
        <p:sp>
          <p:nvSpPr>
            <p:cNvPr id="534" name="Google Shape;534;p45"/>
            <p:cNvSpPr txBox="1"/>
            <p:nvPr/>
          </p:nvSpPr>
          <p:spPr>
            <a:xfrm>
              <a:off x="10238820" y="4911916"/>
              <a:ext cx="4914600" cy="8172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dk2"/>
                </a:buClr>
                <a:buFont typeface="Montserrat"/>
                <a:buNone/>
              </a:pPr>
              <a:r>
                <a:rPr b="1" lang="en-US" sz="9400">
                  <a:solidFill>
                    <a:schemeClr val="dk2"/>
                  </a:solidFill>
                  <a:latin typeface="Montserrat"/>
                  <a:ea typeface="Montserrat"/>
                  <a:cs typeface="Montserrat"/>
                  <a:sym typeface="Montserrat"/>
                </a:rPr>
                <a:t>REMIX IDE</a:t>
              </a:r>
              <a:endParaRPr sz="9400"/>
            </a:p>
          </p:txBody>
        </p:sp>
        <p:sp>
          <p:nvSpPr>
            <p:cNvPr id="535" name="Google Shape;535;p45"/>
            <p:cNvSpPr txBox="1"/>
            <p:nvPr/>
          </p:nvSpPr>
          <p:spPr>
            <a:xfrm>
              <a:off x="8048061" y="4117650"/>
              <a:ext cx="2202600" cy="2067000"/>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Clr>
                  <a:srgbClr val="D8D8D8"/>
                </a:buClr>
                <a:buFont typeface="Montserrat"/>
                <a:buNone/>
              </a:pPr>
              <a:r>
                <a:rPr b="1" lang="en-US" sz="30000">
                  <a:solidFill>
                    <a:srgbClr val="D8D8D8"/>
                  </a:solidFill>
                  <a:latin typeface="Montserrat"/>
                  <a:ea typeface="Montserrat"/>
                  <a:cs typeface="Montserrat"/>
                  <a:sym typeface="Montserrat"/>
                </a:rPr>
                <a:t>3</a:t>
              </a:r>
              <a:endParaRPr/>
            </a:p>
          </p:txBody>
        </p:sp>
        <p:cxnSp>
          <p:nvCxnSpPr>
            <p:cNvPr id="536" name="Google Shape;536;p45"/>
            <p:cNvCxnSpPr/>
            <p:nvPr/>
          </p:nvCxnSpPr>
          <p:spPr>
            <a:xfrm flipH="1">
              <a:off x="9923266" y="4113886"/>
              <a:ext cx="5330400" cy="3900"/>
            </a:xfrm>
            <a:prstGeom prst="straightConnector1">
              <a:avLst/>
            </a:prstGeom>
            <a:noFill/>
            <a:ln cap="flat" cmpd="sng" w="28575">
              <a:solidFill>
                <a:schemeClr val="accent1"/>
              </a:solidFill>
              <a:prstDash val="solid"/>
              <a:miter lim="8000"/>
              <a:headEnd len="sm" w="sm" type="none"/>
              <a:tailEnd len="sm" w="sm" type="none"/>
            </a:ln>
          </p:spPr>
        </p:cxnSp>
        <p:cxnSp>
          <p:nvCxnSpPr>
            <p:cNvPr id="537" name="Google Shape;537;p45"/>
            <p:cNvCxnSpPr/>
            <p:nvPr/>
          </p:nvCxnSpPr>
          <p:spPr>
            <a:xfrm>
              <a:off x="9923385" y="6197862"/>
              <a:ext cx="0" cy="333000"/>
            </a:xfrm>
            <a:prstGeom prst="straightConnector1">
              <a:avLst/>
            </a:prstGeom>
            <a:noFill/>
            <a:ln cap="flat" cmpd="sng" w="28575">
              <a:solidFill>
                <a:schemeClr val="accent1"/>
              </a:solidFill>
              <a:prstDash val="solid"/>
              <a:miter lim="8000"/>
              <a:headEnd len="sm" w="sm" type="none"/>
              <a:tailEnd len="sm" w="sm" type="none"/>
            </a:ln>
          </p:spPr>
        </p:cxnSp>
        <p:cxnSp>
          <p:nvCxnSpPr>
            <p:cNvPr id="538" name="Google Shape;538;p45"/>
            <p:cNvCxnSpPr/>
            <p:nvPr/>
          </p:nvCxnSpPr>
          <p:spPr>
            <a:xfrm rot="10800000">
              <a:off x="9923476" y="6523548"/>
              <a:ext cx="5340900" cy="600"/>
            </a:xfrm>
            <a:prstGeom prst="straightConnector1">
              <a:avLst/>
            </a:prstGeom>
            <a:noFill/>
            <a:ln cap="flat" cmpd="sng" w="28575">
              <a:solidFill>
                <a:schemeClr val="accent1"/>
              </a:solidFill>
              <a:prstDash val="solid"/>
              <a:miter lim="8000"/>
              <a:headEnd len="sm" w="sm" type="none"/>
              <a:tailEnd len="sm" w="sm" type="none"/>
            </a:ln>
          </p:spPr>
        </p:cxnSp>
        <p:cxnSp>
          <p:nvCxnSpPr>
            <p:cNvPr id="539" name="Google Shape;539;p45"/>
            <p:cNvCxnSpPr/>
            <p:nvPr/>
          </p:nvCxnSpPr>
          <p:spPr>
            <a:xfrm>
              <a:off x="15253759" y="4121524"/>
              <a:ext cx="0" cy="2405700"/>
            </a:xfrm>
            <a:prstGeom prst="straightConnector1">
              <a:avLst/>
            </a:prstGeom>
            <a:noFill/>
            <a:ln cap="flat" cmpd="sng" w="28575">
              <a:solidFill>
                <a:schemeClr val="accent1"/>
              </a:solidFill>
              <a:prstDash val="solid"/>
              <a:miter lim="8000"/>
              <a:headEnd len="sm" w="sm" type="none"/>
              <a:tailEnd len="sm" w="sm" type="none"/>
            </a:ln>
          </p:spPr>
        </p:cxnSp>
        <p:cxnSp>
          <p:nvCxnSpPr>
            <p:cNvPr id="540" name="Google Shape;540;p45"/>
            <p:cNvCxnSpPr/>
            <p:nvPr/>
          </p:nvCxnSpPr>
          <p:spPr>
            <a:xfrm>
              <a:off x="9923385" y="4117650"/>
              <a:ext cx="0" cy="333000"/>
            </a:xfrm>
            <a:prstGeom prst="straightConnector1">
              <a:avLst/>
            </a:prstGeom>
            <a:noFill/>
            <a:ln cap="flat" cmpd="sng" w="28575">
              <a:solidFill>
                <a:schemeClr val="accent1"/>
              </a:solidFill>
              <a:prstDash val="solid"/>
              <a:miter lim="8000"/>
              <a:headEnd len="sm" w="sm" type="none"/>
              <a:tailEnd len="sm" w="sm" type="none"/>
            </a:ln>
          </p:spPr>
        </p:cxnSp>
      </p:gr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5" name="Shape 545"/>
        <p:cNvGrpSpPr/>
        <p:nvPr/>
      </p:nvGrpSpPr>
      <p:grpSpPr>
        <a:xfrm>
          <a:off x="0" y="0"/>
          <a:ext cx="0" cy="0"/>
          <a:chOff x="0" y="0"/>
          <a:chExt cx="0" cy="0"/>
        </a:xfrm>
      </p:grpSpPr>
      <p:sp>
        <p:nvSpPr>
          <p:cNvPr id="546" name="Google Shape;546;p46"/>
          <p:cNvSpPr/>
          <p:nvPr/>
        </p:nvSpPr>
        <p:spPr>
          <a:xfrm>
            <a:off x="19722423" y="12041521"/>
            <a:ext cx="4485000" cy="1564800"/>
          </a:xfrm>
          <a:prstGeom prst="rect">
            <a:avLst/>
          </a:prstGeom>
          <a:blipFill rotWithShape="1">
            <a:blip r:embed="rId3">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547" name="Google Shape;547;p46"/>
          <p:cNvSpPr/>
          <p:nvPr/>
        </p:nvSpPr>
        <p:spPr>
          <a:xfrm>
            <a:off x="803401" y="237673"/>
            <a:ext cx="2098200" cy="2424300"/>
          </a:xfrm>
          <a:prstGeom prst="rect">
            <a:avLst/>
          </a:prstGeom>
          <a:blipFill rotWithShape="1">
            <a:blip r:embed="rId4">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548" name="Google Shape;548;p46"/>
          <p:cNvSpPr/>
          <p:nvPr/>
        </p:nvSpPr>
        <p:spPr>
          <a:xfrm>
            <a:off x="746362" y="11745789"/>
            <a:ext cx="215100" cy="187200"/>
          </a:xfrm>
          <a:prstGeom prst="rect">
            <a:avLst/>
          </a:prstGeom>
          <a:blipFill rotWithShape="1">
            <a:blip r:embed="rId5">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549" name="Google Shape;549;p46"/>
          <p:cNvSpPr/>
          <p:nvPr/>
        </p:nvSpPr>
        <p:spPr>
          <a:xfrm>
            <a:off x="417127" y="11750252"/>
            <a:ext cx="337233" cy="291806"/>
          </a:xfrm>
          <a:custGeom>
            <a:rect b="b" l="l" r="r" t="t"/>
            <a:pathLst>
              <a:path extrusionOk="0" h="240665" w="278130">
                <a:moveTo>
                  <a:pt x="138831" y="240295"/>
                </a:moveTo>
                <a:lnTo>
                  <a:pt x="0" y="0"/>
                </a:lnTo>
                <a:lnTo>
                  <a:pt x="277663" y="0"/>
                </a:lnTo>
                <a:lnTo>
                  <a:pt x="138831" y="240295"/>
                </a:lnTo>
                <a:close/>
              </a:path>
            </a:pathLst>
          </a:custGeom>
          <a:solidFill>
            <a:srgbClr val="FFD815"/>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550" name="Google Shape;550;p46"/>
          <p:cNvSpPr/>
          <p:nvPr/>
        </p:nvSpPr>
        <p:spPr>
          <a:xfrm>
            <a:off x="417127" y="11750251"/>
            <a:ext cx="337233" cy="291806"/>
          </a:xfrm>
          <a:custGeom>
            <a:rect b="b" l="l" r="r" t="t"/>
            <a:pathLst>
              <a:path extrusionOk="0" h="240665" w="278130">
                <a:moveTo>
                  <a:pt x="277663" y="0"/>
                </a:moveTo>
                <a:lnTo>
                  <a:pt x="138831" y="240295"/>
                </a:lnTo>
                <a:lnTo>
                  <a:pt x="0" y="0"/>
                </a:lnTo>
                <a:lnTo>
                  <a:pt x="277663" y="0"/>
                </a:lnTo>
                <a:close/>
              </a:path>
            </a:pathLst>
          </a:custGeom>
          <a:noFill/>
          <a:ln cap="flat" cmpd="sng" w="9525">
            <a:solidFill>
              <a:srgbClr val="FFD815"/>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551" name="Google Shape;551;p46"/>
          <p:cNvSpPr/>
          <p:nvPr/>
        </p:nvSpPr>
        <p:spPr>
          <a:xfrm>
            <a:off x="1152072" y="12299102"/>
            <a:ext cx="215100" cy="187200"/>
          </a:xfrm>
          <a:prstGeom prst="rect">
            <a:avLst/>
          </a:prstGeom>
          <a:blipFill rotWithShape="1">
            <a:blip r:embed="rId6">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552" name="Google Shape;552;p46"/>
          <p:cNvSpPr/>
          <p:nvPr/>
        </p:nvSpPr>
        <p:spPr>
          <a:xfrm>
            <a:off x="283300" y="12481146"/>
            <a:ext cx="337233" cy="291806"/>
          </a:xfrm>
          <a:custGeom>
            <a:rect b="b" l="l" r="r" t="t"/>
            <a:pathLst>
              <a:path extrusionOk="0" h="240665" w="278130">
                <a:moveTo>
                  <a:pt x="138831" y="240295"/>
                </a:moveTo>
                <a:lnTo>
                  <a:pt x="0" y="0"/>
                </a:lnTo>
                <a:lnTo>
                  <a:pt x="277663" y="0"/>
                </a:lnTo>
                <a:lnTo>
                  <a:pt x="138831" y="240295"/>
                </a:lnTo>
                <a:close/>
              </a:path>
            </a:pathLst>
          </a:custGeom>
          <a:solidFill>
            <a:srgbClr val="FFD815"/>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553" name="Google Shape;553;p46"/>
          <p:cNvSpPr/>
          <p:nvPr/>
        </p:nvSpPr>
        <p:spPr>
          <a:xfrm>
            <a:off x="283300" y="12481144"/>
            <a:ext cx="337233" cy="291806"/>
          </a:xfrm>
          <a:custGeom>
            <a:rect b="b" l="l" r="r" t="t"/>
            <a:pathLst>
              <a:path extrusionOk="0" h="240665" w="278130">
                <a:moveTo>
                  <a:pt x="277663" y="0"/>
                </a:moveTo>
                <a:lnTo>
                  <a:pt x="138831" y="240295"/>
                </a:lnTo>
                <a:lnTo>
                  <a:pt x="0" y="0"/>
                </a:lnTo>
                <a:lnTo>
                  <a:pt x="277663" y="0"/>
                </a:lnTo>
                <a:close/>
              </a:path>
            </a:pathLst>
          </a:custGeom>
          <a:noFill/>
          <a:ln cap="flat" cmpd="sng" w="9525">
            <a:solidFill>
              <a:srgbClr val="FFD815"/>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554" name="Google Shape;554;p46"/>
          <p:cNvSpPr/>
          <p:nvPr/>
        </p:nvSpPr>
        <p:spPr>
          <a:xfrm>
            <a:off x="619972" y="13122672"/>
            <a:ext cx="337233" cy="291806"/>
          </a:xfrm>
          <a:custGeom>
            <a:rect b="b" l="l" r="r" t="t"/>
            <a:pathLst>
              <a:path extrusionOk="0" h="240665" w="278130">
                <a:moveTo>
                  <a:pt x="138831" y="240295"/>
                </a:moveTo>
                <a:lnTo>
                  <a:pt x="0" y="0"/>
                </a:lnTo>
                <a:lnTo>
                  <a:pt x="277663" y="0"/>
                </a:lnTo>
                <a:lnTo>
                  <a:pt x="138831" y="240295"/>
                </a:lnTo>
                <a:close/>
              </a:path>
            </a:pathLst>
          </a:custGeom>
          <a:solidFill>
            <a:srgbClr val="FFD815"/>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555" name="Google Shape;555;p46"/>
          <p:cNvSpPr/>
          <p:nvPr/>
        </p:nvSpPr>
        <p:spPr>
          <a:xfrm>
            <a:off x="619972" y="13122672"/>
            <a:ext cx="337233" cy="291806"/>
          </a:xfrm>
          <a:custGeom>
            <a:rect b="b" l="l" r="r" t="t"/>
            <a:pathLst>
              <a:path extrusionOk="0" h="240665" w="278130">
                <a:moveTo>
                  <a:pt x="277663" y="0"/>
                </a:moveTo>
                <a:lnTo>
                  <a:pt x="138831" y="240295"/>
                </a:lnTo>
                <a:lnTo>
                  <a:pt x="0" y="0"/>
                </a:lnTo>
                <a:lnTo>
                  <a:pt x="277663" y="0"/>
                </a:lnTo>
                <a:close/>
              </a:path>
            </a:pathLst>
          </a:custGeom>
          <a:noFill/>
          <a:ln cap="flat" cmpd="sng" w="9525">
            <a:solidFill>
              <a:srgbClr val="FFD815"/>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556" name="Google Shape;556;p46"/>
          <p:cNvSpPr/>
          <p:nvPr/>
        </p:nvSpPr>
        <p:spPr>
          <a:xfrm>
            <a:off x="1157466" y="11124735"/>
            <a:ext cx="215100" cy="187200"/>
          </a:xfrm>
          <a:prstGeom prst="rect">
            <a:avLst/>
          </a:prstGeom>
          <a:blipFill rotWithShape="1">
            <a:blip r:embed="rId7">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557" name="Google Shape;557;p46"/>
          <p:cNvSpPr/>
          <p:nvPr/>
        </p:nvSpPr>
        <p:spPr>
          <a:xfrm>
            <a:off x="680796" y="10946854"/>
            <a:ext cx="215100" cy="187200"/>
          </a:xfrm>
          <a:prstGeom prst="rect">
            <a:avLst/>
          </a:prstGeom>
          <a:blipFill rotWithShape="1">
            <a:blip r:embed="rId8">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558" name="Google Shape;558;p46"/>
          <p:cNvSpPr txBox="1"/>
          <p:nvPr/>
        </p:nvSpPr>
        <p:spPr>
          <a:xfrm>
            <a:off x="746350" y="12381063"/>
            <a:ext cx="4173300" cy="402600"/>
          </a:xfrm>
          <a:prstGeom prst="rect">
            <a:avLst/>
          </a:prstGeom>
          <a:noFill/>
          <a:ln>
            <a:noFill/>
          </a:ln>
        </p:spPr>
        <p:txBody>
          <a:bodyPr anchorCtr="0" anchor="t" bIns="0" lIns="0" spcFirstLastPara="1" rIns="0" wrap="square" tIns="0">
            <a:noAutofit/>
          </a:bodyPr>
          <a:lstStyle/>
          <a:p>
            <a:pPr indent="0" lvl="0" marL="12700" marR="0" rtl="0" algn="l">
              <a:lnSpc>
                <a:spcPct val="118461"/>
              </a:lnSpc>
              <a:spcBef>
                <a:spcPts val="0"/>
              </a:spcBef>
              <a:spcAft>
                <a:spcPts val="0"/>
              </a:spcAft>
              <a:buNone/>
            </a:pPr>
            <a:r>
              <a:rPr lang="en-US" sz="2400">
                <a:solidFill>
                  <a:srgbClr val="B6B6B6"/>
                </a:solidFill>
                <a:latin typeface="Montserrat SemiBold"/>
                <a:ea typeface="Montserrat SemiBold"/>
                <a:cs typeface="Montserrat SemiBold"/>
                <a:sym typeface="Montserrat SemiBold"/>
              </a:rPr>
              <a:t>AUTHOR: NICK ZOGHB</a:t>
            </a:r>
            <a:endParaRPr sz="2400">
              <a:solidFill>
                <a:srgbClr val="B6B6B6"/>
              </a:solidFill>
              <a:latin typeface="Montserrat SemiBold"/>
              <a:ea typeface="Montserrat SemiBold"/>
              <a:cs typeface="Montserrat SemiBold"/>
              <a:sym typeface="Montserrat SemiBold"/>
            </a:endParaRPr>
          </a:p>
          <a:p>
            <a:pPr indent="0" lvl="0" marL="12700" marR="0" rtl="0" algn="l">
              <a:lnSpc>
                <a:spcPct val="118461"/>
              </a:lnSpc>
              <a:spcBef>
                <a:spcPts val="0"/>
              </a:spcBef>
              <a:spcAft>
                <a:spcPts val="0"/>
              </a:spcAft>
              <a:buNone/>
            </a:pPr>
            <a:r>
              <a:rPr lang="en-US" sz="2400">
                <a:solidFill>
                  <a:srgbClr val="B6B6B6"/>
                </a:solidFill>
                <a:latin typeface="Montserrat SemiBold"/>
                <a:ea typeface="Montserrat SemiBold"/>
                <a:cs typeface="Montserrat SemiBold"/>
                <a:sym typeface="Montserrat SemiBold"/>
              </a:rPr>
              <a:t>UPDATED BY: HAENA LEE</a:t>
            </a:r>
            <a:endParaRPr sz="2400">
              <a:solidFill>
                <a:srgbClr val="B6B6B6"/>
              </a:solidFill>
              <a:latin typeface="Montserrat SemiBold"/>
              <a:ea typeface="Montserrat SemiBold"/>
              <a:cs typeface="Montserrat SemiBold"/>
              <a:sym typeface="Montserrat SemiBold"/>
            </a:endParaRPr>
          </a:p>
        </p:txBody>
      </p:sp>
      <p:sp>
        <p:nvSpPr>
          <p:cNvPr id="559" name="Google Shape;559;p46"/>
          <p:cNvSpPr txBox="1"/>
          <p:nvPr/>
        </p:nvSpPr>
        <p:spPr>
          <a:xfrm>
            <a:off x="2924725" y="1079000"/>
            <a:ext cx="19464600" cy="1002900"/>
          </a:xfrm>
          <a:prstGeom prst="rect">
            <a:avLst/>
          </a:prstGeom>
          <a:noFill/>
          <a:ln>
            <a:noFill/>
          </a:ln>
        </p:spPr>
        <p:txBody>
          <a:bodyPr anchorCtr="0" anchor="ctr" bIns="45700" lIns="91425" spcFirstLastPara="1" rIns="91425" wrap="square" tIns="45700">
            <a:noAutofit/>
          </a:bodyPr>
          <a:lstStyle/>
          <a:p>
            <a:pPr indent="0" lvl="0" marL="0" marR="0" rtl="0" algn="l">
              <a:lnSpc>
                <a:spcPct val="130740"/>
              </a:lnSpc>
              <a:spcBef>
                <a:spcPts val="0"/>
              </a:spcBef>
              <a:spcAft>
                <a:spcPts val="0"/>
              </a:spcAft>
              <a:buClr>
                <a:srgbClr val="000000"/>
              </a:buClr>
              <a:buFont typeface="Montserrat"/>
              <a:buNone/>
            </a:pPr>
            <a:r>
              <a:rPr b="1" lang="en-US" sz="7200">
                <a:latin typeface="Montserrat"/>
                <a:ea typeface="Montserrat"/>
                <a:cs typeface="Montserrat"/>
                <a:sym typeface="Montserrat"/>
              </a:rPr>
              <a:t>REMIX IDE</a:t>
            </a:r>
            <a:endParaRPr b="1" sz="7200">
              <a:latin typeface="Montserrat"/>
              <a:ea typeface="Montserrat"/>
              <a:cs typeface="Montserrat"/>
              <a:sym typeface="Montserrat"/>
            </a:endParaRPr>
          </a:p>
        </p:txBody>
      </p:sp>
      <p:sp>
        <p:nvSpPr>
          <p:cNvPr id="560" name="Google Shape;560;p46"/>
          <p:cNvSpPr txBox="1"/>
          <p:nvPr/>
        </p:nvSpPr>
        <p:spPr>
          <a:xfrm>
            <a:off x="2924725" y="1762950"/>
            <a:ext cx="12083400" cy="10029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dk2"/>
              </a:buClr>
              <a:buSzPts val="1100"/>
              <a:buFont typeface="Arial"/>
              <a:buNone/>
            </a:pPr>
            <a:r>
              <a:rPr b="1" lang="en-US" sz="4500">
                <a:latin typeface="Proxima Nova"/>
                <a:ea typeface="Proxima Nova"/>
                <a:cs typeface="Proxima Nova"/>
                <a:sym typeface="Proxima Nova"/>
              </a:rPr>
              <a:t>THE WORLD ON A SINGLE WEB APP</a:t>
            </a:r>
            <a:endParaRPr b="1" sz="4500">
              <a:latin typeface="Proxima Nova"/>
              <a:ea typeface="Proxima Nova"/>
              <a:cs typeface="Proxima Nova"/>
              <a:sym typeface="Proxima Nova"/>
            </a:endParaRPr>
          </a:p>
        </p:txBody>
      </p:sp>
      <p:pic>
        <p:nvPicPr>
          <p:cNvPr id="561" name="Google Shape;561;p46"/>
          <p:cNvPicPr preferRelativeResize="0"/>
          <p:nvPr/>
        </p:nvPicPr>
        <p:blipFill>
          <a:blip r:embed="rId9">
            <a:alphaModFix/>
          </a:blip>
          <a:stretch>
            <a:fillRect/>
          </a:stretch>
        </p:blipFill>
        <p:spPr>
          <a:xfrm>
            <a:off x="3774275" y="2966012"/>
            <a:ext cx="16829098" cy="8875350"/>
          </a:xfrm>
          <a:prstGeom prst="rect">
            <a:avLst/>
          </a:prstGeom>
          <a:noFill/>
          <a:ln cap="flat" cmpd="sng" w="28575">
            <a:solidFill>
              <a:schemeClr val="dk2"/>
            </a:solidFill>
            <a:prstDash val="solid"/>
            <a:round/>
            <a:headEnd len="sm" w="sm" type="none"/>
            <a:tailEnd len="sm" w="sm" type="none"/>
          </a:ln>
        </p:spPr>
      </p:pic>
      <p:sp>
        <p:nvSpPr>
          <p:cNvPr id="562" name="Google Shape;562;p46"/>
          <p:cNvSpPr/>
          <p:nvPr/>
        </p:nvSpPr>
        <p:spPr>
          <a:xfrm>
            <a:off x="2924725" y="4749450"/>
            <a:ext cx="1275900" cy="850500"/>
          </a:xfrm>
          <a:prstGeom prst="rightArrow">
            <a:avLst>
              <a:gd fmla="val 50000" name="adj1"/>
              <a:gd fmla="val 50000" name="adj2"/>
            </a:avLst>
          </a:prstGeom>
          <a:solidFill>
            <a:schemeClr val="accent2"/>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7" name="Shape 567"/>
        <p:cNvGrpSpPr/>
        <p:nvPr/>
      </p:nvGrpSpPr>
      <p:grpSpPr>
        <a:xfrm>
          <a:off x="0" y="0"/>
          <a:ext cx="0" cy="0"/>
          <a:chOff x="0" y="0"/>
          <a:chExt cx="0" cy="0"/>
        </a:xfrm>
      </p:grpSpPr>
      <p:sp>
        <p:nvSpPr>
          <p:cNvPr id="568" name="Google Shape;568;p47"/>
          <p:cNvSpPr/>
          <p:nvPr/>
        </p:nvSpPr>
        <p:spPr>
          <a:xfrm>
            <a:off x="19722423" y="12041521"/>
            <a:ext cx="4485000" cy="1564800"/>
          </a:xfrm>
          <a:prstGeom prst="rect">
            <a:avLst/>
          </a:prstGeom>
          <a:blipFill rotWithShape="1">
            <a:blip r:embed="rId3">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569" name="Google Shape;569;p47"/>
          <p:cNvSpPr/>
          <p:nvPr/>
        </p:nvSpPr>
        <p:spPr>
          <a:xfrm>
            <a:off x="803401" y="237673"/>
            <a:ext cx="2098200" cy="2424300"/>
          </a:xfrm>
          <a:prstGeom prst="rect">
            <a:avLst/>
          </a:prstGeom>
          <a:blipFill rotWithShape="1">
            <a:blip r:embed="rId4">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570" name="Google Shape;570;p47"/>
          <p:cNvSpPr/>
          <p:nvPr/>
        </p:nvSpPr>
        <p:spPr>
          <a:xfrm>
            <a:off x="746362" y="11745789"/>
            <a:ext cx="215100" cy="187200"/>
          </a:xfrm>
          <a:prstGeom prst="rect">
            <a:avLst/>
          </a:prstGeom>
          <a:blipFill rotWithShape="1">
            <a:blip r:embed="rId5">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571" name="Google Shape;571;p47"/>
          <p:cNvSpPr/>
          <p:nvPr/>
        </p:nvSpPr>
        <p:spPr>
          <a:xfrm>
            <a:off x="417127" y="11750252"/>
            <a:ext cx="337233" cy="291806"/>
          </a:xfrm>
          <a:custGeom>
            <a:rect b="b" l="l" r="r" t="t"/>
            <a:pathLst>
              <a:path extrusionOk="0" h="240665" w="278130">
                <a:moveTo>
                  <a:pt x="138831" y="240295"/>
                </a:moveTo>
                <a:lnTo>
                  <a:pt x="0" y="0"/>
                </a:lnTo>
                <a:lnTo>
                  <a:pt x="277663" y="0"/>
                </a:lnTo>
                <a:lnTo>
                  <a:pt x="138831" y="240295"/>
                </a:lnTo>
                <a:close/>
              </a:path>
            </a:pathLst>
          </a:custGeom>
          <a:solidFill>
            <a:srgbClr val="FFD815"/>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572" name="Google Shape;572;p47"/>
          <p:cNvSpPr/>
          <p:nvPr/>
        </p:nvSpPr>
        <p:spPr>
          <a:xfrm>
            <a:off x="417127" y="11750251"/>
            <a:ext cx="337233" cy="291806"/>
          </a:xfrm>
          <a:custGeom>
            <a:rect b="b" l="l" r="r" t="t"/>
            <a:pathLst>
              <a:path extrusionOk="0" h="240665" w="278130">
                <a:moveTo>
                  <a:pt x="277663" y="0"/>
                </a:moveTo>
                <a:lnTo>
                  <a:pt x="138831" y="240295"/>
                </a:lnTo>
                <a:lnTo>
                  <a:pt x="0" y="0"/>
                </a:lnTo>
                <a:lnTo>
                  <a:pt x="277663" y="0"/>
                </a:lnTo>
                <a:close/>
              </a:path>
            </a:pathLst>
          </a:custGeom>
          <a:noFill/>
          <a:ln cap="flat" cmpd="sng" w="9525">
            <a:solidFill>
              <a:srgbClr val="FFD815"/>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573" name="Google Shape;573;p47"/>
          <p:cNvSpPr/>
          <p:nvPr/>
        </p:nvSpPr>
        <p:spPr>
          <a:xfrm>
            <a:off x="1152072" y="12299102"/>
            <a:ext cx="215100" cy="187200"/>
          </a:xfrm>
          <a:prstGeom prst="rect">
            <a:avLst/>
          </a:prstGeom>
          <a:blipFill rotWithShape="1">
            <a:blip r:embed="rId6">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574" name="Google Shape;574;p47"/>
          <p:cNvSpPr/>
          <p:nvPr/>
        </p:nvSpPr>
        <p:spPr>
          <a:xfrm>
            <a:off x="283300" y="12481146"/>
            <a:ext cx="337233" cy="291806"/>
          </a:xfrm>
          <a:custGeom>
            <a:rect b="b" l="l" r="r" t="t"/>
            <a:pathLst>
              <a:path extrusionOk="0" h="240665" w="278130">
                <a:moveTo>
                  <a:pt x="138831" y="240295"/>
                </a:moveTo>
                <a:lnTo>
                  <a:pt x="0" y="0"/>
                </a:lnTo>
                <a:lnTo>
                  <a:pt x="277663" y="0"/>
                </a:lnTo>
                <a:lnTo>
                  <a:pt x="138831" y="240295"/>
                </a:lnTo>
                <a:close/>
              </a:path>
            </a:pathLst>
          </a:custGeom>
          <a:solidFill>
            <a:srgbClr val="FFD815"/>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575" name="Google Shape;575;p47"/>
          <p:cNvSpPr/>
          <p:nvPr/>
        </p:nvSpPr>
        <p:spPr>
          <a:xfrm>
            <a:off x="283300" y="12481144"/>
            <a:ext cx="337233" cy="291806"/>
          </a:xfrm>
          <a:custGeom>
            <a:rect b="b" l="l" r="r" t="t"/>
            <a:pathLst>
              <a:path extrusionOk="0" h="240665" w="278130">
                <a:moveTo>
                  <a:pt x="277663" y="0"/>
                </a:moveTo>
                <a:lnTo>
                  <a:pt x="138831" y="240295"/>
                </a:lnTo>
                <a:lnTo>
                  <a:pt x="0" y="0"/>
                </a:lnTo>
                <a:lnTo>
                  <a:pt x="277663" y="0"/>
                </a:lnTo>
                <a:close/>
              </a:path>
            </a:pathLst>
          </a:custGeom>
          <a:noFill/>
          <a:ln cap="flat" cmpd="sng" w="9525">
            <a:solidFill>
              <a:srgbClr val="FFD815"/>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576" name="Google Shape;576;p47"/>
          <p:cNvSpPr/>
          <p:nvPr/>
        </p:nvSpPr>
        <p:spPr>
          <a:xfrm>
            <a:off x="619972" y="13122672"/>
            <a:ext cx="337233" cy="291806"/>
          </a:xfrm>
          <a:custGeom>
            <a:rect b="b" l="l" r="r" t="t"/>
            <a:pathLst>
              <a:path extrusionOk="0" h="240665" w="278130">
                <a:moveTo>
                  <a:pt x="138831" y="240295"/>
                </a:moveTo>
                <a:lnTo>
                  <a:pt x="0" y="0"/>
                </a:lnTo>
                <a:lnTo>
                  <a:pt x="277663" y="0"/>
                </a:lnTo>
                <a:lnTo>
                  <a:pt x="138831" y="240295"/>
                </a:lnTo>
                <a:close/>
              </a:path>
            </a:pathLst>
          </a:custGeom>
          <a:solidFill>
            <a:srgbClr val="FFD815"/>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577" name="Google Shape;577;p47"/>
          <p:cNvSpPr/>
          <p:nvPr/>
        </p:nvSpPr>
        <p:spPr>
          <a:xfrm>
            <a:off x="619972" y="13122672"/>
            <a:ext cx="337233" cy="291806"/>
          </a:xfrm>
          <a:custGeom>
            <a:rect b="b" l="l" r="r" t="t"/>
            <a:pathLst>
              <a:path extrusionOk="0" h="240665" w="278130">
                <a:moveTo>
                  <a:pt x="277663" y="0"/>
                </a:moveTo>
                <a:lnTo>
                  <a:pt x="138831" y="240295"/>
                </a:lnTo>
                <a:lnTo>
                  <a:pt x="0" y="0"/>
                </a:lnTo>
                <a:lnTo>
                  <a:pt x="277663" y="0"/>
                </a:lnTo>
                <a:close/>
              </a:path>
            </a:pathLst>
          </a:custGeom>
          <a:noFill/>
          <a:ln cap="flat" cmpd="sng" w="9525">
            <a:solidFill>
              <a:srgbClr val="FFD815"/>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578" name="Google Shape;578;p47"/>
          <p:cNvSpPr/>
          <p:nvPr/>
        </p:nvSpPr>
        <p:spPr>
          <a:xfrm>
            <a:off x="1157466" y="11124735"/>
            <a:ext cx="215100" cy="187200"/>
          </a:xfrm>
          <a:prstGeom prst="rect">
            <a:avLst/>
          </a:prstGeom>
          <a:blipFill rotWithShape="1">
            <a:blip r:embed="rId7">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579" name="Google Shape;579;p47"/>
          <p:cNvSpPr/>
          <p:nvPr/>
        </p:nvSpPr>
        <p:spPr>
          <a:xfrm>
            <a:off x="680796" y="10946854"/>
            <a:ext cx="215100" cy="187200"/>
          </a:xfrm>
          <a:prstGeom prst="rect">
            <a:avLst/>
          </a:prstGeom>
          <a:blipFill rotWithShape="1">
            <a:blip r:embed="rId8">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580" name="Google Shape;580;p47"/>
          <p:cNvSpPr txBox="1"/>
          <p:nvPr/>
        </p:nvSpPr>
        <p:spPr>
          <a:xfrm>
            <a:off x="696348" y="12587900"/>
            <a:ext cx="3826800" cy="402600"/>
          </a:xfrm>
          <a:prstGeom prst="rect">
            <a:avLst/>
          </a:prstGeom>
          <a:noFill/>
          <a:ln>
            <a:noFill/>
          </a:ln>
        </p:spPr>
        <p:txBody>
          <a:bodyPr anchorCtr="0" anchor="t" bIns="0" lIns="0" spcFirstLastPara="1" rIns="0" wrap="square" tIns="0">
            <a:noAutofit/>
          </a:bodyPr>
          <a:lstStyle/>
          <a:p>
            <a:pPr indent="0" lvl="0" marL="12700" marR="0" rtl="0" algn="l">
              <a:lnSpc>
                <a:spcPct val="118461"/>
              </a:lnSpc>
              <a:spcBef>
                <a:spcPts val="0"/>
              </a:spcBef>
              <a:spcAft>
                <a:spcPts val="0"/>
              </a:spcAft>
              <a:buNone/>
            </a:pPr>
            <a:r>
              <a:rPr lang="en-US" sz="2400">
                <a:solidFill>
                  <a:srgbClr val="B6B6B6"/>
                </a:solidFill>
                <a:latin typeface="Arial"/>
                <a:ea typeface="Arial"/>
                <a:cs typeface="Arial"/>
                <a:sym typeface="Arial"/>
              </a:rPr>
              <a:t>AUTHOR: NICK ZOGHB</a:t>
            </a:r>
            <a:endParaRPr sz="2400">
              <a:latin typeface="Arial"/>
              <a:ea typeface="Arial"/>
              <a:cs typeface="Arial"/>
              <a:sym typeface="Arial"/>
            </a:endParaRPr>
          </a:p>
        </p:txBody>
      </p:sp>
      <p:sp>
        <p:nvSpPr>
          <p:cNvPr id="581" name="Google Shape;581;p47"/>
          <p:cNvSpPr txBox="1"/>
          <p:nvPr/>
        </p:nvSpPr>
        <p:spPr>
          <a:xfrm>
            <a:off x="2924725" y="1079000"/>
            <a:ext cx="19464600" cy="1002900"/>
          </a:xfrm>
          <a:prstGeom prst="rect">
            <a:avLst/>
          </a:prstGeom>
          <a:noFill/>
          <a:ln>
            <a:noFill/>
          </a:ln>
        </p:spPr>
        <p:txBody>
          <a:bodyPr anchorCtr="0" anchor="ctr" bIns="45700" lIns="91425" spcFirstLastPara="1" rIns="91425" wrap="square" tIns="45700">
            <a:noAutofit/>
          </a:bodyPr>
          <a:lstStyle/>
          <a:p>
            <a:pPr indent="0" lvl="0" marL="0" marR="0" rtl="0" algn="l">
              <a:lnSpc>
                <a:spcPct val="130740"/>
              </a:lnSpc>
              <a:spcBef>
                <a:spcPts val="0"/>
              </a:spcBef>
              <a:spcAft>
                <a:spcPts val="0"/>
              </a:spcAft>
              <a:buClr>
                <a:srgbClr val="000000"/>
              </a:buClr>
              <a:buFont typeface="Montserrat"/>
              <a:buNone/>
            </a:pPr>
            <a:r>
              <a:rPr b="1" lang="en-US" sz="7200">
                <a:latin typeface="Montserrat"/>
                <a:ea typeface="Montserrat"/>
                <a:cs typeface="Montserrat"/>
                <a:sym typeface="Montserrat"/>
              </a:rPr>
              <a:t>REMIX IDE</a:t>
            </a:r>
            <a:endParaRPr b="1" sz="7200">
              <a:latin typeface="Montserrat"/>
              <a:ea typeface="Montserrat"/>
              <a:cs typeface="Montserrat"/>
              <a:sym typeface="Montserrat"/>
            </a:endParaRPr>
          </a:p>
        </p:txBody>
      </p:sp>
      <p:sp>
        <p:nvSpPr>
          <p:cNvPr id="582" name="Google Shape;582;p47"/>
          <p:cNvSpPr txBox="1"/>
          <p:nvPr/>
        </p:nvSpPr>
        <p:spPr>
          <a:xfrm>
            <a:off x="2924725" y="1762950"/>
            <a:ext cx="12083400" cy="10029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dk2"/>
              </a:buClr>
              <a:buSzPts val="1100"/>
              <a:buFont typeface="Arial"/>
              <a:buNone/>
            </a:pPr>
            <a:r>
              <a:rPr b="1" lang="en-US" sz="4500">
                <a:latin typeface="Proxima Nova"/>
                <a:ea typeface="Proxima Nova"/>
                <a:cs typeface="Proxima Nova"/>
                <a:sym typeface="Proxima Nova"/>
              </a:rPr>
              <a:t>THE WORLD ON A SINGLE WEB APP</a:t>
            </a:r>
            <a:endParaRPr b="1" sz="4500">
              <a:latin typeface="Proxima Nova"/>
              <a:ea typeface="Proxima Nova"/>
              <a:cs typeface="Proxima Nova"/>
              <a:sym typeface="Proxima Nova"/>
            </a:endParaRPr>
          </a:p>
        </p:txBody>
      </p:sp>
      <p:pic>
        <p:nvPicPr>
          <p:cNvPr id="583" name="Google Shape;583;p47"/>
          <p:cNvPicPr preferRelativeResize="0"/>
          <p:nvPr/>
        </p:nvPicPr>
        <p:blipFill rotWithShape="1">
          <a:blip r:embed="rId9">
            <a:alphaModFix/>
          </a:blip>
          <a:srcRect b="16318" l="0" r="0" t="0"/>
          <a:stretch/>
        </p:blipFill>
        <p:spPr>
          <a:xfrm>
            <a:off x="5868475" y="3755525"/>
            <a:ext cx="12640701" cy="7369201"/>
          </a:xfrm>
          <a:prstGeom prst="rect">
            <a:avLst/>
          </a:prstGeom>
          <a:noFill/>
          <a:ln cap="flat" cmpd="sng" w="28575">
            <a:solidFill>
              <a:schemeClr val="dk2"/>
            </a:solidFill>
            <a:prstDash val="solid"/>
            <a:round/>
            <a:headEnd len="sm" w="sm" type="none"/>
            <a:tailEnd len="sm" w="sm" type="none"/>
          </a:ln>
        </p:spPr>
      </p:pic>
      <p:sp>
        <p:nvSpPr>
          <p:cNvPr id="584" name="Google Shape;584;p47"/>
          <p:cNvSpPr/>
          <p:nvPr/>
        </p:nvSpPr>
        <p:spPr>
          <a:xfrm>
            <a:off x="5984350" y="4231775"/>
            <a:ext cx="3912900" cy="1564800"/>
          </a:xfrm>
          <a:prstGeom prst="rect">
            <a:avLst/>
          </a:prstGeom>
          <a:noFill/>
          <a:ln cap="flat" cmpd="sng" w="3810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5" name="Google Shape;585;p47"/>
          <p:cNvSpPr/>
          <p:nvPr/>
        </p:nvSpPr>
        <p:spPr>
          <a:xfrm>
            <a:off x="5984350" y="6911150"/>
            <a:ext cx="3912900" cy="1971000"/>
          </a:xfrm>
          <a:prstGeom prst="rect">
            <a:avLst/>
          </a:prstGeom>
          <a:noFill/>
          <a:ln cap="flat" cmpd="sng" w="3810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6" name="Google Shape;586;p47"/>
          <p:cNvSpPr/>
          <p:nvPr/>
        </p:nvSpPr>
        <p:spPr>
          <a:xfrm>
            <a:off x="4805900" y="7386325"/>
            <a:ext cx="1275900" cy="850500"/>
          </a:xfrm>
          <a:prstGeom prst="rightArrow">
            <a:avLst>
              <a:gd fmla="val 50000" name="adj1"/>
              <a:gd fmla="val 50000" name="adj2"/>
            </a:avLst>
          </a:prstGeom>
          <a:solidFill>
            <a:schemeClr val="accent2"/>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1" name="Shape 591"/>
        <p:cNvGrpSpPr/>
        <p:nvPr/>
      </p:nvGrpSpPr>
      <p:grpSpPr>
        <a:xfrm>
          <a:off x="0" y="0"/>
          <a:ext cx="0" cy="0"/>
          <a:chOff x="0" y="0"/>
          <a:chExt cx="0" cy="0"/>
        </a:xfrm>
      </p:grpSpPr>
      <p:sp>
        <p:nvSpPr>
          <p:cNvPr id="592" name="Google Shape;592;p48"/>
          <p:cNvSpPr/>
          <p:nvPr/>
        </p:nvSpPr>
        <p:spPr>
          <a:xfrm>
            <a:off x="19722423" y="12041521"/>
            <a:ext cx="4485000" cy="1564800"/>
          </a:xfrm>
          <a:prstGeom prst="rect">
            <a:avLst/>
          </a:prstGeom>
          <a:blipFill rotWithShape="1">
            <a:blip r:embed="rId3">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593" name="Google Shape;593;p48"/>
          <p:cNvSpPr/>
          <p:nvPr/>
        </p:nvSpPr>
        <p:spPr>
          <a:xfrm>
            <a:off x="803401" y="237673"/>
            <a:ext cx="2098200" cy="2424300"/>
          </a:xfrm>
          <a:prstGeom prst="rect">
            <a:avLst/>
          </a:prstGeom>
          <a:blipFill rotWithShape="1">
            <a:blip r:embed="rId4">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594" name="Google Shape;594;p48"/>
          <p:cNvSpPr/>
          <p:nvPr/>
        </p:nvSpPr>
        <p:spPr>
          <a:xfrm>
            <a:off x="746362" y="11745789"/>
            <a:ext cx="215100" cy="187200"/>
          </a:xfrm>
          <a:prstGeom prst="rect">
            <a:avLst/>
          </a:prstGeom>
          <a:blipFill rotWithShape="1">
            <a:blip r:embed="rId5">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595" name="Google Shape;595;p48"/>
          <p:cNvSpPr/>
          <p:nvPr/>
        </p:nvSpPr>
        <p:spPr>
          <a:xfrm>
            <a:off x="417127" y="11750252"/>
            <a:ext cx="337233" cy="291806"/>
          </a:xfrm>
          <a:custGeom>
            <a:rect b="b" l="l" r="r" t="t"/>
            <a:pathLst>
              <a:path extrusionOk="0" h="240665" w="278130">
                <a:moveTo>
                  <a:pt x="138831" y="240295"/>
                </a:moveTo>
                <a:lnTo>
                  <a:pt x="0" y="0"/>
                </a:lnTo>
                <a:lnTo>
                  <a:pt x="277663" y="0"/>
                </a:lnTo>
                <a:lnTo>
                  <a:pt x="138831" y="240295"/>
                </a:lnTo>
                <a:close/>
              </a:path>
            </a:pathLst>
          </a:custGeom>
          <a:solidFill>
            <a:srgbClr val="FFD815"/>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596" name="Google Shape;596;p48"/>
          <p:cNvSpPr/>
          <p:nvPr/>
        </p:nvSpPr>
        <p:spPr>
          <a:xfrm>
            <a:off x="417127" y="11750251"/>
            <a:ext cx="337233" cy="291806"/>
          </a:xfrm>
          <a:custGeom>
            <a:rect b="b" l="l" r="r" t="t"/>
            <a:pathLst>
              <a:path extrusionOk="0" h="240665" w="278130">
                <a:moveTo>
                  <a:pt x="277663" y="0"/>
                </a:moveTo>
                <a:lnTo>
                  <a:pt x="138831" y="240295"/>
                </a:lnTo>
                <a:lnTo>
                  <a:pt x="0" y="0"/>
                </a:lnTo>
                <a:lnTo>
                  <a:pt x="277663" y="0"/>
                </a:lnTo>
                <a:close/>
              </a:path>
            </a:pathLst>
          </a:custGeom>
          <a:noFill/>
          <a:ln cap="flat" cmpd="sng" w="9525">
            <a:solidFill>
              <a:srgbClr val="FFD815"/>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597" name="Google Shape;597;p48"/>
          <p:cNvSpPr/>
          <p:nvPr/>
        </p:nvSpPr>
        <p:spPr>
          <a:xfrm>
            <a:off x="1152072" y="12299102"/>
            <a:ext cx="215100" cy="187200"/>
          </a:xfrm>
          <a:prstGeom prst="rect">
            <a:avLst/>
          </a:prstGeom>
          <a:blipFill rotWithShape="1">
            <a:blip r:embed="rId6">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598" name="Google Shape;598;p48"/>
          <p:cNvSpPr/>
          <p:nvPr/>
        </p:nvSpPr>
        <p:spPr>
          <a:xfrm>
            <a:off x="283300" y="12481146"/>
            <a:ext cx="337233" cy="291806"/>
          </a:xfrm>
          <a:custGeom>
            <a:rect b="b" l="l" r="r" t="t"/>
            <a:pathLst>
              <a:path extrusionOk="0" h="240665" w="278130">
                <a:moveTo>
                  <a:pt x="138831" y="240295"/>
                </a:moveTo>
                <a:lnTo>
                  <a:pt x="0" y="0"/>
                </a:lnTo>
                <a:lnTo>
                  <a:pt x="277663" y="0"/>
                </a:lnTo>
                <a:lnTo>
                  <a:pt x="138831" y="240295"/>
                </a:lnTo>
                <a:close/>
              </a:path>
            </a:pathLst>
          </a:custGeom>
          <a:solidFill>
            <a:srgbClr val="FFD815"/>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599" name="Google Shape;599;p48"/>
          <p:cNvSpPr/>
          <p:nvPr/>
        </p:nvSpPr>
        <p:spPr>
          <a:xfrm>
            <a:off x="283300" y="12481144"/>
            <a:ext cx="337233" cy="291806"/>
          </a:xfrm>
          <a:custGeom>
            <a:rect b="b" l="l" r="r" t="t"/>
            <a:pathLst>
              <a:path extrusionOk="0" h="240665" w="278130">
                <a:moveTo>
                  <a:pt x="277663" y="0"/>
                </a:moveTo>
                <a:lnTo>
                  <a:pt x="138831" y="240295"/>
                </a:lnTo>
                <a:lnTo>
                  <a:pt x="0" y="0"/>
                </a:lnTo>
                <a:lnTo>
                  <a:pt x="277663" y="0"/>
                </a:lnTo>
                <a:close/>
              </a:path>
            </a:pathLst>
          </a:custGeom>
          <a:noFill/>
          <a:ln cap="flat" cmpd="sng" w="9525">
            <a:solidFill>
              <a:srgbClr val="FFD815"/>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600" name="Google Shape;600;p48"/>
          <p:cNvSpPr/>
          <p:nvPr/>
        </p:nvSpPr>
        <p:spPr>
          <a:xfrm>
            <a:off x="619972" y="13122672"/>
            <a:ext cx="337233" cy="291806"/>
          </a:xfrm>
          <a:custGeom>
            <a:rect b="b" l="l" r="r" t="t"/>
            <a:pathLst>
              <a:path extrusionOk="0" h="240665" w="278130">
                <a:moveTo>
                  <a:pt x="138831" y="240295"/>
                </a:moveTo>
                <a:lnTo>
                  <a:pt x="0" y="0"/>
                </a:lnTo>
                <a:lnTo>
                  <a:pt x="277663" y="0"/>
                </a:lnTo>
                <a:lnTo>
                  <a:pt x="138831" y="240295"/>
                </a:lnTo>
                <a:close/>
              </a:path>
            </a:pathLst>
          </a:custGeom>
          <a:solidFill>
            <a:srgbClr val="FFD815"/>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601" name="Google Shape;601;p48"/>
          <p:cNvSpPr/>
          <p:nvPr/>
        </p:nvSpPr>
        <p:spPr>
          <a:xfrm>
            <a:off x="619972" y="13122672"/>
            <a:ext cx="337233" cy="291806"/>
          </a:xfrm>
          <a:custGeom>
            <a:rect b="b" l="l" r="r" t="t"/>
            <a:pathLst>
              <a:path extrusionOk="0" h="240665" w="278130">
                <a:moveTo>
                  <a:pt x="277663" y="0"/>
                </a:moveTo>
                <a:lnTo>
                  <a:pt x="138831" y="240295"/>
                </a:lnTo>
                <a:lnTo>
                  <a:pt x="0" y="0"/>
                </a:lnTo>
                <a:lnTo>
                  <a:pt x="277663" y="0"/>
                </a:lnTo>
                <a:close/>
              </a:path>
            </a:pathLst>
          </a:custGeom>
          <a:noFill/>
          <a:ln cap="flat" cmpd="sng" w="9525">
            <a:solidFill>
              <a:srgbClr val="FFD815"/>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602" name="Google Shape;602;p48"/>
          <p:cNvSpPr/>
          <p:nvPr/>
        </p:nvSpPr>
        <p:spPr>
          <a:xfrm>
            <a:off x="1157466" y="11124735"/>
            <a:ext cx="215100" cy="187200"/>
          </a:xfrm>
          <a:prstGeom prst="rect">
            <a:avLst/>
          </a:prstGeom>
          <a:blipFill rotWithShape="1">
            <a:blip r:embed="rId7">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603" name="Google Shape;603;p48"/>
          <p:cNvSpPr/>
          <p:nvPr/>
        </p:nvSpPr>
        <p:spPr>
          <a:xfrm>
            <a:off x="680796" y="10946854"/>
            <a:ext cx="215100" cy="187200"/>
          </a:xfrm>
          <a:prstGeom prst="rect">
            <a:avLst/>
          </a:prstGeom>
          <a:blipFill rotWithShape="1">
            <a:blip r:embed="rId8">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604" name="Google Shape;604;p48"/>
          <p:cNvSpPr txBox="1"/>
          <p:nvPr/>
        </p:nvSpPr>
        <p:spPr>
          <a:xfrm>
            <a:off x="696348" y="12587900"/>
            <a:ext cx="3826800" cy="402600"/>
          </a:xfrm>
          <a:prstGeom prst="rect">
            <a:avLst/>
          </a:prstGeom>
          <a:noFill/>
          <a:ln>
            <a:noFill/>
          </a:ln>
        </p:spPr>
        <p:txBody>
          <a:bodyPr anchorCtr="0" anchor="t" bIns="0" lIns="0" spcFirstLastPara="1" rIns="0" wrap="square" tIns="0">
            <a:noAutofit/>
          </a:bodyPr>
          <a:lstStyle/>
          <a:p>
            <a:pPr indent="0" lvl="0" marL="12700" marR="0" rtl="0" algn="l">
              <a:lnSpc>
                <a:spcPct val="118461"/>
              </a:lnSpc>
              <a:spcBef>
                <a:spcPts val="0"/>
              </a:spcBef>
              <a:spcAft>
                <a:spcPts val="0"/>
              </a:spcAft>
              <a:buNone/>
            </a:pPr>
            <a:r>
              <a:rPr lang="en-US" sz="2400">
                <a:solidFill>
                  <a:srgbClr val="B6B6B6"/>
                </a:solidFill>
                <a:latin typeface="Arial"/>
                <a:ea typeface="Arial"/>
                <a:cs typeface="Arial"/>
                <a:sym typeface="Arial"/>
              </a:rPr>
              <a:t>AUTHOR: NICK ZOGHB</a:t>
            </a:r>
            <a:endParaRPr sz="2400">
              <a:latin typeface="Arial"/>
              <a:ea typeface="Arial"/>
              <a:cs typeface="Arial"/>
              <a:sym typeface="Arial"/>
            </a:endParaRPr>
          </a:p>
        </p:txBody>
      </p:sp>
      <p:sp>
        <p:nvSpPr>
          <p:cNvPr id="605" name="Google Shape;605;p48"/>
          <p:cNvSpPr txBox="1"/>
          <p:nvPr/>
        </p:nvSpPr>
        <p:spPr>
          <a:xfrm>
            <a:off x="2924725" y="1079000"/>
            <a:ext cx="19464600" cy="1002900"/>
          </a:xfrm>
          <a:prstGeom prst="rect">
            <a:avLst/>
          </a:prstGeom>
          <a:noFill/>
          <a:ln>
            <a:noFill/>
          </a:ln>
        </p:spPr>
        <p:txBody>
          <a:bodyPr anchorCtr="0" anchor="ctr" bIns="45700" lIns="91425" spcFirstLastPara="1" rIns="91425" wrap="square" tIns="45700">
            <a:noAutofit/>
          </a:bodyPr>
          <a:lstStyle/>
          <a:p>
            <a:pPr indent="0" lvl="0" marL="0" marR="0" rtl="0" algn="l">
              <a:lnSpc>
                <a:spcPct val="130740"/>
              </a:lnSpc>
              <a:spcBef>
                <a:spcPts val="0"/>
              </a:spcBef>
              <a:spcAft>
                <a:spcPts val="0"/>
              </a:spcAft>
              <a:buClr>
                <a:srgbClr val="000000"/>
              </a:buClr>
              <a:buFont typeface="Montserrat"/>
              <a:buNone/>
            </a:pPr>
            <a:r>
              <a:rPr b="1" lang="en-US" sz="7200">
                <a:latin typeface="Montserrat"/>
                <a:ea typeface="Montserrat"/>
                <a:cs typeface="Montserrat"/>
                <a:sym typeface="Montserrat"/>
              </a:rPr>
              <a:t>REMIX IDE</a:t>
            </a:r>
            <a:endParaRPr b="1" sz="7200">
              <a:latin typeface="Montserrat"/>
              <a:ea typeface="Montserrat"/>
              <a:cs typeface="Montserrat"/>
              <a:sym typeface="Montserrat"/>
            </a:endParaRPr>
          </a:p>
        </p:txBody>
      </p:sp>
      <p:sp>
        <p:nvSpPr>
          <p:cNvPr id="606" name="Google Shape;606;p48"/>
          <p:cNvSpPr txBox="1"/>
          <p:nvPr/>
        </p:nvSpPr>
        <p:spPr>
          <a:xfrm>
            <a:off x="2924725" y="1762950"/>
            <a:ext cx="12083400" cy="10029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dk2"/>
              </a:buClr>
              <a:buSzPts val="1100"/>
              <a:buFont typeface="Arial"/>
              <a:buNone/>
            </a:pPr>
            <a:r>
              <a:rPr b="1" lang="en-US" sz="4500">
                <a:latin typeface="Proxima Nova"/>
                <a:ea typeface="Proxima Nova"/>
                <a:cs typeface="Proxima Nova"/>
                <a:sym typeface="Proxima Nova"/>
              </a:rPr>
              <a:t>THE WORLD ON A SINGLE WEB APP</a:t>
            </a:r>
            <a:endParaRPr b="1" sz="4500">
              <a:latin typeface="Proxima Nova"/>
              <a:ea typeface="Proxima Nova"/>
              <a:cs typeface="Proxima Nova"/>
              <a:sym typeface="Proxima Nova"/>
            </a:endParaRPr>
          </a:p>
        </p:txBody>
      </p:sp>
      <p:pic>
        <p:nvPicPr>
          <p:cNvPr id="607" name="Google Shape;607;p48"/>
          <p:cNvPicPr preferRelativeResize="0"/>
          <p:nvPr/>
        </p:nvPicPr>
        <p:blipFill rotWithShape="1">
          <a:blip r:embed="rId9">
            <a:alphaModFix/>
          </a:blip>
          <a:srcRect b="0" l="0" r="0" t="0"/>
          <a:stretch/>
        </p:blipFill>
        <p:spPr>
          <a:xfrm>
            <a:off x="5868475" y="2944050"/>
            <a:ext cx="12640701" cy="8806199"/>
          </a:xfrm>
          <a:prstGeom prst="rect">
            <a:avLst/>
          </a:prstGeom>
          <a:noFill/>
          <a:ln cap="flat" cmpd="sng" w="28575">
            <a:solidFill>
              <a:schemeClr val="dk2"/>
            </a:solidFill>
            <a:prstDash val="solid"/>
            <a:round/>
            <a:headEnd len="sm" w="sm" type="none"/>
            <a:tailEnd len="sm" w="sm" type="none"/>
          </a:ln>
        </p:spPr>
      </p:pic>
      <p:sp>
        <p:nvSpPr>
          <p:cNvPr id="608" name="Google Shape;608;p48"/>
          <p:cNvSpPr/>
          <p:nvPr/>
        </p:nvSpPr>
        <p:spPr>
          <a:xfrm>
            <a:off x="5868475" y="10313550"/>
            <a:ext cx="4083600" cy="1453800"/>
          </a:xfrm>
          <a:prstGeom prst="rect">
            <a:avLst/>
          </a:prstGeom>
          <a:noFill/>
          <a:ln cap="flat" cmpd="sng" w="3810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9" name="Google Shape;609;p48"/>
          <p:cNvSpPr/>
          <p:nvPr/>
        </p:nvSpPr>
        <p:spPr>
          <a:xfrm>
            <a:off x="4423150" y="10793075"/>
            <a:ext cx="1275900" cy="850500"/>
          </a:xfrm>
          <a:prstGeom prst="rightArrow">
            <a:avLst>
              <a:gd fmla="val 50000" name="adj1"/>
              <a:gd fmla="val 50000" name="adj2"/>
            </a:avLst>
          </a:prstGeom>
          <a:solidFill>
            <a:schemeClr val="accent2"/>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4" name="Shape 614"/>
        <p:cNvGrpSpPr/>
        <p:nvPr/>
      </p:nvGrpSpPr>
      <p:grpSpPr>
        <a:xfrm>
          <a:off x="0" y="0"/>
          <a:ext cx="0" cy="0"/>
          <a:chOff x="0" y="0"/>
          <a:chExt cx="0" cy="0"/>
        </a:xfrm>
      </p:grpSpPr>
      <p:sp>
        <p:nvSpPr>
          <p:cNvPr id="615" name="Google Shape;615;p49"/>
          <p:cNvSpPr/>
          <p:nvPr/>
        </p:nvSpPr>
        <p:spPr>
          <a:xfrm>
            <a:off x="19722423" y="12041521"/>
            <a:ext cx="4485000" cy="1564800"/>
          </a:xfrm>
          <a:prstGeom prst="rect">
            <a:avLst/>
          </a:prstGeom>
          <a:blipFill rotWithShape="1">
            <a:blip r:embed="rId3">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616" name="Google Shape;616;p49"/>
          <p:cNvSpPr/>
          <p:nvPr/>
        </p:nvSpPr>
        <p:spPr>
          <a:xfrm>
            <a:off x="803401" y="237673"/>
            <a:ext cx="2098200" cy="2424300"/>
          </a:xfrm>
          <a:prstGeom prst="rect">
            <a:avLst/>
          </a:prstGeom>
          <a:blipFill rotWithShape="1">
            <a:blip r:embed="rId4">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617" name="Google Shape;617;p49"/>
          <p:cNvSpPr/>
          <p:nvPr/>
        </p:nvSpPr>
        <p:spPr>
          <a:xfrm>
            <a:off x="746362" y="11745789"/>
            <a:ext cx="215100" cy="187200"/>
          </a:xfrm>
          <a:prstGeom prst="rect">
            <a:avLst/>
          </a:prstGeom>
          <a:blipFill rotWithShape="1">
            <a:blip r:embed="rId5">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618" name="Google Shape;618;p49"/>
          <p:cNvSpPr/>
          <p:nvPr/>
        </p:nvSpPr>
        <p:spPr>
          <a:xfrm>
            <a:off x="417127" y="11750252"/>
            <a:ext cx="337233" cy="291806"/>
          </a:xfrm>
          <a:custGeom>
            <a:rect b="b" l="l" r="r" t="t"/>
            <a:pathLst>
              <a:path extrusionOk="0" h="240665" w="278130">
                <a:moveTo>
                  <a:pt x="138831" y="240295"/>
                </a:moveTo>
                <a:lnTo>
                  <a:pt x="0" y="0"/>
                </a:lnTo>
                <a:lnTo>
                  <a:pt x="277663" y="0"/>
                </a:lnTo>
                <a:lnTo>
                  <a:pt x="138831" y="240295"/>
                </a:lnTo>
                <a:close/>
              </a:path>
            </a:pathLst>
          </a:custGeom>
          <a:solidFill>
            <a:srgbClr val="FFD815"/>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619" name="Google Shape;619;p49"/>
          <p:cNvSpPr/>
          <p:nvPr/>
        </p:nvSpPr>
        <p:spPr>
          <a:xfrm>
            <a:off x="417127" y="11750251"/>
            <a:ext cx="337233" cy="291806"/>
          </a:xfrm>
          <a:custGeom>
            <a:rect b="b" l="l" r="r" t="t"/>
            <a:pathLst>
              <a:path extrusionOk="0" h="240665" w="278130">
                <a:moveTo>
                  <a:pt x="277663" y="0"/>
                </a:moveTo>
                <a:lnTo>
                  <a:pt x="138831" y="240295"/>
                </a:lnTo>
                <a:lnTo>
                  <a:pt x="0" y="0"/>
                </a:lnTo>
                <a:lnTo>
                  <a:pt x="277663" y="0"/>
                </a:lnTo>
                <a:close/>
              </a:path>
            </a:pathLst>
          </a:custGeom>
          <a:noFill/>
          <a:ln cap="flat" cmpd="sng" w="9525">
            <a:solidFill>
              <a:srgbClr val="FFD815"/>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620" name="Google Shape;620;p49"/>
          <p:cNvSpPr/>
          <p:nvPr/>
        </p:nvSpPr>
        <p:spPr>
          <a:xfrm>
            <a:off x="1152072" y="12299102"/>
            <a:ext cx="215100" cy="187200"/>
          </a:xfrm>
          <a:prstGeom prst="rect">
            <a:avLst/>
          </a:prstGeom>
          <a:blipFill rotWithShape="1">
            <a:blip r:embed="rId6">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621" name="Google Shape;621;p49"/>
          <p:cNvSpPr/>
          <p:nvPr/>
        </p:nvSpPr>
        <p:spPr>
          <a:xfrm>
            <a:off x="283300" y="12481146"/>
            <a:ext cx="337233" cy="291806"/>
          </a:xfrm>
          <a:custGeom>
            <a:rect b="b" l="l" r="r" t="t"/>
            <a:pathLst>
              <a:path extrusionOk="0" h="240665" w="278130">
                <a:moveTo>
                  <a:pt x="138831" y="240295"/>
                </a:moveTo>
                <a:lnTo>
                  <a:pt x="0" y="0"/>
                </a:lnTo>
                <a:lnTo>
                  <a:pt x="277663" y="0"/>
                </a:lnTo>
                <a:lnTo>
                  <a:pt x="138831" y="240295"/>
                </a:lnTo>
                <a:close/>
              </a:path>
            </a:pathLst>
          </a:custGeom>
          <a:solidFill>
            <a:srgbClr val="FFD815"/>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622" name="Google Shape;622;p49"/>
          <p:cNvSpPr/>
          <p:nvPr/>
        </p:nvSpPr>
        <p:spPr>
          <a:xfrm>
            <a:off x="283300" y="12481144"/>
            <a:ext cx="337233" cy="291806"/>
          </a:xfrm>
          <a:custGeom>
            <a:rect b="b" l="l" r="r" t="t"/>
            <a:pathLst>
              <a:path extrusionOk="0" h="240665" w="278130">
                <a:moveTo>
                  <a:pt x="277663" y="0"/>
                </a:moveTo>
                <a:lnTo>
                  <a:pt x="138831" y="240295"/>
                </a:lnTo>
                <a:lnTo>
                  <a:pt x="0" y="0"/>
                </a:lnTo>
                <a:lnTo>
                  <a:pt x="277663" y="0"/>
                </a:lnTo>
                <a:close/>
              </a:path>
            </a:pathLst>
          </a:custGeom>
          <a:noFill/>
          <a:ln cap="flat" cmpd="sng" w="9525">
            <a:solidFill>
              <a:srgbClr val="FFD815"/>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623" name="Google Shape;623;p49"/>
          <p:cNvSpPr/>
          <p:nvPr/>
        </p:nvSpPr>
        <p:spPr>
          <a:xfrm>
            <a:off x="619972" y="13122672"/>
            <a:ext cx="337233" cy="291806"/>
          </a:xfrm>
          <a:custGeom>
            <a:rect b="b" l="l" r="r" t="t"/>
            <a:pathLst>
              <a:path extrusionOk="0" h="240665" w="278130">
                <a:moveTo>
                  <a:pt x="138831" y="240295"/>
                </a:moveTo>
                <a:lnTo>
                  <a:pt x="0" y="0"/>
                </a:lnTo>
                <a:lnTo>
                  <a:pt x="277663" y="0"/>
                </a:lnTo>
                <a:lnTo>
                  <a:pt x="138831" y="240295"/>
                </a:lnTo>
                <a:close/>
              </a:path>
            </a:pathLst>
          </a:custGeom>
          <a:solidFill>
            <a:srgbClr val="FFD815"/>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624" name="Google Shape;624;p49"/>
          <p:cNvSpPr/>
          <p:nvPr/>
        </p:nvSpPr>
        <p:spPr>
          <a:xfrm>
            <a:off x="619972" y="13122672"/>
            <a:ext cx="337233" cy="291806"/>
          </a:xfrm>
          <a:custGeom>
            <a:rect b="b" l="l" r="r" t="t"/>
            <a:pathLst>
              <a:path extrusionOk="0" h="240665" w="278130">
                <a:moveTo>
                  <a:pt x="277663" y="0"/>
                </a:moveTo>
                <a:lnTo>
                  <a:pt x="138831" y="240295"/>
                </a:lnTo>
                <a:lnTo>
                  <a:pt x="0" y="0"/>
                </a:lnTo>
                <a:lnTo>
                  <a:pt x="277663" y="0"/>
                </a:lnTo>
                <a:close/>
              </a:path>
            </a:pathLst>
          </a:custGeom>
          <a:noFill/>
          <a:ln cap="flat" cmpd="sng" w="9525">
            <a:solidFill>
              <a:srgbClr val="FFD815"/>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625" name="Google Shape;625;p49"/>
          <p:cNvSpPr/>
          <p:nvPr/>
        </p:nvSpPr>
        <p:spPr>
          <a:xfrm>
            <a:off x="1157466" y="11124735"/>
            <a:ext cx="215100" cy="187200"/>
          </a:xfrm>
          <a:prstGeom prst="rect">
            <a:avLst/>
          </a:prstGeom>
          <a:blipFill rotWithShape="1">
            <a:blip r:embed="rId7">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626" name="Google Shape;626;p49"/>
          <p:cNvSpPr/>
          <p:nvPr/>
        </p:nvSpPr>
        <p:spPr>
          <a:xfrm>
            <a:off x="680796" y="10946854"/>
            <a:ext cx="215100" cy="187200"/>
          </a:xfrm>
          <a:prstGeom prst="rect">
            <a:avLst/>
          </a:prstGeom>
          <a:blipFill rotWithShape="1">
            <a:blip r:embed="rId8">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627" name="Google Shape;627;p49"/>
          <p:cNvSpPr txBox="1"/>
          <p:nvPr/>
        </p:nvSpPr>
        <p:spPr>
          <a:xfrm>
            <a:off x="696348" y="12587900"/>
            <a:ext cx="3965700" cy="402600"/>
          </a:xfrm>
          <a:prstGeom prst="rect">
            <a:avLst/>
          </a:prstGeom>
          <a:noFill/>
          <a:ln>
            <a:noFill/>
          </a:ln>
        </p:spPr>
        <p:txBody>
          <a:bodyPr anchorCtr="0" anchor="t" bIns="0" lIns="0" spcFirstLastPara="1" rIns="0" wrap="square" tIns="0">
            <a:noAutofit/>
          </a:bodyPr>
          <a:lstStyle/>
          <a:p>
            <a:pPr indent="0" lvl="0" marL="12700" marR="0" rtl="0" algn="l">
              <a:lnSpc>
                <a:spcPct val="118461"/>
              </a:lnSpc>
              <a:spcBef>
                <a:spcPts val="0"/>
              </a:spcBef>
              <a:spcAft>
                <a:spcPts val="0"/>
              </a:spcAft>
              <a:buNone/>
            </a:pPr>
            <a:r>
              <a:rPr lang="en-US" sz="2400">
                <a:solidFill>
                  <a:srgbClr val="B6B6B6"/>
                </a:solidFill>
                <a:latin typeface="Arial"/>
                <a:ea typeface="Arial"/>
                <a:cs typeface="Arial"/>
                <a:sym typeface="Arial"/>
              </a:rPr>
              <a:t>AUTHOR: NICK ZOGHB</a:t>
            </a:r>
            <a:endParaRPr sz="2400">
              <a:latin typeface="Arial"/>
              <a:ea typeface="Arial"/>
              <a:cs typeface="Arial"/>
              <a:sym typeface="Arial"/>
            </a:endParaRPr>
          </a:p>
        </p:txBody>
      </p:sp>
      <p:sp>
        <p:nvSpPr>
          <p:cNvPr id="628" name="Google Shape;628;p49"/>
          <p:cNvSpPr txBox="1"/>
          <p:nvPr/>
        </p:nvSpPr>
        <p:spPr>
          <a:xfrm>
            <a:off x="2924725" y="1079000"/>
            <a:ext cx="19464600" cy="1002900"/>
          </a:xfrm>
          <a:prstGeom prst="rect">
            <a:avLst/>
          </a:prstGeom>
          <a:noFill/>
          <a:ln>
            <a:noFill/>
          </a:ln>
        </p:spPr>
        <p:txBody>
          <a:bodyPr anchorCtr="0" anchor="ctr" bIns="45700" lIns="91425" spcFirstLastPara="1" rIns="91425" wrap="square" tIns="45700">
            <a:noAutofit/>
          </a:bodyPr>
          <a:lstStyle/>
          <a:p>
            <a:pPr indent="0" lvl="0" marL="0" marR="0" rtl="0" algn="l">
              <a:lnSpc>
                <a:spcPct val="130740"/>
              </a:lnSpc>
              <a:spcBef>
                <a:spcPts val="0"/>
              </a:spcBef>
              <a:spcAft>
                <a:spcPts val="0"/>
              </a:spcAft>
              <a:buClr>
                <a:srgbClr val="000000"/>
              </a:buClr>
              <a:buFont typeface="Montserrat"/>
              <a:buNone/>
            </a:pPr>
            <a:r>
              <a:rPr b="1" lang="en-US" sz="7200">
                <a:latin typeface="Montserrat"/>
                <a:ea typeface="Montserrat"/>
                <a:cs typeface="Montserrat"/>
                <a:sym typeface="Montserrat"/>
              </a:rPr>
              <a:t>REMIX IDE</a:t>
            </a:r>
            <a:endParaRPr b="1" sz="7200">
              <a:latin typeface="Montserrat"/>
              <a:ea typeface="Montserrat"/>
              <a:cs typeface="Montserrat"/>
              <a:sym typeface="Montserrat"/>
            </a:endParaRPr>
          </a:p>
        </p:txBody>
      </p:sp>
      <p:sp>
        <p:nvSpPr>
          <p:cNvPr id="629" name="Google Shape;629;p49"/>
          <p:cNvSpPr txBox="1"/>
          <p:nvPr/>
        </p:nvSpPr>
        <p:spPr>
          <a:xfrm>
            <a:off x="2924725" y="1762950"/>
            <a:ext cx="12083400" cy="10029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dk2"/>
              </a:buClr>
              <a:buSzPts val="1100"/>
              <a:buFont typeface="Arial"/>
              <a:buNone/>
            </a:pPr>
            <a:r>
              <a:rPr b="1" lang="en-US" sz="4500">
                <a:latin typeface="Proxima Nova"/>
                <a:ea typeface="Proxima Nova"/>
                <a:cs typeface="Proxima Nova"/>
                <a:sym typeface="Proxima Nova"/>
              </a:rPr>
              <a:t>THE WORLD ON A SINGLE WEB APP</a:t>
            </a:r>
            <a:endParaRPr b="1" sz="4500">
              <a:latin typeface="Proxima Nova"/>
              <a:ea typeface="Proxima Nova"/>
              <a:cs typeface="Proxima Nova"/>
              <a:sym typeface="Proxima Nova"/>
            </a:endParaRPr>
          </a:p>
        </p:txBody>
      </p:sp>
      <p:pic>
        <p:nvPicPr>
          <p:cNvPr id="630" name="Google Shape;630;p49"/>
          <p:cNvPicPr preferRelativeResize="0"/>
          <p:nvPr/>
        </p:nvPicPr>
        <p:blipFill>
          <a:blip r:embed="rId9">
            <a:alphaModFix/>
          </a:blip>
          <a:stretch>
            <a:fillRect/>
          </a:stretch>
        </p:blipFill>
        <p:spPr>
          <a:xfrm>
            <a:off x="957203" y="3327900"/>
            <a:ext cx="5848350" cy="7467600"/>
          </a:xfrm>
          <a:prstGeom prst="rect">
            <a:avLst/>
          </a:prstGeom>
          <a:noFill/>
          <a:ln cap="flat" cmpd="sng" w="28575">
            <a:solidFill>
              <a:schemeClr val="dk2"/>
            </a:solidFill>
            <a:prstDash val="solid"/>
            <a:round/>
            <a:headEnd len="sm" w="sm" type="none"/>
            <a:tailEnd len="sm" w="sm" type="none"/>
          </a:ln>
        </p:spPr>
      </p:pic>
      <p:pic>
        <p:nvPicPr>
          <p:cNvPr id="631" name="Google Shape;631;p49"/>
          <p:cNvPicPr preferRelativeResize="0"/>
          <p:nvPr/>
        </p:nvPicPr>
        <p:blipFill>
          <a:blip r:embed="rId10">
            <a:alphaModFix/>
          </a:blip>
          <a:stretch>
            <a:fillRect/>
          </a:stretch>
        </p:blipFill>
        <p:spPr>
          <a:xfrm>
            <a:off x="7164216" y="5089600"/>
            <a:ext cx="16699534" cy="3944202"/>
          </a:xfrm>
          <a:prstGeom prst="rect">
            <a:avLst/>
          </a:prstGeom>
          <a:noFill/>
          <a:ln cap="flat" cmpd="sng" w="28575">
            <a:solidFill>
              <a:schemeClr val="dk2"/>
            </a:solidFill>
            <a:prstDash val="solid"/>
            <a:round/>
            <a:headEnd len="sm" w="sm" type="none"/>
            <a:tailEnd len="sm" w="sm" type="none"/>
          </a:ln>
        </p:spPr>
      </p:pic>
      <p:cxnSp>
        <p:nvCxnSpPr>
          <p:cNvPr id="632" name="Google Shape;632;p49"/>
          <p:cNvCxnSpPr>
            <a:stCxn id="631" idx="1"/>
          </p:cNvCxnSpPr>
          <p:nvPr/>
        </p:nvCxnSpPr>
        <p:spPr>
          <a:xfrm flipH="1">
            <a:off x="6826116" y="7061701"/>
            <a:ext cx="338100" cy="487500"/>
          </a:xfrm>
          <a:prstGeom prst="straightConnector1">
            <a:avLst/>
          </a:prstGeom>
          <a:noFill/>
          <a:ln cap="flat" cmpd="sng" w="28575">
            <a:solidFill>
              <a:schemeClr val="dk2"/>
            </a:solidFill>
            <a:prstDash val="solid"/>
            <a:round/>
            <a:headEnd len="med" w="med" type="none"/>
            <a:tailEnd len="med" w="med" type="none"/>
          </a:ln>
        </p:spPr>
      </p:cxn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7" name="Shape 637"/>
        <p:cNvGrpSpPr/>
        <p:nvPr/>
      </p:nvGrpSpPr>
      <p:grpSpPr>
        <a:xfrm>
          <a:off x="0" y="0"/>
          <a:ext cx="0" cy="0"/>
          <a:chOff x="0" y="0"/>
          <a:chExt cx="0" cy="0"/>
        </a:xfrm>
      </p:grpSpPr>
      <p:sp>
        <p:nvSpPr>
          <p:cNvPr id="638" name="Google Shape;638;p50"/>
          <p:cNvSpPr/>
          <p:nvPr/>
        </p:nvSpPr>
        <p:spPr>
          <a:xfrm>
            <a:off x="19722423" y="12041521"/>
            <a:ext cx="4485000" cy="1564800"/>
          </a:xfrm>
          <a:prstGeom prst="rect">
            <a:avLst/>
          </a:prstGeom>
          <a:blipFill rotWithShape="1">
            <a:blip r:embed="rId3">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639" name="Google Shape;639;p50"/>
          <p:cNvSpPr/>
          <p:nvPr/>
        </p:nvSpPr>
        <p:spPr>
          <a:xfrm>
            <a:off x="803401" y="237673"/>
            <a:ext cx="2098200" cy="2424300"/>
          </a:xfrm>
          <a:prstGeom prst="rect">
            <a:avLst/>
          </a:prstGeom>
          <a:blipFill rotWithShape="1">
            <a:blip r:embed="rId4">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640" name="Google Shape;640;p50"/>
          <p:cNvSpPr/>
          <p:nvPr/>
        </p:nvSpPr>
        <p:spPr>
          <a:xfrm>
            <a:off x="746362" y="11745789"/>
            <a:ext cx="215100" cy="187200"/>
          </a:xfrm>
          <a:prstGeom prst="rect">
            <a:avLst/>
          </a:prstGeom>
          <a:blipFill rotWithShape="1">
            <a:blip r:embed="rId5">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641" name="Google Shape;641;p50"/>
          <p:cNvSpPr/>
          <p:nvPr/>
        </p:nvSpPr>
        <p:spPr>
          <a:xfrm>
            <a:off x="417127" y="11750252"/>
            <a:ext cx="337233" cy="291806"/>
          </a:xfrm>
          <a:custGeom>
            <a:rect b="b" l="l" r="r" t="t"/>
            <a:pathLst>
              <a:path extrusionOk="0" h="240665" w="278130">
                <a:moveTo>
                  <a:pt x="138831" y="240295"/>
                </a:moveTo>
                <a:lnTo>
                  <a:pt x="0" y="0"/>
                </a:lnTo>
                <a:lnTo>
                  <a:pt x="277663" y="0"/>
                </a:lnTo>
                <a:lnTo>
                  <a:pt x="138831" y="240295"/>
                </a:lnTo>
                <a:close/>
              </a:path>
            </a:pathLst>
          </a:custGeom>
          <a:solidFill>
            <a:srgbClr val="FFD815"/>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642" name="Google Shape;642;p50"/>
          <p:cNvSpPr/>
          <p:nvPr/>
        </p:nvSpPr>
        <p:spPr>
          <a:xfrm>
            <a:off x="417127" y="11750251"/>
            <a:ext cx="337233" cy="291806"/>
          </a:xfrm>
          <a:custGeom>
            <a:rect b="b" l="l" r="r" t="t"/>
            <a:pathLst>
              <a:path extrusionOk="0" h="240665" w="278130">
                <a:moveTo>
                  <a:pt x="277663" y="0"/>
                </a:moveTo>
                <a:lnTo>
                  <a:pt x="138831" y="240295"/>
                </a:lnTo>
                <a:lnTo>
                  <a:pt x="0" y="0"/>
                </a:lnTo>
                <a:lnTo>
                  <a:pt x="277663" y="0"/>
                </a:lnTo>
                <a:close/>
              </a:path>
            </a:pathLst>
          </a:custGeom>
          <a:noFill/>
          <a:ln cap="flat" cmpd="sng" w="9525">
            <a:solidFill>
              <a:srgbClr val="FFD815"/>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643" name="Google Shape;643;p50"/>
          <p:cNvSpPr/>
          <p:nvPr/>
        </p:nvSpPr>
        <p:spPr>
          <a:xfrm>
            <a:off x="1152072" y="12299102"/>
            <a:ext cx="215100" cy="187200"/>
          </a:xfrm>
          <a:prstGeom prst="rect">
            <a:avLst/>
          </a:prstGeom>
          <a:blipFill rotWithShape="1">
            <a:blip r:embed="rId6">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644" name="Google Shape;644;p50"/>
          <p:cNvSpPr/>
          <p:nvPr/>
        </p:nvSpPr>
        <p:spPr>
          <a:xfrm>
            <a:off x="283300" y="12481146"/>
            <a:ext cx="337233" cy="291806"/>
          </a:xfrm>
          <a:custGeom>
            <a:rect b="b" l="l" r="r" t="t"/>
            <a:pathLst>
              <a:path extrusionOk="0" h="240665" w="278130">
                <a:moveTo>
                  <a:pt x="138831" y="240295"/>
                </a:moveTo>
                <a:lnTo>
                  <a:pt x="0" y="0"/>
                </a:lnTo>
                <a:lnTo>
                  <a:pt x="277663" y="0"/>
                </a:lnTo>
                <a:lnTo>
                  <a:pt x="138831" y="240295"/>
                </a:lnTo>
                <a:close/>
              </a:path>
            </a:pathLst>
          </a:custGeom>
          <a:solidFill>
            <a:srgbClr val="FFD815"/>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645" name="Google Shape;645;p50"/>
          <p:cNvSpPr/>
          <p:nvPr/>
        </p:nvSpPr>
        <p:spPr>
          <a:xfrm>
            <a:off x="283300" y="12481144"/>
            <a:ext cx="337233" cy="291806"/>
          </a:xfrm>
          <a:custGeom>
            <a:rect b="b" l="l" r="r" t="t"/>
            <a:pathLst>
              <a:path extrusionOk="0" h="240665" w="278130">
                <a:moveTo>
                  <a:pt x="277663" y="0"/>
                </a:moveTo>
                <a:lnTo>
                  <a:pt x="138831" y="240295"/>
                </a:lnTo>
                <a:lnTo>
                  <a:pt x="0" y="0"/>
                </a:lnTo>
                <a:lnTo>
                  <a:pt x="277663" y="0"/>
                </a:lnTo>
                <a:close/>
              </a:path>
            </a:pathLst>
          </a:custGeom>
          <a:noFill/>
          <a:ln cap="flat" cmpd="sng" w="9525">
            <a:solidFill>
              <a:srgbClr val="FFD815"/>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646" name="Google Shape;646;p50"/>
          <p:cNvSpPr/>
          <p:nvPr/>
        </p:nvSpPr>
        <p:spPr>
          <a:xfrm>
            <a:off x="619972" y="13122672"/>
            <a:ext cx="337233" cy="291806"/>
          </a:xfrm>
          <a:custGeom>
            <a:rect b="b" l="l" r="r" t="t"/>
            <a:pathLst>
              <a:path extrusionOk="0" h="240665" w="278130">
                <a:moveTo>
                  <a:pt x="138831" y="240295"/>
                </a:moveTo>
                <a:lnTo>
                  <a:pt x="0" y="0"/>
                </a:lnTo>
                <a:lnTo>
                  <a:pt x="277663" y="0"/>
                </a:lnTo>
                <a:lnTo>
                  <a:pt x="138831" y="240295"/>
                </a:lnTo>
                <a:close/>
              </a:path>
            </a:pathLst>
          </a:custGeom>
          <a:solidFill>
            <a:srgbClr val="FFD815"/>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647" name="Google Shape;647;p50"/>
          <p:cNvSpPr/>
          <p:nvPr/>
        </p:nvSpPr>
        <p:spPr>
          <a:xfrm>
            <a:off x="619972" y="13122672"/>
            <a:ext cx="337233" cy="291806"/>
          </a:xfrm>
          <a:custGeom>
            <a:rect b="b" l="l" r="r" t="t"/>
            <a:pathLst>
              <a:path extrusionOk="0" h="240665" w="278130">
                <a:moveTo>
                  <a:pt x="277663" y="0"/>
                </a:moveTo>
                <a:lnTo>
                  <a:pt x="138831" y="240295"/>
                </a:lnTo>
                <a:lnTo>
                  <a:pt x="0" y="0"/>
                </a:lnTo>
                <a:lnTo>
                  <a:pt x="277663" y="0"/>
                </a:lnTo>
                <a:close/>
              </a:path>
            </a:pathLst>
          </a:custGeom>
          <a:noFill/>
          <a:ln cap="flat" cmpd="sng" w="9525">
            <a:solidFill>
              <a:srgbClr val="FFD815"/>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648" name="Google Shape;648;p50"/>
          <p:cNvSpPr/>
          <p:nvPr/>
        </p:nvSpPr>
        <p:spPr>
          <a:xfrm>
            <a:off x="1157466" y="11124735"/>
            <a:ext cx="215100" cy="187200"/>
          </a:xfrm>
          <a:prstGeom prst="rect">
            <a:avLst/>
          </a:prstGeom>
          <a:blipFill rotWithShape="1">
            <a:blip r:embed="rId7">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649" name="Google Shape;649;p50"/>
          <p:cNvSpPr/>
          <p:nvPr/>
        </p:nvSpPr>
        <p:spPr>
          <a:xfrm>
            <a:off x="680796" y="10946854"/>
            <a:ext cx="215100" cy="187200"/>
          </a:xfrm>
          <a:prstGeom prst="rect">
            <a:avLst/>
          </a:prstGeom>
          <a:blipFill rotWithShape="1">
            <a:blip r:embed="rId8">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650" name="Google Shape;650;p50"/>
          <p:cNvSpPr txBox="1"/>
          <p:nvPr/>
        </p:nvSpPr>
        <p:spPr>
          <a:xfrm>
            <a:off x="2924725" y="1079000"/>
            <a:ext cx="19464600" cy="1002900"/>
          </a:xfrm>
          <a:prstGeom prst="rect">
            <a:avLst/>
          </a:prstGeom>
          <a:noFill/>
          <a:ln>
            <a:noFill/>
          </a:ln>
        </p:spPr>
        <p:txBody>
          <a:bodyPr anchorCtr="0" anchor="ctr" bIns="45700" lIns="91425" spcFirstLastPara="1" rIns="91425" wrap="square" tIns="45700">
            <a:noAutofit/>
          </a:bodyPr>
          <a:lstStyle/>
          <a:p>
            <a:pPr indent="0" lvl="0" marL="0" marR="0" rtl="0" algn="l">
              <a:lnSpc>
                <a:spcPct val="130740"/>
              </a:lnSpc>
              <a:spcBef>
                <a:spcPts val="0"/>
              </a:spcBef>
              <a:spcAft>
                <a:spcPts val="0"/>
              </a:spcAft>
              <a:buClr>
                <a:srgbClr val="000000"/>
              </a:buClr>
              <a:buFont typeface="Montserrat"/>
              <a:buNone/>
            </a:pPr>
            <a:r>
              <a:rPr b="1" lang="en-US" sz="7200">
                <a:latin typeface="Montserrat"/>
                <a:ea typeface="Montserrat"/>
                <a:cs typeface="Montserrat"/>
                <a:sym typeface="Montserrat"/>
              </a:rPr>
              <a:t>REMIX IDE</a:t>
            </a:r>
            <a:endParaRPr b="1" sz="7200">
              <a:latin typeface="Montserrat"/>
              <a:ea typeface="Montserrat"/>
              <a:cs typeface="Montserrat"/>
              <a:sym typeface="Montserrat"/>
            </a:endParaRPr>
          </a:p>
        </p:txBody>
      </p:sp>
      <p:sp>
        <p:nvSpPr>
          <p:cNvPr id="651" name="Google Shape;651;p50"/>
          <p:cNvSpPr txBox="1"/>
          <p:nvPr/>
        </p:nvSpPr>
        <p:spPr>
          <a:xfrm>
            <a:off x="2924725" y="1762950"/>
            <a:ext cx="12083400" cy="10029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dk2"/>
              </a:buClr>
              <a:buSzPts val="1100"/>
              <a:buFont typeface="Arial"/>
              <a:buNone/>
            </a:pPr>
            <a:r>
              <a:rPr b="1" lang="en-US" sz="4500">
                <a:latin typeface="Proxima Nova"/>
                <a:ea typeface="Proxima Nova"/>
                <a:cs typeface="Proxima Nova"/>
                <a:sym typeface="Proxima Nova"/>
              </a:rPr>
              <a:t>THE WORLD ON A SINGLE WEB APP</a:t>
            </a:r>
            <a:endParaRPr b="1" sz="4500">
              <a:latin typeface="Proxima Nova"/>
              <a:ea typeface="Proxima Nova"/>
              <a:cs typeface="Proxima Nova"/>
              <a:sym typeface="Proxima Nova"/>
            </a:endParaRPr>
          </a:p>
        </p:txBody>
      </p:sp>
      <p:pic>
        <p:nvPicPr>
          <p:cNvPr id="652" name="Google Shape;652;p50"/>
          <p:cNvPicPr preferRelativeResize="0"/>
          <p:nvPr/>
        </p:nvPicPr>
        <p:blipFill>
          <a:blip r:embed="rId9">
            <a:alphaModFix/>
          </a:blip>
          <a:stretch>
            <a:fillRect/>
          </a:stretch>
        </p:blipFill>
        <p:spPr>
          <a:xfrm>
            <a:off x="2901600" y="2765850"/>
            <a:ext cx="3706568" cy="9494448"/>
          </a:xfrm>
          <a:prstGeom prst="rect">
            <a:avLst/>
          </a:prstGeom>
          <a:noFill/>
          <a:ln cap="flat" cmpd="sng" w="28575">
            <a:solidFill>
              <a:schemeClr val="dk2"/>
            </a:solidFill>
            <a:prstDash val="solid"/>
            <a:round/>
            <a:headEnd len="sm" w="sm" type="none"/>
            <a:tailEnd len="sm" w="sm" type="none"/>
          </a:ln>
        </p:spPr>
      </p:pic>
      <p:sp>
        <p:nvSpPr>
          <p:cNvPr id="653" name="Google Shape;653;p50"/>
          <p:cNvSpPr/>
          <p:nvPr/>
        </p:nvSpPr>
        <p:spPr>
          <a:xfrm>
            <a:off x="1743750" y="8560250"/>
            <a:ext cx="1275900" cy="850500"/>
          </a:xfrm>
          <a:prstGeom prst="rightArrow">
            <a:avLst>
              <a:gd fmla="val 50000" name="adj1"/>
              <a:gd fmla="val 50000" name="adj2"/>
            </a:avLst>
          </a:prstGeom>
          <a:solidFill>
            <a:schemeClr val="accent2"/>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654" name="Google Shape;654;p50"/>
          <p:cNvPicPr preferRelativeResize="0"/>
          <p:nvPr/>
        </p:nvPicPr>
        <p:blipFill>
          <a:blip r:embed="rId10">
            <a:alphaModFix/>
          </a:blip>
          <a:stretch>
            <a:fillRect/>
          </a:stretch>
        </p:blipFill>
        <p:spPr>
          <a:xfrm>
            <a:off x="7100825" y="2765850"/>
            <a:ext cx="16397122" cy="2112525"/>
          </a:xfrm>
          <a:prstGeom prst="rect">
            <a:avLst/>
          </a:prstGeom>
          <a:noFill/>
          <a:ln cap="flat" cmpd="sng" w="28575">
            <a:solidFill>
              <a:schemeClr val="dk2"/>
            </a:solidFill>
            <a:prstDash val="solid"/>
            <a:round/>
            <a:headEnd len="sm" w="sm" type="none"/>
            <a:tailEnd len="sm" w="sm" type="none"/>
          </a:ln>
        </p:spPr>
      </p:pic>
      <p:cxnSp>
        <p:nvCxnSpPr>
          <p:cNvPr id="655" name="Google Shape;655;p50"/>
          <p:cNvCxnSpPr>
            <a:stCxn id="652" idx="3"/>
            <a:endCxn id="654" idx="1"/>
          </p:cNvCxnSpPr>
          <p:nvPr/>
        </p:nvCxnSpPr>
        <p:spPr>
          <a:xfrm flipH="1" rot="10800000">
            <a:off x="6608168" y="3822174"/>
            <a:ext cx="492600" cy="3690900"/>
          </a:xfrm>
          <a:prstGeom prst="bentConnector3">
            <a:avLst>
              <a:gd fmla="val 50006" name="adj1"/>
            </a:avLst>
          </a:prstGeom>
          <a:noFill/>
          <a:ln cap="flat" cmpd="sng" w="28575">
            <a:solidFill>
              <a:schemeClr val="dk2"/>
            </a:solidFill>
            <a:prstDash val="solid"/>
            <a:round/>
            <a:headEnd len="med" w="med" type="none"/>
            <a:tailEnd len="med" w="med" type="none"/>
          </a:ln>
        </p:spPr>
      </p:cxnSp>
      <p:pic>
        <p:nvPicPr>
          <p:cNvPr id="656" name="Google Shape;656;p50"/>
          <p:cNvPicPr preferRelativeResize="0"/>
          <p:nvPr/>
        </p:nvPicPr>
        <p:blipFill>
          <a:blip r:embed="rId11">
            <a:alphaModFix/>
          </a:blip>
          <a:stretch>
            <a:fillRect/>
          </a:stretch>
        </p:blipFill>
        <p:spPr>
          <a:xfrm>
            <a:off x="12546425" y="5124900"/>
            <a:ext cx="5324250" cy="7174199"/>
          </a:xfrm>
          <a:prstGeom prst="rect">
            <a:avLst/>
          </a:prstGeom>
          <a:noFill/>
          <a:ln cap="flat" cmpd="sng" w="28575">
            <a:solidFill>
              <a:schemeClr val="dk2"/>
            </a:solidFill>
            <a:prstDash val="solid"/>
            <a:round/>
            <a:headEnd len="sm" w="sm" type="none"/>
            <a:tailEnd len="sm" w="sm" type="none"/>
          </a:ln>
        </p:spPr>
      </p:pic>
      <p:sp>
        <p:nvSpPr>
          <p:cNvPr id="657" name="Google Shape;657;p50"/>
          <p:cNvSpPr txBox="1"/>
          <p:nvPr/>
        </p:nvSpPr>
        <p:spPr>
          <a:xfrm>
            <a:off x="746350" y="12381063"/>
            <a:ext cx="4173300" cy="402600"/>
          </a:xfrm>
          <a:prstGeom prst="rect">
            <a:avLst/>
          </a:prstGeom>
          <a:noFill/>
          <a:ln>
            <a:noFill/>
          </a:ln>
        </p:spPr>
        <p:txBody>
          <a:bodyPr anchorCtr="0" anchor="t" bIns="0" lIns="0" spcFirstLastPara="1" rIns="0" wrap="square" tIns="0">
            <a:noAutofit/>
          </a:bodyPr>
          <a:lstStyle/>
          <a:p>
            <a:pPr indent="0" lvl="0" marL="12700" marR="0" rtl="0" algn="l">
              <a:lnSpc>
                <a:spcPct val="118461"/>
              </a:lnSpc>
              <a:spcBef>
                <a:spcPts val="0"/>
              </a:spcBef>
              <a:spcAft>
                <a:spcPts val="0"/>
              </a:spcAft>
              <a:buNone/>
            </a:pPr>
            <a:r>
              <a:rPr lang="en-US" sz="2400">
                <a:solidFill>
                  <a:srgbClr val="B6B6B6"/>
                </a:solidFill>
                <a:latin typeface="Montserrat SemiBold"/>
                <a:ea typeface="Montserrat SemiBold"/>
                <a:cs typeface="Montserrat SemiBold"/>
                <a:sym typeface="Montserrat SemiBold"/>
              </a:rPr>
              <a:t>AUTHOR: NICK ZOGHB</a:t>
            </a:r>
            <a:endParaRPr sz="2400">
              <a:solidFill>
                <a:srgbClr val="B6B6B6"/>
              </a:solidFill>
              <a:latin typeface="Montserrat SemiBold"/>
              <a:ea typeface="Montserrat SemiBold"/>
              <a:cs typeface="Montserrat SemiBold"/>
              <a:sym typeface="Montserrat SemiBold"/>
            </a:endParaRPr>
          </a:p>
          <a:p>
            <a:pPr indent="0" lvl="0" marL="12700" marR="0" rtl="0" algn="l">
              <a:lnSpc>
                <a:spcPct val="118461"/>
              </a:lnSpc>
              <a:spcBef>
                <a:spcPts val="0"/>
              </a:spcBef>
              <a:spcAft>
                <a:spcPts val="0"/>
              </a:spcAft>
              <a:buNone/>
            </a:pPr>
            <a:r>
              <a:rPr lang="en-US" sz="2400">
                <a:solidFill>
                  <a:srgbClr val="B6B6B6"/>
                </a:solidFill>
                <a:latin typeface="Montserrat SemiBold"/>
                <a:ea typeface="Montserrat SemiBold"/>
                <a:cs typeface="Montserrat SemiBold"/>
                <a:sym typeface="Montserrat SemiBold"/>
              </a:rPr>
              <a:t>UPDATED BY: HAENA LEE</a:t>
            </a:r>
            <a:endParaRPr sz="2400">
              <a:solidFill>
                <a:srgbClr val="B6B6B6"/>
              </a:solidFill>
              <a:latin typeface="Montserrat SemiBold"/>
              <a:ea typeface="Montserrat SemiBold"/>
              <a:cs typeface="Montserrat SemiBold"/>
              <a:sym typeface="Montserrat SemiBold"/>
            </a:endParaRPr>
          </a:p>
        </p:txBody>
      </p:sp>
      <p:cxnSp>
        <p:nvCxnSpPr>
          <p:cNvPr id="658" name="Google Shape;658;p50"/>
          <p:cNvCxnSpPr>
            <a:stCxn id="652" idx="3"/>
            <a:endCxn id="656" idx="1"/>
          </p:cNvCxnSpPr>
          <p:nvPr/>
        </p:nvCxnSpPr>
        <p:spPr>
          <a:xfrm>
            <a:off x="6608168" y="7513074"/>
            <a:ext cx="5938200" cy="1198800"/>
          </a:xfrm>
          <a:prstGeom prst="bentConnector3">
            <a:avLst>
              <a:gd fmla="val 50000" name="adj1"/>
            </a:avLst>
          </a:prstGeom>
          <a:noFill/>
          <a:ln cap="flat" cmpd="sng" w="28575">
            <a:solidFill>
              <a:schemeClr val="dk2"/>
            </a:solidFill>
            <a:prstDash val="solid"/>
            <a:round/>
            <a:headEnd len="med" w="med" type="none"/>
            <a:tailEnd len="med" w="med" type="none"/>
          </a:ln>
        </p:spPr>
      </p:cxn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663" name="Shape 663"/>
        <p:cNvGrpSpPr/>
        <p:nvPr/>
      </p:nvGrpSpPr>
      <p:grpSpPr>
        <a:xfrm>
          <a:off x="0" y="0"/>
          <a:ext cx="0" cy="0"/>
          <a:chOff x="0" y="0"/>
          <a:chExt cx="0" cy="0"/>
        </a:xfrm>
      </p:grpSpPr>
      <p:sp>
        <p:nvSpPr>
          <p:cNvPr id="664" name="Google Shape;664;p51"/>
          <p:cNvSpPr txBox="1"/>
          <p:nvPr/>
        </p:nvSpPr>
        <p:spPr>
          <a:xfrm>
            <a:off x="8857375" y="3464650"/>
            <a:ext cx="19464600" cy="1002900"/>
          </a:xfrm>
          <a:prstGeom prst="rect">
            <a:avLst/>
          </a:prstGeom>
          <a:noFill/>
          <a:ln>
            <a:noFill/>
          </a:ln>
        </p:spPr>
        <p:txBody>
          <a:bodyPr anchorCtr="0" anchor="ctr" bIns="45700" lIns="91425" spcFirstLastPara="1" rIns="91425" wrap="square" tIns="45700">
            <a:noAutofit/>
          </a:bodyPr>
          <a:lstStyle/>
          <a:p>
            <a:pPr indent="0" lvl="0" marL="0" marR="0" rtl="0" algn="l">
              <a:lnSpc>
                <a:spcPct val="130740"/>
              </a:lnSpc>
              <a:spcBef>
                <a:spcPts val="0"/>
              </a:spcBef>
              <a:spcAft>
                <a:spcPts val="0"/>
              </a:spcAft>
              <a:buClr>
                <a:srgbClr val="000000"/>
              </a:buClr>
              <a:buFont typeface="Montserrat"/>
              <a:buNone/>
            </a:pPr>
            <a:r>
              <a:rPr b="1" lang="en-US" sz="7200">
                <a:latin typeface="Montserrat"/>
                <a:ea typeface="Montserrat"/>
                <a:cs typeface="Montserrat"/>
                <a:sym typeface="Montserrat"/>
              </a:rPr>
              <a:t>DEMO TIME!</a:t>
            </a:r>
            <a:endParaRPr b="1" sz="7200">
              <a:latin typeface="Montserrat"/>
              <a:ea typeface="Montserrat"/>
              <a:cs typeface="Montserrat"/>
              <a:sym typeface="Montserrat"/>
            </a:endParaRPr>
          </a:p>
        </p:txBody>
      </p:sp>
      <p:pic>
        <p:nvPicPr>
          <p:cNvPr id="665" name="Google Shape;665;p51"/>
          <p:cNvPicPr preferRelativeResize="0"/>
          <p:nvPr/>
        </p:nvPicPr>
        <p:blipFill>
          <a:blip r:embed="rId3">
            <a:alphaModFix/>
          </a:blip>
          <a:stretch>
            <a:fillRect/>
          </a:stretch>
        </p:blipFill>
        <p:spPr>
          <a:xfrm>
            <a:off x="6737575" y="6877213"/>
            <a:ext cx="3998425" cy="3658125"/>
          </a:xfrm>
          <a:prstGeom prst="rect">
            <a:avLst/>
          </a:prstGeom>
          <a:noFill/>
          <a:ln>
            <a:noFill/>
          </a:ln>
        </p:spPr>
      </p:pic>
      <p:pic>
        <p:nvPicPr>
          <p:cNvPr id="666" name="Google Shape;666;p51"/>
          <p:cNvPicPr preferRelativeResize="0"/>
          <p:nvPr/>
        </p:nvPicPr>
        <p:blipFill>
          <a:blip r:embed="rId4">
            <a:alphaModFix/>
          </a:blip>
          <a:stretch>
            <a:fillRect/>
          </a:stretch>
        </p:blipFill>
        <p:spPr>
          <a:xfrm>
            <a:off x="13089175" y="5119375"/>
            <a:ext cx="6948124" cy="6948124"/>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0" name="Shape 670"/>
        <p:cNvGrpSpPr/>
        <p:nvPr/>
      </p:nvGrpSpPr>
      <p:grpSpPr>
        <a:xfrm>
          <a:off x="0" y="0"/>
          <a:ext cx="0" cy="0"/>
          <a:chOff x="0" y="0"/>
          <a:chExt cx="0" cy="0"/>
        </a:xfrm>
      </p:grpSpPr>
      <p:grpSp>
        <p:nvGrpSpPr>
          <p:cNvPr id="671" name="Google Shape;671;p52"/>
          <p:cNvGrpSpPr/>
          <p:nvPr/>
        </p:nvGrpSpPr>
        <p:grpSpPr>
          <a:xfrm>
            <a:off x="2580745" y="4104700"/>
            <a:ext cx="16440931" cy="5506596"/>
            <a:chOff x="8048061" y="4113886"/>
            <a:chExt cx="7216315" cy="2416976"/>
          </a:xfrm>
        </p:grpSpPr>
        <p:sp>
          <p:nvSpPr>
            <p:cNvPr id="672" name="Google Shape;672;p52"/>
            <p:cNvSpPr txBox="1"/>
            <p:nvPr/>
          </p:nvSpPr>
          <p:spPr>
            <a:xfrm>
              <a:off x="10238820" y="4911916"/>
              <a:ext cx="4914600" cy="8172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dk2"/>
                </a:buClr>
                <a:buFont typeface="Montserrat"/>
                <a:buNone/>
              </a:pPr>
              <a:r>
                <a:rPr b="1" lang="en-US" sz="9400">
                  <a:solidFill>
                    <a:schemeClr val="dk2"/>
                  </a:solidFill>
                  <a:latin typeface="Montserrat"/>
                  <a:ea typeface="Montserrat"/>
                  <a:cs typeface="Montserrat"/>
                  <a:sym typeface="Montserrat"/>
                </a:rPr>
                <a:t>TESTNETS &amp; RPC</a:t>
              </a:r>
              <a:endParaRPr sz="9400"/>
            </a:p>
          </p:txBody>
        </p:sp>
        <p:sp>
          <p:nvSpPr>
            <p:cNvPr id="673" name="Google Shape;673;p52"/>
            <p:cNvSpPr txBox="1"/>
            <p:nvPr/>
          </p:nvSpPr>
          <p:spPr>
            <a:xfrm>
              <a:off x="8048061" y="4117650"/>
              <a:ext cx="2202600" cy="2067000"/>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Clr>
                  <a:srgbClr val="D8D8D8"/>
                </a:buClr>
                <a:buFont typeface="Montserrat"/>
                <a:buNone/>
              </a:pPr>
              <a:r>
                <a:rPr b="1" lang="en-US" sz="30000">
                  <a:solidFill>
                    <a:srgbClr val="D8D8D8"/>
                  </a:solidFill>
                  <a:latin typeface="Montserrat"/>
                  <a:ea typeface="Montserrat"/>
                  <a:cs typeface="Montserrat"/>
                  <a:sym typeface="Montserrat"/>
                </a:rPr>
                <a:t>4</a:t>
              </a:r>
              <a:endParaRPr/>
            </a:p>
          </p:txBody>
        </p:sp>
        <p:cxnSp>
          <p:nvCxnSpPr>
            <p:cNvPr id="674" name="Google Shape;674;p52"/>
            <p:cNvCxnSpPr/>
            <p:nvPr/>
          </p:nvCxnSpPr>
          <p:spPr>
            <a:xfrm flipH="1">
              <a:off x="9923266" y="4113886"/>
              <a:ext cx="5330400" cy="3900"/>
            </a:xfrm>
            <a:prstGeom prst="straightConnector1">
              <a:avLst/>
            </a:prstGeom>
            <a:noFill/>
            <a:ln cap="flat" cmpd="sng" w="28575">
              <a:solidFill>
                <a:schemeClr val="accent1"/>
              </a:solidFill>
              <a:prstDash val="solid"/>
              <a:miter lim="8000"/>
              <a:headEnd len="sm" w="sm" type="none"/>
              <a:tailEnd len="sm" w="sm" type="none"/>
            </a:ln>
          </p:spPr>
        </p:cxnSp>
        <p:cxnSp>
          <p:nvCxnSpPr>
            <p:cNvPr id="675" name="Google Shape;675;p52"/>
            <p:cNvCxnSpPr/>
            <p:nvPr/>
          </p:nvCxnSpPr>
          <p:spPr>
            <a:xfrm>
              <a:off x="9923385" y="6197862"/>
              <a:ext cx="0" cy="333000"/>
            </a:xfrm>
            <a:prstGeom prst="straightConnector1">
              <a:avLst/>
            </a:prstGeom>
            <a:noFill/>
            <a:ln cap="flat" cmpd="sng" w="28575">
              <a:solidFill>
                <a:schemeClr val="accent1"/>
              </a:solidFill>
              <a:prstDash val="solid"/>
              <a:miter lim="8000"/>
              <a:headEnd len="sm" w="sm" type="none"/>
              <a:tailEnd len="sm" w="sm" type="none"/>
            </a:ln>
          </p:spPr>
        </p:cxnSp>
        <p:cxnSp>
          <p:nvCxnSpPr>
            <p:cNvPr id="676" name="Google Shape;676;p52"/>
            <p:cNvCxnSpPr/>
            <p:nvPr/>
          </p:nvCxnSpPr>
          <p:spPr>
            <a:xfrm rot="10800000">
              <a:off x="9923476" y="6523548"/>
              <a:ext cx="5340900" cy="600"/>
            </a:xfrm>
            <a:prstGeom prst="straightConnector1">
              <a:avLst/>
            </a:prstGeom>
            <a:noFill/>
            <a:ln cap="flat" cmpd="sng" w="28575">
              <a:solidFill>
                <a:schemeClr val="accent1"/>
              </a:solidFill>
              <a:prstDash val="solid"/>
              <a:miter lim="8000"/>
              <a:headEnd len="sm" w="sm" type="none"/>
              <a:tailEnd len="sm" w="sm" type="none"/>
            </a:ln>
          </p:spPr>
        </p:cxnSp>
        <p:cxnSp>
          <p:nvCxnSpPr>
            <p:cNvPr id="677" name="Google Shape;677;p52"/>
            <p:cNvCxnSpPr/>
            <p:nvPr/>
          </p:nvCxnSpPr>
          <p:spPr>
            <a:xfrm>
              <a:off x="15253759" y="4121524"/>
              <a:ext cx="0" cy="2405700"/>
            </a:xfrm>
            <a:prstGeom prst="straightConnector1">
              <a:avLst/>
            </a:prstGeom>
            <a:noFill/>
            <a:ln cap="flat" cmpd="sng" w="28575">
              <a:solidFill>
                <a:schemeClr val="accent1"/>
              </a:solidFill>
              <a:prstDash val="solid"/>
              <a:miter lim="8000"/>
              <a:headEnd len="sm" w="sm" type="none"/>
              <a:tailEnd len="sm" w="sm" type="none"/>
            </a:ln>
          </p:spPr>
        </p:cxnSp>
        <p:cxnSp>
          <p:nvCxnSpPr>
            <p:cNvPr id="678" name="Google Shape;678;p52"/>
            <p:cNvCxnSpPr/>
            <p:nvPr/>
          </p:nvCxnSpPr>
          <p:spPr>
            <a:xfrm>
              <a:off x="9923385" y="4117650"/>
              <a:ext cx="0" cy="333000"/>
            </a:xfrm>
            <a:prstGeom prst="straightConnector1">
              <a:avLst/>
            </a:prstGeom>
            <a:noFill/>
            <a:ln cap="flat" cmpd="sng" w="28575">
              <a:solidFill>
                <a:schemeClr val="accent1"/>
              </a:solidFill>
              <a:prstDash val="solid"/>
              <a:miter lim="8000"/>
              <a:headEnd len="sm" w="sm" type="none"/>
              <a:tailEnd len="sm" w="sm" type="none"/>
            </a:ln>
          </p:spPr>
        </p:cxnSp>
      </p:gr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3" name="Shape 683"/>
        <p:cNvGrpSpPr/>
        <p:nvPr/>
      </p:nvGrpSpPr>
      <p:grpSpPr>
        <a:xfrm>
          <a:off x="0" y="0"/>
          <a:ext cx="0" cy="0"/>
          <a:chOff x="0" y="0"/>
          <a:chExt cx="0" cy="0"/>
        </a:xfrm>
      </p:grpSpPr>
      <p:sp>
        <p:nvSpPr>
          <p:cNvPr id="684" name="Google Shape;684;p53"/>
          <p:cNvSpPr txBox="1"/>
          <p:nvPr/>
        </p:nvSpPr>
        <p:spPr>
          <a:xfrm>
            <a:off x="925625" y="3807675"/>
            <a:ext cx="17733900" cy="2924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3000"/>
          </a:p>
        </p:txBody>
      </p:sp>
      <p:sp>
        <p:nvSpPr>
          <p:cNvPr id="685" name="Google Shape;685;p53"/>
          <p:cNvSpPr txBox="1"/>
          <p:nvPr/>
        </p:nvSpPr>
        <p:spPr>
          <a:xfrm>
            <a:off x="2293000" y="3345025"/>
            <a:ext cx="18839100" cy="85830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t/>
            </a:r>
            <a:endParaRPr sz="4000">
              <a:solidFill>
                <a:schemeClr val="dk2"/>
              </a:solidFill>
              <a:highlight>
                <a:schemeClr val="lt1"/>
              </a:highlight>
              <a:latin typeface="Proxima Nova"/>
              <a:ea typeface="Proxima Nova"/>
              <a:cs typeface="Proxima Nova"/>
              <a:sym typeface="Proxima Nova"/>
            </a:endParaRPr>
          </a:p>
          <a:p>
            <a:pPr indent="-482600" lvl="0" marL="457200" rtl="0" algn="l">
              <a:lnSpc>
                <a:spcPct val="115000"/>
              </a:lnSpc>
              <a:spcBef>
                <a:spcPts val="0"/>
              </a:spcBef>
              <a:spcAft>
                <a:spcPts val="0"/>
              </a:spcAft>
              <a:buSzPts val="4000"/>
              <a:buFont typeface="Proxima Nova"/>
              <a:buChar char="●"/>
            </a:pPr>
            <a:r>
              <a:rPr lang="en-US" sz="4000">
                <a:latin typeface="Proxima Nova"/>
                <a:ea typeface="Proxima Nova"/>
                <a:cs typeface="Proxima Nova"/>
                <a:sym typeface="Proxima Nova"/>
              </a:rPr>
              <a:t>What problems might we run up against when trying to test our contract on Ethereum?</a:t>
            </a:r>
            <a:endParaRPr sz="4000">
              <a:latin typeface="Proxima Nova"/>
              <a:ea typeface="Proxima Nova"/>
              <a:cs typeface="Proxima Nova"/>
              <a:sym typeface="Proxima Nova"/>
            </a:endParaRPr>
          </a:p>
          <a:p>
            <a:pPr indent="0" lvl="0" marL="0" rtl="0" algn="l">
              <a:lnSpc>
                <a:spcPct val="115000"/>
              </a:lnSpc>
              <a:spcBef>
                <a:spcPts val="0"/>
              </a:spcBef>
              <a:spcAft>
                <a:spcPts val="0"/>
              </a:spcAft>
              <a:buNone/>
            </a:pPr>
            <a:r>
              <a:t/>
            </a:r>
            <a:endParaRPr sz="4000">
              <a:latin typeface="Proxima Nova"/>
              <a:ea typeface="Proxima Nova"/>
              <a:cs typeface="Proxima Nova"/>
              <a:sym typeface="Proxima Nova"/>
            </a:endParaRPr>
          </a:p>
        </p:txBody>
      </p:sp>
      <p:sp>
        <p:nvSpPr>
          <p:cNvPr id="686" name="Google Shape;686;p53"/>
          <p:cNvSpPr txBox="1"/>
          <p:nvPr/>
        </p:nvSpPr>
        <p:spPr>
          <a:xfrm>
            <a:off x="2924725" y="1079000"/>
            <a:ext cx="19464600" cy="1002900"/>
          </a:xfrm>
          <a:prstGeom prst="rect">
            <a:avLst/>
          </a:prstGeom>
          <a:noFill/>
          <a:ln>
            <a:noFill/>
          </a:ln>
        </p:spPr>
        <p:txBody>
          <a:bodyPr anchorCtr="0" anchor="ctr" bIns="45700" lIns="91425" spcFirstLastPara="1" rIns="91425" wrap="square" tIns="45700">
            <a:noAutofit/>
          </a:bodyPr>
          <a:lstStyle/>
          <a:p>
            <a:pPr indent="0" lvl="0" marL="0" marR="0" rtl="0" algn="l">
              <a:lnSpc>
                <a:spcPct val="130740"/>
              </a:lnSpc>
              <a:spcBef>
                <a:spcPts val="0"/>
              </a:spcBef>
              <a:spcAft>
                <a:spcPts val="0"/>
              </a:spcAft>
              <a:buClr>
                <a:srgbClr val="000000"/>
              </a:buClr>
              <a:buFont typeface="Montserrat"/>
              <a:buNone/>
            </a:pPr>
            <a:r>
              <a:rPr b="1" lang="en-US" sz="7200">
                <a:latin typeface="Montserrat"/>
                <a:ea typeface="Montserrat"/>
                <a:cs typeface="Montserrat"/>
                <a:sym typeface="Montserrat"/>
              </a:rPr>
              <a:t>TESTNETS</a:t>
            </a:r>
            <a:endParaRPr b="1" sz="7200">
              <a:latin typeface="Montserrat"/>
              <a:ea typeface="Montserrat"/>
              <a:cs typeface="Montserrat"/>
              <a:sym typeface="Montserrat"/>
            </a:endParaRPr>
          </a:p>
        </p:txBody>
      </p:sp>
      <p:sp>
        <p:nvSpPr>
          <p:cNvPr id="687" name="Google Shape;687;p53"/>
          <p:cNvSpPr txBox="1"/>
          <p:nvPr/>
        </p:nvSpPr>
        <p:spPr>
          <a:xfrm>
            <a:off x="2924725" y="1762950"/>
            <a:ext cx="12083400" cy="10029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rgbClr val="D8D8D8"/>
              </a:buClr>
              <a:buFont typeface="Montserrat"/>
              <a:buNone/>
            </a:pPr>
            <a:r>
              <a:rPr b="1" lang="en-US" sz="4500">
                <a:latin typeface="Proxima Nova"/>
                <a:ea typeface="Proxima Nova"/>
                <a:cs typeface="Proxima Nova"/>
                <a:sym typeface="Proxima Nova"/>
              </a:rPr>
              <a:t>ALTERNATE REALITIES</a:t>
            </a:r>
            <a:endParaRPr b="1" sz="4500">
              <a:latin typeface="Proxima Nova"/>
              <a:ea typeface="Proxima Nova"/>
              <a:cs typeface="Proxima Nova"/>
              <a:sym typeface="Proxima Nova"/>
            </a:endParaRPr>
          </a:p>
        </p:txBody>
      </p:sp>
      <p:sp>
        <p:nvSpPr>
          <p:cNvPr id="688" name="Google Shape;688;p53"/>
          <p:cNvSpPr txBox="1"/>
          <p:nvPr/>
        </p:nvSpPr>
        <p:spPr>
          <a:xfrm>
            <a:off x="779975" y="12507200"/>
            <a:ext cx="5952000" cy="3000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2400">
                <a:solidFill>
                  <a:srgbClr val="B7B7B7"/>
                </a:solidFill>
                <a:latin typeface="Proxima Nova"/>
                <a:ea typeface="Proxima Nova"/>
                <a:cs typeface="Proxima Nova"/>
                <a:sym typeface="Proxima Nova"/>
              </a:rPr>
              <a:t>AUTHOR: </a:t>
            </a:r>
            <a:r>
              <a:rPr lang="en-US" sz="2400">
                <a:solidFill>
                  <a:srgbClr val="B7B7B7"/>
                </a:solidFill>
                <a:latin typeface="Proxima Nova"/>
                <a:ea typeface="Proxima Nova"/>
                <a:cs typeface="Proxima Nova"/>
                <a:sym typeface="Proxima Nova"/>
              </a:rPr>
              <a:t>DANIEL GUSHCHYAN</a:t>
            </a:r>
            <a:endParaRPr sz="2400">
              <a:solidFill>
                <a:srgbClr val="B7B7B7"/>
              </a:solidFill>
              <a:latin typeface="Proxima Nova"/>
              <a:ea typeface="Proxima Nova"/>
              <a:cs typeface="Proxima Nova"/>
              <a:sym typeface="Proxima Nova"/>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3" name="Shape 693"/>
        <p:cNvGrpSpPr/>
        <p:nvPr/>
      </p:nvGrpSpPr>
      <p:grpSpPr>
        <a:xfrm>
          <a:off x="0" y="0"/>
          <a:ext cx="0" cy="0"/>
          <a:chOff x="0" y="0"/>
          <a:chExt cx="0" cy="0"/>
        </a:xfrm>
      </p:grpSpPr>
      <p:sp>
        <p:nvSpPr>
          <p:cNvPr id="694" name="Google Shape;694;p54"/>
          <p:cNvSpPr txBox="1"/>
          <p:nvPr/>
        </p:nvSpPr>
        <p:spPr>
          <a:xfrm>
            <a:off x="925625" y="3807675"/>
            <a:ext cx="17733900" cy="2924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3000"/>
          </a:p>
        </p:txBody>
      </p:sp>
      <p:sp>
        <p:nvSpPr>
          <p:cNvPr id="695" name="Google Shape;695;p54"/>
          <p:cNvSpPr txBox="1"/>
          <p:nvPr/>
        </p:nvSpPr>
        <p:spPr>
          <a:xfrm>
            <a:off x="2293000" y="3345025"/>
            <a:ext cx="18839100" cy="85830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t/>
            </a:r>
            <a:endParaRPr sz="4000">
              <a:solidFill>
                <a:schemeClr val="dk2"/>
              </a:solidFill>
              <a:highlight>
                <a:schemeClr val="lt1"/>
              </a:highlight>
              <a:latin typeface="Proxima Nova"/>
              <a:ea typeface="Proxima Nova"/>
              <a:cs typeface="Proxima Nova"/>
              <a:sym typeface="Proxima Nova"/>
            </a:endParaRPr>
          </a:p>
          <a:p>
            <a:pPr indent="-482600" lvl="0" marL="457200" rtl="0" algn="l">
              <a:lnSpc>
                <a:spcPct val="115000"/>
              </a:lnSpc>
              <a:spcBef>
                <a:spcPts val="0"/>
              </a:spcBef>
              <a:spcAft>
                <a:spcPts val="0"/>
              </a:spcAft>
              <a:buSzPts val="4000"/>
              <a:buFont typeface="Proxima Nova"/>
              <a:buChar char="●"/>
            </a:pPr>
            <a:r>
              <a:rPr lang="en-US" sz="4000">
                <a:latin typeface="Proxima Nova"/>
                <a:ea typeface="Proxima Nova"/>
                <a:cs typeface="Proxima Nova"/>
                <a:sym typeface="Proxima Nova"/>
              </a:rPr>
              <a:t>What problems might we run up against when trying to test our contract on Ethereum?</a:t>
            </a:r>
            <a:endParaRPr sz="4000">
              <a:latin typeface="Proxima Nova"/>
              <a:ea typeface="Proxima Nova"/>
              <a:cs typeface="Proxima Nova"/>
              <a:sym typeface="Proxima Nova"/>
            </a:endParaRPr>
          </a:p>
          <a:p>
            <a:pPr indent="-482600" lvl="1" marL="914400" rtl="0" algn="l">
              <a:lnSpc>
                <a:spcPct val="115000"/>
              </a:lnSpc>
              <a:spcBef>
                <a:spcPts val="0"/>
              </a:spcBef>
              <a:spcAft>
                <a:spcPts val="0"/>
              </a:spcAft>
              <a:buSzPts val="4000"/>
              <a:buFont typeface="Proxima Nova"/>
              <a:buChar char="○"/>
            </a:pPr>
            <a:r>
              <a:rPr b="1" lang="en-US" sz="4000">
                <a:latin typeface="Proxima Nova"/>
                <a:ea typeface="Proxima Nova"/>
                <a:cs typeface="Proxima Nova"/>
                <a:sym typeface="Proxima Nova"/>
              </a:rPr>
              <a:t>Immutability</a:t>
            </a:r>
            <a:r>
              <a:rPr lang="en-US" sz="4000">
                <a:latin typeface="Proxima Nova"/>
                <a:ea typeface="Proxima Nova"/>
                <a:cs typeface="Proxima Nova"/>
                <a:sym typeface="Proxima Nova"/>
              </a:rPr>
              <a:t>: Bugs and mistakes cannot be changed once we deploy the contract.</a:t>
            </a:r>
            <a:endParaRPr sz="4000">
              <a:latin typeface="Proxima Nova"/>
              <a:ea typeface="Proxima Nova"/>
              <a:cs typeface="Proxima Nova"/>
              <a:sym typeface="Proxima Nova"/>
            </a:endParaRPr>
          </a:p>
          <a:p>
            <a:pPr indent="-482600" lvl="1" marL="914400" rtl="0" algn="l">
              <a:lnSpc>
                <a:spcPct val="115000"/>
              </a:lnSpc>
              <a:spcBef>
                <a:spcPts val="0"/>
              </a:spcBef>
              <a:spcAft>
                <a:spcPts val="0"/>
              </a:spcAft>
              <a:buSzPts val="4000"/>
              <a:buFont typeface="Proxima Nova"/>
              <a:buChar char="○"/>
            </a:pPr>
            <a:r>
              <a:rPr b="1" lang="en-US" sz="4000">
                <a:latin typeface="Proxima Nova"/>
                <a:ea typeface="Proxima Nova"/>
                <a:cs typeface="Proxima Nova"/>
                <a:sym typeface="Proxima Nova"/>
              </a:rPr>
              <a:t>Gas Fees</a:t>
            </a:r>
            <a:r>
              <a:rPr lang="en-US" sz="4000">
                <a:latin typeface="Proxima Nova"/>
                <a:ea typeface="Proxima Nova"/>
                <a:cs typeface="Proxima Nova"/>
                <a:sym typeface="Proxima Nova"/>
              </a:rPr>
              <a:t>: Transactions cost real-world money, which would make it expensive to test our contracts</a:t>
            </a:r>
            <a:endParaRPr sz="4000">
              <a:latin typeface="Proxima Nova"/>
              <a:ea typeface="Proxima Nova"/>
              <a:cs typeface="Proxima Nova"/>
              <a:sym typeface="Proxima Nova"/>
            </a:endParaRPr>
          </a:p>
          <a:p>
            <a:pPr indent="0" lvl="0" marL="0" rtl="0" algn="l">
              <a:lnSpc>
                <a:spcPct val="115000"/>
              </a:lnSpc>
              <a:spcBef>
                <a:spcPts val="0"/>
              </a:spcBef>
              <a:spcAft>
                <a:spcPts val="0"/>
              </a:spcAft>
              <a:buNone/>
            </a:pPr>
            <a:r>
              <a:t/>
            </a:r>
            <a:endParaRPr sz="4000">
              <a:latin typeface="Proxima Nova"/>
              <a:ea typeface="Proxima Nova"/>
              <a:cs typeface="Proxima Nova"/>
              <a:sym typeface="Proxima Nova"/>
            </a:endParaRPr>
          </a:p>
        </p:txBody>
      </p:sp>
      <p:sp>
        <p:nvSpPr>
          <p:cNvPr id="696" name="Google Shape;696;p54"/>
          <p:cNvSpPr txBox="1"/>
          <p:nvPr/>
        </p:nvSpPr>
        <p:spPr>
          <a:xfrm>
            <a:off x="2924725" y="1079000"/>
            <a:ext cx="19464600" cy="1002900"/>
          </a:xfrm>
          <a:prstGeom prst="rect">
            <a:avLst/>
          </a:prstGeom>
          <a:noFill/>
          <a:ln>
            <a:noFill/>
          </a:ln>
        </p:spPr>
        <p:txBody>
          <a:bodyPr anchorCtr="0" anchor="ctr" bIns="45700" lIns="91425" spcFirstLastPara="1" rIns="91425" wrap="square" tIns="45700">
            <a:noAutofit/>
          </a:bodyPr>
          <a:lstStyle/>
          <a:p>
            <a:pPr indent="0" lvl="0" marL="0" marR="0" rtl="0" algn="l">
              <a:lnSpc>
                <a:spcPct val="130740"/>
              </a:lnSpc>
              <a:spcBef>
                <a:spcPts val="0"/>
              </a:spcBef>
              <a:spcAft>
                <a:spcPts val="0"/>
              </a:spcAft>
              <a:buClr>
                <a:srgbClr val="000000"/>
              </a:buClr>
              <a:buFont typeface="Montserrat"/>
              <a:buNone/>
            </a:pPr>
            <a:r>
              <a:rPr b="1" lang="en-US" sz="7200">
                <a:latin typeface="Montserrat"/>
                <a:ea typeface="Montserrat"/>
                <a:cs typeface="Montserrat"/>
                <a:sym typeface="Montserrat"/>
              </a:rPr>
              <a:t>TESTNETS</a:t>
            </a:r>
            <a:endParaRPr b="1" sz="7200">
              <a:latin typeface="Montserrat"/>
              <a:ea typeface="Montserrat"/>
              <a:cs typeface="Montserrat"/>
              <a:sym typeface="Montserrat"/>
            </a:endParaRPr>
          </a:p>
        </p:txBody>
      </p:sp>
      <p:sp>
        <p:nvSpPr>
          <p:cNvPr id="697" name="Google Shape;697;p54"/>
          <p:cNvSpPr txBox="1"/>
          <p:nvPr/>
        </p:nvSpPr>
        <p:spPr>
          <a:xfrm>
            <a:off x="2924725" y="1762950"/>
            <a:ext cx="12083400" cy="10029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rgbClr val="D8D8D8"/>
              </a:buClr>
              <a:buFont typeface="Montserrat"/>
              <a:buNone/>
            </a:pPr>
            <a:r>
              <a:rPr b="1" lang="en-US" sz="4500">
                <a:latin typeface="Proxima Nova"/>
                <a:ea typeface="Proxima Nova"/>
                <a:cs typeface="Proxima Nova"/>
                <a:sym typeface="Proxima Nova"/>
              </a:rPr>
              <a:t>ALTERNATE REALITIES</a:t>
            </a:r>
            <a:endParaRPr b="1" sz="4500">
              <a:latin typeface="Proxima Nova"/>
              <a:ea typeface="Proxima Nova"/>
              <a:cs typeface="Proxima Nova"/>
              <a:sym typeface="Proxima Nova"/>
            </a:endParaRPr>
          </a:p>
        </p:txBody>
      </p:sp>
      <p:sp>
        <p:nvSpPr>
          <p:cNvPr id="698" name="Google Shape;698;p54"/>
          <p:cNvSpPr txBox="1"/>
          <p:nvPr/>
        </p:nvSpPr>
        <p:spPr>
          <a:xfrm>
            <a:off x="779975" y="12507200"/>
            <a:ext cx="6420000" cy="3000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2400">
                <a:solidFill>
                  <a:srgbClr val="B7B7B7"/>
                </a:solidFill>
                <a:latin typeface="Proxima Nova"/>
                <a:ea typeface="Proxima Nova"/>
                <a:cs typeface="Proxima Nova"/>
                <a:sym typeface="Proxima Nova"/>
              </a:rPr>
              <a:t>AUTHOR: </a:t>
            </a:r>
            <a:r>
              <a:rPr lang="en-US" sz="2400">
                <a:solidFill>
                  <a:srgbClr val="B7B7B7"/>
                </a:solidFill>
                <a:latin typeface="Proxima Nova"/>
                <a:ea typeface="Proxima Nova"/>
                <a:cs typeface="Proxima Nova"/>
                <a:sym typeface="Proxima Nova"/>
              </a:rPr>
              <a:t>DANIEL GUSHCHYAN</a:t>
            </a:r>
            <a:endParaRPr sz="2400">
              <a:solidFill>
                <a:srgbClr val="B7B7B7"/>
              </a:solidFill>
              <a:latin typeface="Proxima Nova"/>
              <a:ea typeface="Proxima Nova"/>
              <a:cs typeface="Proxima Nova"/>
              <a:sym typeface="Proxima Nova"/>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3" name="Shape 703"/>
        <p:cNvGrpSpPr/>
        <p:nvPr/>
      </p:nvGrpSpPr>
      <p:grpSpPr>
        <a:xfrm>
          <a:off x="0" y="0"/>
          <a:ext cx="0" cy="0"/>
          <a:chOff x="0" y="0"/>
          <a:chExt cx="0" cy="0"/>
        </a:xfrm>
      </p:grpSpPr>
      <p:sp>
        <p:nvSpPr>
          <p:cNvPr id="704" name="Google Shape;704;p55"/>
          <p:cNvSpPr txBox="1"/>
          <p:nvPr/>
        </p:nvSpPr>
        <p:spPr>
          <a:xfrm>
            <a:off x="925625" y="3807675"/>
            <a:ext cx="17733900" cy="2924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3000"/>
          </a:p>
        </p:txBody>
      </p:sp>
      <p:sp>
        <p:nvSpPr>
          <p:cNvPr id="705" name="Google Shape;705;p55"/>
          <p:cNvSpPr txBox="1"/>
          <p:nvPr/>
        </p:nvSpPr>
        <p:spPr>
          <a:xfrm>
            <a:off x="2293000" y="3345025"/>
            <a:ext cx="20495100" cy="85830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t/>
            </a:r>
            <a:endParaRPr sz="4000">
              <a:solidFill>
                <a:schemeClr val="dk2"/>
              </a:solidFill>
              <a:highlight>
                <a:schemeClr val="lt1"/>
              </a:highlight>
              <a:latin typeface="Proxima Nova"/>
              <a:ea typeface="Proxima Nova"/>
              <a:cs typeface="Proxima Nova"/>
              <a:sym typeface="Proxima Nova"/>
            </a:endParaRPr>
          </a:p>
          <a:p>
            <a:pPr indent="0" lvl="0" marL="0" rtl="0" algn="l">
              <a:lnSpc>
                <a:spcPct val="115000"/>
              </a:lnSpc>
              <a:spcBef>
                <a:spcPts val="0"/>
              </a:spcBef>
              <a:spcAft>
                <a:spcPts val="0"/>
              </a:spcAft>
              <a:buNone/>
            </a:pPr>
            <a:r>
              <a:rPr lang="en-US" sz="4000">
                <a:latin typeface="Proxima Nova"/>
                <a:ea typeface="Proxima Nova"/>
                <a:cs typeface="Proxima Nova"/>
                <a:sym typeface="Proxima Nova"/>
              </a:rPr>
              <a:t>The solution to these problems are </a:t>
            </a:r>
            <a:r>
              <a:rPr b="1" lang="en-US" sz="4000">
                <a:latin typeface="Proxima Nova"/>
                <a:ea typeface="Proxima Nova"/>
                <a:cs typeface="Proxima Nova"/>
                <a:sym typeface="Proxima Nova"/>
              </a:rPr>
              <a:t>testnets</a:t>
            </a:r>
            <a:r>
              <a:rPr lang="en-US" sz="4000">
                <a:latin typeface="Proxima Nova"/>
                <a:ea typeface="Proxima Nova"/>
                <a:cs typeface="Proxima Nova"/>
                <a:sym typeface="Proxima Nova"/>
              </a:rPr>
              <a:t>.</a:t>
            </a:r>
            <a:endParaRPr sz="4000">
              <a:latin typeface="Proxima Nova"/>
              <a:ea typeface="Proxima Nova"/>
              <a:cs typeface="Proxima Nova"/>
              <a:sym typeface="Proxima Nova"/>
            </a:endParaRPr>
          </a:p>
          <a:p>
            <a:pPr indent="0" lvl="0" marL="0" rtl="0" algn="l">
              <a:lnSpc>
                <a:spcPct val="115000"/>
              </a:lnSpc>
              <a:spcBef>
                <a:spcPts val="0"/>
              </a:spcBef>
              <a:spcAft>
                <a:spcPts val="0"/>
              </a:spcAft>
              <a:buNone/>
            </a:pPr>
            <a:r>
              <a:t/>
            </a:r>
            <a:endParaRPr sz="4000">
              <a:latin typeface="Proxima Nova"/>
              <a:ea typeface="Proxima Nova"/>
              <a:cs typeface="Proxima Nova"/>
              <a:sym typeface="Proxima Nova"/>
            </a:endParaRPr>
          </a:p>
          <a:p>
            <a:pPr indent="-482600" lvl="0" marL="914400" rtl="0" algn="l">
              <a:lnSpc>
                <a:spcPct val="115000"/>
              </a:lnSpc>
              <a:spcBef>
                <a:spcPts val="0"/>
              </a:spcBef>
              <a:spcAft>
                <a:spcPts val="0"/>
              </a:spcAft>
              <a:buSzPts val="4000"/>
              <a:buFont typeface="Proxima Nova"/>
              <a:buChar char="●"/>
            </a:pPr>
            <a:r>
              <a:rPr lang="en-US" sz="4000">
                <a:latin typeface="Proxima Nova"/>
                <a:ea typeface="Proxima Nova"/>
                <a:cs typeface="Proxima Nova"/>
                <a:sym typeface="Proxima Nova"/>
              </a:rPr>
              <a:t>A testnet is an alternative instance of a blockchain that is solely used for development. </a:t>
            </a:r>
            <a:endParaRPr sz="4000">
              <a:latin typeface="Proxima Nova"/>
              <a:ea typeface="Proxima Nova"/>
              <a:cs typeface="Proxima Nova"/>
              <a:sym typeface="Proxima Nova"/>
            </a:endParaRPr>
          </a:p>
          <a:p>
            <a:pPr indent="0" lvl="0" marL="914400" rtl="0" algn="l">
              <a:lnSpc>
                <a:spcPct val="115000"/>
              </a:lnSpc>
              <a:spcBef>
                <a:spcPts val="0"/>
              </a:spcBef>
              <a:spcAft>
                <a:spcPts val="0"/>
              </a:spcAft>
              <a:buNone/>
            </a:pPr>
            <a:r>
              <a:t/>
            </a:r>
            <a:endParaRPr sz="4000">
              <a:latin typeface="Proxima Nova"/>
              <a:ea typeface="Proxima Nova"/>
              <a:cs typeface="Proxima Nova"/>
              <a:sym typeface="Proxima Nova"/>
            </a:endParaRPr>
          </a:p>
          <a:p>
            <a:pPr indent="-482600" lvl="1" marL="1371600" rtl="0" algn="l">
              <a:lnSpc>
                <a:spcPct val="115000"/>
              </a:lnSpc>
              <a:spcBef>
                <a:spcPts val="0"/>
              </a:spcBef>
              <a:spcAft>
                <a:spcPts val="0"/>
              </a:spcAft>
              <a:buSzPts val="4000"/>
              <a:buFont typeface="Proxima Nova"/>
              <a:buChar char="○"/>
            </a:pPr>
            <a:r>
              <a:rPr lang="en-US" sz="4000">
                <a:latin typeface="Proxima Nova"/>
                <a:ea typeface="Proxima Nova"/>
                <a:cs typeface="Proxima Nova"/>
                <a:sym typeface="Proxima Nova"/>
              </a:rPr>
              <a:t>Ethereum testnets run the EVM, smart contracts work exactly the same</a:t>
            </a:r>
            <a:endParaRPr sz="4000">
              <a:latin typeface="Proxima Nova"/>
              <a:ea typeface="Proxima Nova"/>
              <a:cs typeface="Proxima Nova"/>
              <a:sym typeface="Proxima Nova"/>
            </a:endParaRPr>
          </a:p>
          <a:p>
            <a:pPr indent="0" lvl="0" marL="1371600" rtl="0" algn="l">
              <a:lnSpc>
                <a:spcPct val="115000"/>
              </a:lnSpc>
              <a:spcBef>
                <a:spcPts val="0"/>
              </a:spcBef>
              <a:spcAft>
                <a:spcPts val="0"/>
              </a:spcAft>
              <a:buNone/>
            </a:pPr>
            <a:r>
              <a:t/>
            </a:r>
            <a:endParaRPr sz="4000">
              <a:latin typeface="Proxima Nova"/>
              <a:ea typeface="Proxima Nova"/>
              <a:cs typeface="Proxima Nova"/>
              <a:sym typeface="Proxima Nova"/>
            </a:endParaRPr>
          </a:p>
          <a:p>
            <a:pPr indent="-482600" lvl="1" marL="1371600" rtl="0" algn="l">
              <a:lnSpc>
                <a:spcPct val="115000"/>
              </a:lnSpc>
              <a:spcBef>
                <a:spcPts val="0"/>
              </a:spcBef>
              <a:spcAft>
                <a:spcPts val="0"/>
              </a:spcAft>
              <a:buSzPts val="4000"/>
              <a:buFont typeface="Proxima Nova"/>
              <a:buChar char="○"/>
            </a:pPr>
            <a:r>
              <a:rPr lang="en-US" sz="4000">
                <a:latin typeface="Proxima Nova"/>
                <a:ea typeface="Proxima Nova"/>
                <a:cs typeface="Proxima Nova"/>
                <a:sym typeface="Proxima Nova"/>
              </a:rPr>
              <a:t>The tokens (including the native asset such as ETH) have no value</a:t>
            </a:r>
            <a:endParaRPr sz="4000">
              <a:latin typeface="Proxima Nova"/>
              <a:ea typeface="Proxima Nova"/>
              <a:cs typeface="Proxima Nova"/>
              <a:sym typeface="Proxima Nova"/>
            </a:endParaRPr>
          </a:p>
          <a:p>
            <a:pPr indent="0" lvl="0" marL="1371600" rtl="0" algn="l">
              <a:lnSpc>
                <a:spcPct val="115000"/>
              </a:lnSpc>
              <a:spcBef>
                <a:spcPts val="0"/>
              </a:spcBef>
              <a:spcAft>
                <a:spcPts val="0"/>
              </a:spcAft>
              <a:buNone/>
            </a:pPr>
            <a:r>
              <a:t/>
            </a:r>
            <a:endParaRPr sz="4000">
              <a:latin typeface="Proxima Nova"/>
              <a:ea typeface="Proxima Nova"/>
              <a:cs typeface="Proxima Nova"/>
              <a:sym typeface="Proxima Nova"/>
            </a:endParaRPr>
          </a:p>
          <a:p>
            <a:pPr indent="-482600" lvl="2" marL="1828800" rtl="0" algn="l">
              <a:lnSpc>
                <a:spcPct val="115000"/>
              </a:lnSpc>
              <a:spcBef>
                <a:spcPts val="0"/>
              </a:spcBef>
              <a:spcAft>
                <a:spcPts val="0"/>
              </a:spcAft>
              <a:buSzPts val="4000"/>
              <a:buFont typeface="Proxima Nova"/>
              <a:buChar char="■"/>
            </a:pPr>
            <a:r>
              <a:rPr lang="en-US" sz="4000">
                <a:latin typeface="Proxima Nova"/>
                <a:ea typeface="Proxima Nova"/>
                <a:cs typeface="Proxima Nova"/>
                <a:sym typeface="Proxima Nova"/>
              </a:rPr>
              <a:t>“Faucets” give out ETH and other tokens for free </a:t>
            </a:r>
            <a:endParaRPr sz="4000">
              <a:latin typeface="Proxima Nova"/>
              <a:ea typeface="Proxima Nova"/>
              <a:cs typeface="Proxima Nova"/>
              <a:sym typeface="Proxima Nova"/>
            </a:endParaRPr>
          </a:p>
          <a:p>
            <a:pPr indent="0" lvl="0" marL="0" rtl="0" algn="l">
              <a:lnSpc>
                <a:spcPct val="115000"/>
              </a:lnSpc>
              <a:spcBef>
                <a:spcPts val="0"/>
              </a:spcBef>
              <a:spcAft>
                <a:spcPts val="0"/>
              </a:spcAft>
              <a:buNone/>
            </a:pPr>
            <a:r>
              <a:t/>
            </a:r>
            <a:endParaRPr sz="4000">
              <a:latin typeface="Proxima Nova"/>
              <a:ea typeface="Proxima Nova"/>
              <a:cs typeface="Proxima Nova"/>
              <a:sym typeface="Proxima Nova"/>
            </a:endParaRPr>
          </a:p>
        </p:txBody>
      </p:sp>
      <p:sp>
        <p:nvSpPr>
          <p:cNvPr id="706" name="Google Shape;706;p55"/>
          <p:cNvSpPr txBox="1"/>
          <p:nvPr/>
        </p:nvSpPr>
        <p:spPr>
          <a:xfrm>
            <a:off x="2924725" y="1079000"/>
            <a:ext cx="19464600" cy="1002900"/>
          </a:xfrm>
          <a:prstGeom prst="rect">
            <a:avLst/>
          </a:prstGeom>
          <a:noFill/>
          <a:ln>
            <a:noFill/>
          </a:ln>
        </p:spPr>
        <p:txBody>
          <a:bodyPr anchorCtr="0" anchor="ctr" bIns="45700" lIns="91425" spcFirstLastPara="1" rIns="91425" wrap="square" tIns="45700">
            <a:noAutofit/>
          </a:bodyPr>
          <a:lstStyle/>
          <a:p>
            <a:pPr indent="0" lvl="0" marL="0" marR="0" rtl="0" algn="l">
              <a:lnSpc>
                <a:spcPct val="130740"/>
              </a:lnSpc>
              <a:spcBef>
                <a:spcPts val="0"/>
              </a:spcBef>
              <a:spcAft>
                <a:spcPts val="0"/>
              </a:spcAft>
              <a:buClr>
                <a:srgbClr val="000000"/>
              </a:buClr>
              <a:buFont typeface="Montserrat"/>
              <a:buNone/>
            </a:pPr>
            <a:r>
              <a:rPr b="1" lang="en-US" sz="7200">
                <a:latin typeface="Montserrat"/>
                <a:ea typeface="Montserrat"/>
                <a:cs typeface="Montserrat"/>
                <a:sym typeface="Montserrat"/>
              </a:rPr>
              <a:t>TESTNETS</a:t>
            </a:r>
            <a:endParaRPr b="1" sz="7200">
              <a:latin typeface="Montserrat"/>
              <a:ea typeface="Montserrat"/>
              <a:cs typeface="Montserrat"/>
              <a:sym typeface="Montserrat"/>
            </a:endParaRPr>
          </a:p>
        </p:txBody>
      </p:sp>
      <p:sp>
        <p:nvSpPr>
          <p:cNvPr id="707" name="Google Shape;707;p55"/>
          <p:cNvSpPr txBox="1"/>
          <p:nvPr/>
        </p:nvSpPr>
        <p:spPr>
          <a:xfrm>
            <a:off x="2924725" y="1762950"/>
            <a:ext cx="12083400" cy="10029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rgbClr val="D8D8D8"/>
              </a:buClr>
              <a:buFont typeface="Montserrat"/>
              <a:buNone/>
            </a:pPr>
            <a:r>
              <a:rPr b="1" lang="en-US" sz="4500">
                <a:latin typeface="Proxima Nova"/>
                <a:ea typeface="Proxima Nova"/>
                <a:cs typeface="Proxima Nova"/>
                <a:sym typeface="Proxima Nova"/>
              </a:rPr>
              <a:t>ALTERNATE REALITIES</a:t>
            </a:r>
            <a:endParaRPr b="1" sz="4500">
              <a:latin typeface="Proxima Nova"/>
              <a:ea typeface="Proxima Nova"/>
              <a:cs typeface="Proxima Nova"/>
              <a:sym typeface="Proxima Nova"/>
            </a:endParaRPr>
          </a:p>
        </p:txBody>
      </p:sp>
      <p:sp>
        <p:nvSpPr>
          <p:cNvPr id="708" name="Google Shape;708;p55"/>
          <p:cNvSpPr txBox="1"/>
          <p:nvPr/>
        </p:nvSpPr>
        <p:spPr>
          <a:xfrm>
            <a:off x="779975" y="12507200"/>
            <a:ext cx="5808000" cy="3000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2400">
                <a:solidFill>
                  <a:srgbClr val="B7B7B7"/>
                </a:solidFill>
                <a:latin typeface="Proxima Nova"/>
                <a:ea typeface="Proxima Nova"/>
                <a:cs typeface="Proxima Nova"/>
                <a:sym typeface="Proxima Nova"/>
              </a:rPr>
              <a:t>AUTHOR: </a:t>
            </a:r>
            <a:r>
              <a:rPr lang="en-US" sz="2400">
                <a:solidFill>
                  <a:srgbClr val="B7B7B7"/>
                </a:solidFill>
                <a:latin typeface="Proxima Nova"/>
                <a:ea typeface="Proxima Nova"/>
                <a:cs typeface="Proxima Nova"/>
                <a:sym typeface="Proxima Nova"/>
              </a:rPr>
              <a:t>DANIEL GUSHCHYAN</a:t>
            </a:r>
            <a:endParaRPr sz="2400">
              <a:solidFill>
                <a:srgbClr val="B7B7B7"/>
              </a:solidFill>
              <a:latin typeface="Proxima Nova"/>
              <a:ea typeface="Proxima Nova"/>
              <a:cs typeface="Proxima Nova"/>
              <a:sym typeface="Proxima Nova"/>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3" name="Shape 713"/>
        <p:cNvGrpSpPr/>
        <p:nvPr/>
      </p:nvGrpSpPr>
      <p:grpSpPr>
        <a:xfrm>
          <a:off x="0" y="0"/>
          <a:ext cx="0" cy="0"/>
          <a:chOff x="0" y="0"/>
          <a:chExt cx="0" cy="0"/>
        </a:xfrm>
      </p:grpSpPr>
      <p:sp>
        <p:nvSpPr>
          <p:cNvPr id="714" name="Google Shape;714;p56"/>
          <p:cNvSpPr txBox="1"/>
          <p:nvPr/>
        </p:nvSpPr>
        <p:spPr>
          <a:xfrm>
            <a:off x="925625" y="3807675"/>
            <a:ext cx="17733900" cy="2924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3000"/>
          </a:p>
        </p:txBody>
      </p:sp>
      <p:sp>
        <p:nvSpPr>
          <p:cNvPr id="715" name="Google Shape;715;p56"/>
          <p:cNvSpPr txBox="1"/>
          <p:nvPr/>
        </p:nvSpPr>
        <p:spPr>
          <a:xfrm>
            <a:off x="2293000" y="3345025"/>
            <a:ext cx="20495100" cy="8583000"/>
          </a:xfrm>
          <a:prstGeom prst="rect">
            <a:avLst/>
          </a:prstGeom>
          <a:noFill/>
          <a:ln>
            <a:noFill/>
          </a:ln>
        </p:spPr>
        <p:txBody>
          <a:bodyPr anchorCtr="0" anchor="t" bIns="91425" lIns="91425" spcFirstLastPara="1" rIns="91425" wrap="square" tIns="91425">
            <a:noAutofit/>
          </a:bodyPr>
          <a:lstStyle/>
          <a:p>
            <a:pPr indent="0" lvl="0" marL="457200" rtl="0" algn="l">
              <a:lnSpc>
                <a:spcPct val="115000"/>
              </a:lnSpc>
              <a:spcBef>
                <a:spcPts val="0"/>
              </a:spcBef>
              <a:spcAft>
                <a:spcPts val="0"/>
              </a:spcAft>
              <a:buClr>
                <a:schemeClr val="dk2"/>
              </a:buClr>
              <a:buSzPts val="1100"/>
              <a:buFont typeface="Arial"/>
              <a:buNone/>
            </a:pPr>
            <a:r>
              <a:t/>
            </a:r>
            <a:endParaRPr sz="4000">
              <a:solidFill>
                <a:schemeClr val="dk2"/>
              </a:solidFill>
              <a:latin typeface="Proxima Nova"/>
              <a:ea typeface="Proxima Nova"/>
              <a:cs typeface="Proxima Nova"/>
              <a:sym typeface="Proxima Nova"/>
            </a:endParaRPr>
          </a:p>
          <a:p>
            <a:pPr indent="-482600" lvl="0" marL="457200" rtl="0" algn="l">
              <a:lnSpc>
                <a:spcPct val="115000"/>
              </a:lnSpc>
              <a:spcBef>
                <a:spcPts val="0"/>
              </a:spcBef>
              <a:spcAft>
                <a:spcPts val="0"/>
              </a:spcAft>
              <a:buClr>
                <a:schemeClr val="dk2"/>
              </a:buClr>
              <a:buSzPts val="4000"/>
              <a:buFont typeface="Proxima Nova"/>
              <a:buChar char="●"/>
            </a:pPr>
            <a:r>
              <a:rPr lang="en-US" sz="4000">
                <a:solidFill>
                  <a:schemeClr val="dk2"/>
                </a:solidFill>
                <a:latin typeface="Proxima Nova"/>
                <a:ea typeface="Proxima Nova"/>
                <a:cs typeface="Proxima Nova"/>
                <a:sym typeface="Proxima Nova"/>
              </a:rPr>
              <a:t>Another option is to </a:t>
            </a:r>
            <a:r>
              <a:rPr b="1" lang="en-US" sz="4000">
                <a:solidFill>
                  <a:schemeClr val="dk2"/>
                </a:solidFill>
                <a:latin typeface="Proxima Nova"/>
                <a:ea typeface="Proxima Nova"/>
                <a:cs typeface="Proxima Nova"/>
                <a:sym typeface="Proxima Nova"/>
              </a:rPr>
              <a:t>test locally</a:t>
            </a:r>
            <a:r>
              <a:rPr lang="en-US" sz="4000">
                <a:solidFill>
                  <a:schemeClr val="dk2"/>
                </a:solidFill>
                <a:latin typeface="Proxima Nova"/>
                <a:ea typeface="Proxima Nova"/>
                <a:cs typeface="Proxima Nova"/>
                <a:sym typeface="Proxima Nova"/>
              </a:rPr>
              <a:t> by using a </a:t>
            </a:r>
            <a:r>
              <a:rPr b="1" lang="en-US" sz="4000">
                <a:solidFill>
                  <a:schemeClr val="dk2"/>
                </a:solidFill>
                <a:latin typeface="Proxima Nova"/>
                <a:ea typeface="Proxima Nova"/>
                <a:cs typeface="Proxima Nova"/>
                <a:sym typeface="Proxima Nova"/>
              </a:rPr>
              <a:t>local chain</a:t>
            </a:r>
            <a:endParaRPr sz="4000">
              <a:solidFill>
                <a:schemeClr val="dk2"/>
              </a:solidFill>
              <a:latin typeface="Proxima Nova"/>
              <a:ea typeface="Proxima Nova"/>
              <a:cs typeface="Proxima Nova"/>
              <a:sym typeface="Proxima Nova"/>
            </a:endParaRPr>
          </a:p>
          <a:p>
            <a:pPr indent="0" lvl="0" marL="0" rtl="0" algn="l">
              <a:lnSpc>
                <a:spcPct val="115000"/>
              </a:lnSpc>
              <a:spcBef>
                <a:spcPts val="0"/>
              </a:spcBef>
              <a:spcAft>
                <a:spcPts val="0"/>
              </a:spcAft>
              <a:buNone/>
            </a:pPr>
            <a:r>
              <a:t/>
            </a:r>
            <a:endParaRPr sz="4000">
              <a:solidFill>
                <a:schemeClr val="dk2"/>
              </a:solidFill>
              <a:latin typeface="Proxima Nova"/>
              <a:ea typeface="Proxima Nova"/>
              <a:cs typeface="Proxima Nova"/>
              <a:sym typeface="Proxima Nova"/>
            </a:endParaRPr>
          </a:p>
          <a:p>
            <a:pPr indent="-482600" lvl="0" marL="457200" rtl="0" algn="l">
              <a:lnSpc>
                <a:spcPct val="115000"/>
              </a:lnSpc>
              <a:spcBef>
                <a:spcPts val="0"/>
              </a:spcBef>
              <a:spcAft>
                <a:spcPts val="0"/>
              </a:spcAft>
              <a:buClr>
                <a:schemeClr val="dk2"/>
              </a:buClr>
              <a:buSzPts val="4000"/>
              <a:buFont typeface="Proxima Nova"/>
              <a:buChar char="●"/>
            </a:pPr>
            <a:r>
              <a:rPr lang="en-US" sz="4000">
                <a:solidFill>
                  <a:schemeClr val="dk2"/>
                </a:solidFill>
                <a:latin typeface="Proxima Nova"/>
                <a:ea typeface="Proxima Nova"/>
                <a:cs typeface="Proxima Nova"/>
                <a:sym typeface="Proxima Nova"/>
              </a:rPr>
              <a:t>Tools such as Foundry and HardHat let you spin up a local blockchain, providing you with public/private keypairs loaded with ETH for you to use. </a:t>
            </a:r>
            <a:endParaRPr sz="4000">
              <a:solidFill>
                <a:schemeClr val="dk2"/>
              </a:solidFill>
              <a:latin typeface="Proxima Nova"/>
              <a:ea typeface="Proxima Nova"/>
              <a:cs typeface="Proxima Nova"/>
              <a:sym typeface="Proxima Nova"/>
            </a:endParaRPr>
          </a:p>
          <a:p>
            <a:pPr indent="0" lvl="0" marL="0" rtl="0" algn="l">
              <a:lnSpc>
                <a:spcPct val="115000"/>
              </a:lnSpc>
              <a:spcBef>
                <a:spcPts val="0"/>
              </a:spcBef>
              <a:spcAft>
                <a:spcPts val="0"/>
              </a:spcAft>
              <a:buNone/>
            </a:pPr>
            <a:r>
              <a:t/>
            </a:r>
            <a:endParaRPr sz="4000">
              <a:solidFill>
                <a:schemeClr val="dk2"/>
              </a:solidFill>
              <a:latin typeface="Proxima Nova"/>
              <a:ea typeface="Proxima Nova"/>
              <a:cs typeface="Proxima Nova"/>
              <a:sym typeface="Proxima Nova"/>
            </a:endParaRPr>
          </a:p>
          <a:p>
            <a:pPr indent="-482600" lvl="0" marL="457200" rtl="0" algn="l">
              <a:lnSpc>
                <a:spcPct val="115000"/>
              </a:lnSpc>
              <a:spcBef>
                <a:spcPts val="0"/>
              </a:spcBef>
              <a:spcAft>
                <a:spcPts val="0"/>
              </a:spcAft>
              <a:buClr>
                <a:schemeClr val="dk2"/>
              </a:buClr>
              <a:buSzPts val="4000"/>
              <a:buFont typeface="Proxima Nova"/>
              <a:buChar char="●"/>
            </a:pPr>
            <a:r>
              <a:rPr lang="en-US" sz="4000">
                <a:solidFill>
                  <a:schemeClr val="dk2"/>
                </a:solidFill>
                <a:latin typeface="Proxima Nova"/>
                <a:ea typeface="Proxima Nova"/>
                <a:cs typeface="Proxima Nova"/>
                <a:sym typeface="Proxima Nova"/>
              </a:rPr>
              <a:t>Local chains can even be forks of live chains such as Ethereum so that you can access existing contracts</a:t>
            </a:r>
            <a:endParaRPr sz="4000">
              <a:solidFill>
                <a:schemeClr val="dk2"/>
              </a:solidFill>
              <a:latin typeface="Proxima Nova"/>
              <a:ea typeface="Proxima Nova"/>
              <a:cs typeface="Proxima Nova"/>
              <a:sym typeface="Proxima Nova"/>
            </a:endParaRPr>
          </a:p>
        </p:txBody>
      </p:sp>
      <p:sp>
        <p:nvSpPr>
          <p:cNvPr id="716" name="Google Shape;716;p56"/>
          <p:cNvSpPr txBox="1"/>
          <p:nvPr/>
        </p:nvSpPr>
        <p:spPr>
          <a:xfrm>
            <a:off x="2924725" y="1079000"/>
            <a:ext cx="19464600" cy="1002900"/>
          </a:xfrm>
          <a:prstGeom prst="rect">
            <a:avLst/>
          </a:prstGeom>
          <a:noFill/>
          <a:ln>
            <a:noFill/>
          </a:ln>
        </p:spPr>
        <p:txBody>
          <a:bodyPr anchorCtr="0" anchor="ctr" bIns="45700" lIns="91425" spcFirstLastPara="1" rIns="91425" wrap="square" tIns="45700">
            <a:noAutofit/>
          </a:bodyPr>
          <a:lstStyle/>
          <a:p>
            <a:pPr indent="0" lvl="0" marL="0" marR="0" rtl="0" algn="l">
              <a:lnSpc>
                <a:spcPct val="130740"/>
              </a:lnSpc>
              <a:spcBef>
                <a:spcPts val="0"/>
              </a:spcBef>
              <a:spcAft>
                <a:spcPts val="0"/>
              </a:spcAft>
              <a:buClr>
                <a:srgbClr val="000000"/>
              </a:buClr>
              <a:buFont typeface="Montserrat"/>
              <a:buNone/>
            </a:pPr>
            <a:r>
              <a:rPr b="1" lang="en-US" sz="7200">
                <a:latin typeface="Montserrat"/>
                <a:ea typeface="Montserrat"/>
                <a:cs typeface="Montserrat"/>
                <a:sym typeface="Montserrat"/>
              </a:rPr>
              <a:t>TESTNETS</a:t>
            </a:r>
            <a:endParaRPr b="1" sz="7200">
              <a:latin typeface="Montserrat"/>
              <a:ea typeface="Montserrat"/>
              <a:cs typeface="Montserrat"/>
              <a:sym typeface="Montserrat"/>
            </a:endParaRPr>
          </a:p>
        </p:txBody>
      </p:sp>
      <p:sp>
        <p:nvSpPr>
          <p:cNvPr id="717" name="Google Shape;717;p56"/>
          <p:cNvSpPr txBox="1"/>
          <p:nvPr/>
        </p:nvSpPr>
        <p:spPr>
          <a:xfrm>
            <a:off x="2924725" y="1762950"/>
            <a:ext cx="12083400" cy="10029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rgbClr val="D8D8D8"/>
              </a:buClr>
              <a:buFont typeface="Montserrat"/>
              <a:buNone/>
            </a:pPr>
            <a:r>
              <a:rPr b="1" lang="en-US" sz="4500">
                <a:latin typeface="Proxima Nova"/>
                <a:ea typeface="Proxima Nova"/>
                <a:cs typeface="Proxima Nova"/>
                <a:sym typeface="Proxima Nova"/>
              </a:rPr>
              <a:t>ALTERNATE REALITIES</a:t>
            </a:r>
            <a:endParaRPr b="1" sz="4500">
              <a:latin typeface="Proxima Nova"/>
              <a:ea typeface="Proxima Nova"/>
              <a:cs typeface="Proxima Nova"/>
              <a:sym typeface="Proxima Nova"/>
            </a:endParaRPr>
          </a:p>
        </p:txBody>
      </p:sp>
      <p:sp>
        <p:nvSpPr>
          <p:cNvPr id="718" name="Google Shape;718;p56"/>
          <p:cNvSpPr txBox="1"/>
          <p:nvPr/>
        </p:nvSpPr>
        <p:spPr>
          <a:xfrm>
            <a:off x="779975" y="12507200"/>
            <a:ext cx="4800000" cy="3000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2400">
                <a:solidFill>
                  <a:srgbClr val="B7B7B7"/>
                </a:solidFill>
                <a:latin typeface="Proxima Nova"/>
                <a:ea typeface="Proxima Nova"/>
                <a:cs typeface="Proxima Nova"/>
                <a:sym typeface="Proxima Nova"/>
              </a:rPr>
              <a:t>AUTHOR: DANIEL GUSHCHYAN</a:t>
            </a:r>
            <a:endParaRPr sz="2400">
              <a:solidFill>
                <a:srgbClr val="B7B7B7"/>
              </a:solidFill>
              <a:latin typeface="Proxima Nova"/>
              <a:ea typeface="Proxima Nova"/>
              <a:cs typeface="Proxima Nova"/>
              <a:sym typeface="Proxima Nova"/>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3" name="Shape 723"/>
        <p:cNvGrpSpPr/>
        <p:nvPr/>
      </p:nvGrpSpPr>
      <p:grpSpPr>
        <a:xfrm>
          <a:off x="0" y="0"/>
          <a:ext cx="0" cy="0"/>
          <a:chOff x="0" y="0"/>
          <a:chExt cx="0" cy="0"/>
        </a:xfrm>
      </p:grpSpPr>
      <p:sp>
        <p:nvSpPr>
          <p:cNvPr id="724" name="Google Shape;724;p57"/>
          <p:cNvSpPr txBox="1"/>
          <p:nvPr/>
        </p:nvSpPr>
        <p:spPr>
          <a:xfrm>
            <a:off x="925625" y="3807675"/>
            <a:ext cx="17733900" cy="2924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3000"/>
          </a:p>
        </p:txBody>
      </p:sp>
      <p:sp>
        <p:nvSpPr>
          <p:cNvPr id="725" name="Google Shape;725;p57"/>
          <p:cNvSpPr txBox="1"/>
          <p:nvPr/>
        </p:nvSpPr>
        <p:spPr>
          <a:xfrm>
            <a:off x="2293000" y="3345025"/>
            <a:ext cx="20495100" cy="8583000"/>
          </a:xfrm>
          <a:prstGeom prst="rect">
            <a:avLst/>
          </a:prstGeom>
          <a:noFill/>
          <a:ln>
            <a:noFill/>
          </a:ln>
        </p:spPr>
        <p:txBody>
          <a:bodyPr anchorCtr="0" anchor="t" bIns="91425" lIns="91425" spcFirstLastPara="1" rIns="91425" wrap="square" tIns="91425">
            <a:noAutofit/>
          </a:bodyPr>
          <a:lstStyle/>
          <a:p>
            <a:pPr indent="0" lvl="0" marL="457200" rtl="0" algn="l">
              <a:lnSpc>
                <a:spcPct val="115000"/>
              </a:lnSpc>
              <a:spcBef>
                <a:spcPts val="0"/>
              </a:spcBef>
              <a:spcAft>
                <a:spcPts val="0"/>
              </a:spcAft>
              <a:buNone/>
            </a:pPr>
            <a:r>
              <a:t/>
            </a:r>
            <a:endParaRPr sz="4000">
              <a:solidFill>
                <a:schemeClr val="dk2"/>
              </a:solidFill>
              <a:latin typeface="Proxima Nova"/>
              <a:ea typeface="Proxima Nova"/>
              <a:cs typeface="Proxima Nova"/>
              <a:sym typeface="Proxima Nova"/>
            </a:endParaRPr>
          </a:p>
          <a:p>
            <a:pPr indent="-482600" lvl="0" marL="457200" rtl="0" algn="l">
              <a:lnSpc>
                <a:spcPct val="115000"/>
              </a:lnSpc>
              <a:spcBef>
                <a:spcPts val="0"/>
              </a:spcBef>
              <a:spcAft>
                <a:spcPts val="0"/>
              </a:spcAft>
              <a:buClr>
                <a:schemeClr val="dk2"/>
              </a:buClr>
              <a:buSzPts val="4000"/>
              <a:buFont typeface="Proxima Nova"/>
              <a:buChar char="●"/>
            </a:pPr>
            <a:r>
              <a:rPr b="1" lang="en-US" sz="4000">
                <a:solidFill>
                  <a:schemeClr val="dk2"/>
                </a:solidFill>
                <a:latin typeface="Proxima Nova"/>
                <a:ea typeface="Proxima Nova"/>
                <a:cs typeface="Proxima Nova"/>
                <a:sym typeface="Proxima Nova"/>
              </a:rPr>
              <a:t>RPC </a:t>
            </a:r>
            <a:r>
              <a:rPr lang="en-US" sz="4000">
                <a:solidFill>
                  <a:schemeClr val="dk2"/>
                </a:solidFill>
                <a:latin typeface="Proxima Nova"/>
                <a:ea typeface="Proxima Nova"/>
                <a:cs typeface="Proxima Nova"/>
                <a:sym typeface="Proxima Nova"/>
              </a:rPr>
              <a:t>stands for:</a:t>
            </a:r>
            <a:endParaRPr sz="4000">
              <a:solidFill>
                <a:schemeClr val="dk2"/>
              </a:solidFill>
              <a:latin typeface="Proxima Nova"/>
              <a:ea typeface="Proxima Nova"/>
              <a:cs typeface="Proxima Nova"/>
              <a:sym typeface="Proxima Nova"/>
            </a:endParaRPr>
          </a:p>
          <a:p>
            <a:pPr indent="-482600" lvl="1" marL="914400" rtl="0" algn="l">
              <a:lnSpc>
                <a:spcPct val="115000"/>
              </a:lnSpc>
              <a:spcBef>
                <a:spcPts val="0"/>
              </a:spcBef>
              <a:spcAft>
                <a:spcPts val="0"/>
              </a:spcAft>
              <a:buClr>
                <a:schemeClr val="dk2"/>
              </a:buClr>
              <a:buSzPts val="4000"/>
              <a:buFont typeface="Proxima Nova"/>
              <a:buChar char="○"/>
            </a:pPr>
            <a:r>
              <a:rPr b="1" lang="en-US" sz="4000">
                <a:solidFill>
                  <a:schemeClr val="dk2"/>
                </a:solidFill>
                <a:latin typeface="Proxima Nova"/>
                <a:ea typeface="Proxima Nova"/>
                <a:cs typeface="Proxima Nova"/>
                <a:sym typeface="Proxima Nova"/>
              </a:rPr>
              <a:t>Remote</a:t>
            </a:r>
            <a:endParaRPr b="1" sz="4000">
              <a:solidFill>
                <a:schemeClr val="dk2"/>
              </a:solidFill>
              <a:latin typeface="Proxima Nova"/>
              <a:ea typeface="Proxima Nova"/>
              <a:cs typeface="Proxima Nova"/>
              <a:sym typeface="Proxima Nova"/>
            </a:endParaRPr>
          </a:p>
          <a:p>
            <a:pPr indent="-482600" lvl="1" marL="914400" rtl="0" algn="l">
              <a:lnSpc>
                <a:spcPct val="115000"/>
              </a:lnSpc>
              <a:spcBef>
                <a:spcPts val="0"/>
              </a:spcBef>
              <a:spcAft>
                <a:spcPts val="0"/>
              </a:spcAft>
              <a:buClr>
                <a:schemeClr val="dk2"/>
              </a:buClr>
              <a:buSzPts val="4000"/>
              <a:buFont typeface="Proxima Nova"/>
              <a:buChar char="○"/>
            </a:pPr>
            <a:r>
              <a:rPr b="1" lang="en-US" sz="4000">
                <a:solidFill>
                  <a:schemeClr val="dk2"/>
                </a:solidFill>
                <a:latin typeface="Proxima Nova"/>
                <a:ea typeface="Proxima Nova"/>
                <a:cs typeface="Proxima Nova"/>
                <a:sym typeface="Proxima Nova"/>
              </a:rPr>
              <a:t>Procedural</a:t>
            </a:r>
            <a:endParaRPr b="1" sz="4000">
              <a:solidFill>
                <a:schemeClr val="dk2"/>
              </a:solidFill>
              <a:latin typeface="Proxima Nova"/>
              <a:ea typeface="Proxima Nova"/>
              <a:cs typeface="Proxima Nova"/>
              <a:sym typeface="Proxima Nova"/>
            </a:endParaRPr>
          </a:p>
          <a:p>
            <a:pPr indent="-482600" lvl="1" marL="914400" rtl="0" algn="l">
              <a:lnSpc>
                <a:spcPct val="115000"/>
              </a:lnSpc>
              <a:spcBef>
                <a:spcPts val="0"/>
              </a:spcBef>
              <a:spcAft>
                <a:spcPts val="0"/>
              </a:spcAft>
              <a:buClr>
                <a:schemeClr val="dk2"/>
              </a:buClr>
              <a:buSzPts val="4000"/>
              <a:buFont typeface="Proxima Nova"/>
              <a:buChar char="○"/>
            </a:pPr>
            <a:r>
              <a:rPr b="1" lang="en-US" sz="4000">
                <a:solidFill>
                  <a:schemeClr val="dk2"/>
                </a:solidFill>
                <a:latin typeface="Proxima Nova"/>
                <a:ea typeface="Proxima Nova"/>
                <a:cs typeface="Proxima Nova"/>
                <a:sym typeface="Proxima Nova"/>
              </a:rPr>
              <a:t>Call</a:t>
            </a:r>
            <a:r>
              <a:rPr b="1" lang="en-US" sz="4000">
                <a:solidFill>
                  <a:schemeClr val="dk2"/>
                </a:solidFill>
                <a:latin typeface="Proxima Nova"/>
                <a:ea typeface="Proxima Nova"/>
                <a:cs typeface="Proxima Nova"/>
                <a:sym typeface="Proxima Nova"/>
              </a:rPr>
              <a:t> </a:t>
            </a:r>
            <a:endParaRPr b="1" sz="4000">
              <a:solidFill>
                <a:schemeClr val="dk2"/>
              </a:solidFill>
              <a:latin typeface="Proxima Nova"/>
              <a:ea typeface="Proxima Nova"/>
              <a:cs typeface="Proxima Nova"/>
              <a:sym typeface="Proxima Nova"/>
            </a:endParaRPr>
          </a:p>
          <a:p>
            <a:pPr indent="0" lvl="0" marL="0" rtl="0" algn="l">
              <a:lnSpc>
                <a:spcPct val="115000"/>
              </a:lnSpc>
              <a:spcBef>
                <a:spcPts val="0"/>
              </a:spcBef>
              <a:spcAft>
                <a:spcPts val="0"/>
              </a:spcAft>
              <a:buNone/>
            </a:pPr>
            <a:r>
              <a:t/>
            </a:r>
            <a:endParaRPr sz="4000">
              <a:solidFill>
                <a:schemeClr val="dk2"/>
              </a:solidFill>
              <a:latin typeface="Proxima Nova"/>
              <a:ea typeface="Proxima Nova"/>
              <a:cs typeface="Proxima Nova"/>
              <a:sym typeface="Proxima Nova"/>
            </a:endParaRPr>
          </a:p>
          <a:p>
            <a:pPr indent="-482600" lvl="0" marL="457200" rtl="0" algn="l">
              <a:lnSpc>
                <a:spcPct val="115000"/>
              </a:lnSpc>
              <a:spcBef>
                <a:spcPts val="0"/>
              </a:spcBef>
              <a:spcAft>
                <a:spcPts val="0"/>
              </a:spcAft>
              <a:buClr>
                <a:schemeClr val="dk2"/>
              </a:buClr>
              <a:buSzPts val="4000"/>
              <a:buFont typeface="Proxima Nova"/>
              <a:buChar char="●"/>
            </a:pPr>
            <a:r>
              <a:rPr lang="en-US" sz="4000">
                <a:solidFill>
                  <a:schemeClr val="dk2"/>
                </a:solidFill>
                <a:latin typeface="Proxima Nova"/>
                <a:ea typeface="Proxima Nova"/>
                <a:cs typeface="Proxima Nova"/>
                <a:sym typeface="Proxima Nova"/>
              </a:rPr>
              <a:t>RPC calls are used to tell another computer to do something</a:t>
            </a:r>
            <a:endParaRPr sz="4000">
              <a:solidFill>
                <a:schemeClr val="dk2"/>
              </a:solidFill>
              <a:latin typeface="Proxima Nova"/>
              <a:ea typeface="Proxima Nova"/>
              <a:cs typeface="Proxima Nova"/>
              <a:sym typeface="Proxima Nova"/>
            </a:endParaRPr>
          </a:p>
          <a:p>
            <a:pPr indent="0" lvl="0" marL="0" rtl="0" algn="l">
              <a:lnSpc>
                <a:spcPct val="115000"/>
              </a:lnSpc>
              <a:spcBef>
                <a:spcPts val="0"/>
              </a:spcBef>
              <a:spcAft>
                <a:spcPts val="0"/>
              </a:spcAft>
              <a:buNone/>
            </a:pPr>
            <a:r>
              <a:t/>
            </a:r>
            <a:endParaRPr sz="4000">
              <a:solidFill>
                <a:schemeClr val="dk2"/>
              </a:solidFill>
              <a:latin typeface="Proxima Nova"/>
              <a:ea typeface="Proxima Nova"/>
              <a:cs typeface="Proxima Nova"/>
              <a:sym typeface="Proxima Nova"/>
            </a:endParaRPr>
          </a:p>
          <a:p>
            <a:pPr indent="-482600" lvl="0" marL="457200" rtl="0" algn="l">
              <a:lnSpc>
                <a:spcPct val="115000"/>
              </a:lnSpc>
              <a:spcBef>
                <a:spcPts val="0"/>
              </a:spcBef>
              <a:spcAft>
                <a:spcPts val="0"/>
              </a:spcAft>
              <a:buClr>
                <a:schemeClr val="dk2"/>
              </a:buClr>
              <a:buSzPts val="4000"/>
              <a:buFont typeface="Proxima Nova"/>
              <a:buChar char="●"/>
            </a:pPr>
            <a:r>
              <a:rPr lang="en-US" sz="4000">
                <a:solidFill>
                  <a:schemeClr val="dk2"/>
                </a:solidFill>
                <a:latin typeface="Proxima Nova"/>
                <a:ea typeface="Proxima Nova"/>
                <a:cs typeface="Proxima Nova"/>
                <a:sym typeface="Proxima Nova"/>
              </a:rPr>
              <a:t>To deploy a smart contract, you must submit a transaction to a node, which will then submit i</a:t>
            </a:r>
            <a:r>
              <a:rPr lang="en-US" sz="4000">
                <a:solidFill>
                  <a:schemeClr val="dk2"/>
                </a:solidFill>
                <a:latin typeface="Proxima Nova"/>
                <a:ea typeface="Proxima Nova"/>
                <a:cs typeface="Proxima Nova"/>
                <a:sym typeface="Proxima Nova"/>
              </a:rPr>
              <a:t>t to the mempool. This node can either be:</a:t>
            </a:r>
            <a:endParaRPr sz="4000">
              <a:solidFill>
                <a:schemeClr val="dk2"/>
              </a:solidFill>
              <a:latin typeface="Proxima Nova"/>
              <a:ea typeface="Proxima Nova"/>
              <a:cs typeface="Proxima Nova"/>
              <a:sym typeface="Proxima Nova"/>
            </a:endParaRPr>
          </a:p>
          <a:p>
            <a:pPr indent="-482600" lvl="1" marL="914400" rtl="0" algn="l">
              <a:lnSpc>
                <a:spcPct val="115000"/>
              </a:lnSpc>
              <a:spcBef>
                <a:spcPts val="0"/>
              </a:spcBef>
              <a:spcAft>
                <a:spcPts val="0"/>
              </a:spcAft>
              <a:buClr>
                <a:schemeClr val="dk2"/>
              </a:buClr>
              <a:buSzPts val="4000"/>
              <a:buFont typeface="Proxima Nova"/>
              <a:buChar char="○"/>
            </a:pPr>
            <a:r>
              <a:rPr lang="en-US" sz="4000">
                <a:solidFill>
                  <a:schemeClr val="dk2"/>
                </a:solidFill>
                <a:latin typeface="Proxima Nova"/>
                <a:ea typeface="Proxima Nova"/>
                <a:cs typeface="Proxima Nova"/>
                <a:sym typeface="Proxima Nova"/>
              </a:rPr>
              <a:t>Your own node running on your computer</a:t>
            </a:r>
            <a:endParaRPr sz="4000">
              <a:solidFill>
                <a:schemeClr val="dk2"/>
              </a:solidFill>
              <a:latin typeface="Proxima Nova"/>
              <a:ea typeface="Proxima Nova"/>
              <a:cs typeface="Proxima Nova"/>
              <a:sym typeface="Proxima Nova"/>
            </a:endParaRPr>
          </a:p>
          <a:p>
            <a:pPr indent="-482600" lvl="1" marL="914400" rtl="0" algn="l">
              <a:lnSpc>
                <a:spcPct val="115000"/>
              </a:lnSpc>
              <a:spcBef>
                <a:spcPts val="0"/>
              </a:spcBef>
              <a:spcAft>
                <a:spcPts val="0"/>
              </a:spcAft>
              <a:buClr>
                <a:schemeClr val="dk2"/>
              </a:buClr>
              <a:buSzPts val="4000"/>
              <a:buFont typeface="Proxima Nova"/>
              <a:buChar char="○"/>
            </a:pPr>
            <a:r>
              <a:rPr lang="en-US" sz="4000">
                <a:solidFill>
                  <a:schemeClr val="dk2"/>
                </a:solidFill>
                <a:latin typeface="Proxima Nova"/>
                <a:ea typeface="Proxima Nova"/>
                <a:cs typeface="Proxima Nova"/>
                <a:sym typeface="Proxima Nova"/>
              </a:rPr>
              <a:t>A node running on another computer</a:t>
            </a:r>
            <a:endParaRPr sz="4000">
              <a:solidFill>
                <a:schemeClr val="dk2"/>
              </a:solidFill>
              <a:latin typeface="Proxima Nova"/>
              <a:ea typeface="Proxima Nova"/>
              <a:cs typeface="Proxima Nova"/>
              <a:sym typeface="Proxima Nova"/>
            </a:endParaRPr>
          </a:p>
        </p:txBody>
      </p:sp>
      <p:sp>
        <p:nvSpPr>
          <p:cNvPr id="726" name="Google Shape;726;p57"/>
          <p:cNvSpPr txBox="1"/>
          <p:nvPr/>
        </p:nvSpPr>
        <p:spPr>
          <a:xfrm>
            <a:off x="2924725" y="1079000"/>
            <a:ext cx="19464600" cy="1002900"/>
          </a:xfrm>
          <a:prstGeom prst="rect">
            <a:avLst/>
          </a:prstGeom>
          <a:noFill/>
          <a:ln>
            <a:noFill/>
          </a:ln>
        </p:spPr>
        <p:txBody>
          <a:bodyPr anchorCtr="0" anchor="ctr" bIns="45700" lIns="91425" spcFirstLastPara="1" rIns="91425" wrap="square" tIns="45700">
            <a:noAutofit/>
          </a:bodyPr>
          <a:lstStyle/>
          <a:p>
            <a:pPr indent="0" lvl="0" marL="0" marR="0" rtl="0" algn="l">
              <a:lnSpc>
                <a:spcPct val="130740"/>
              </a:lnSpc>
              <a:spcBef>
                <a:spcPts val="0"/>
              </a:spcBef>
              <a:spcAft>
                <a:spcPts val="0"/>
              </a:spcAft>
              <a:buClr>
                <a:srgbClr val="000000"/>
              </a:buClr>
              <a:buFont typeface="Montserrat"/>
              <a:buNone/>
            </a:pPr>
            <a:r>
              <a:rPr b="1" lang="en-US" sz="7200">
                <a:latin typeface="Montserrat"/>
                <a:ea typeface="Montserrat"/>
                <a:cs typeface="Montserrat"/>
                <a:sym typeface="Montserrat"/>
              </a:rPr>
              <a:t>REMOTE PROCEDURAL CALLS</a:t>
            </a:r>
            <a:endParaRPr b="1" sz="7200">
              <a:latin typeface="Montserrat"/>
              <a:ea typeface="Montserrat"/>
              <a:cs typeface="Montserrat"/>
              <a:sym typeface="Montserrat"/>
            </a:endParaRPr>
          </a:p>
        </p:txBody>
      </p:sp>
      <p:sp>
        <p:nvSpPr>
          <p:cNvPr id="727" name="Google Shape;727;p57"/>
          <p:cNvSpPr txBox="1"/>
          <p:nvPr/>
        </p:nvSpPr>
        <p:spPr>
          <a:xfrm>
            <a:off x="2924725" y="1762950"/>
            <a:ext cx="12083400" cy="10029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rgbClr val="D8D8D8"/>
              </a:buClr>
              <a:buFont typeface="Montserrat"/>
              <a:buNone/>
            </a:pPr>
            <a:r>
              <a:rPr b="1" lang="en-US" sz="4500">
                <a:latin typeface="Proxima Nova"/>
                <a:ea typeface="Proxima Nova"/>
                <a:cs typeface="Proxima Nova"/>
                <a:sym typeface="Proxima Nova"/>
              </a:rPr>
              <a:t>TELLING BLOCKCHAINS TO DO STUFF</a:t>
            </a:r>
            <a:endParaRPr b="1" sz="4500">
              <a:latin typeface="Proxima Nova"/>
              <a:ea typeface="Proxima Nova"/>
              <a:cs typeface="Proxima Nova"/>
              <a:sym typeface="Proxima Nova"/>
            </a:endParaRPr>
          </a:p>
        </p:txBody>
      </p:sp>
      <p:sp>
        <p:nvSpPr>
          <p:cNvPr id="728" name="Google Shape;728;p57"/>
          <p:cNvSpPr txBox="1"/>
          <p:nvPr/>
        </p:nvSpPr>
        <p:spPr>
          <a:xfrm>
            <a:off x="779975" y="12507200"/>
            <a:ext cx="4800000" cy="3000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2400">
                <a:solidFill>
                  <a:srgbClr val="B7B7B7"/>
                </a:solidFill>
                <a:latin typeface="Proxima Nova"/>
                <a:ea typeface="Proxima Nova"/>
                <a:cs typeface="Proxima Nova"/>
                <a:sym typeface="Proxima Nova"/>
              </a:rPr>
              <a:t>AUTHOR: DANIEL GUSHCHYAN</a:t>
            </a:r>
            <a:endParaRPr sz="2400">
              <a:solidFill>
                <a:srgbClr val="B7B7B7"/>
              </a:solidFill>
              <a:latin typeface="Proxima Nova"/>
              <a:ea typeface="Proxima Nova"/>
              <a:cs typeface="Proxima Nova"/>
              <a:sym typeface="Proxima Nova"/>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3" name="Shape 733"/>
        <p:cNvGrpSpPr/>
        <p:nvPr/>
      </p:nvGrpSpPr>
      <p:grpSpPr>
        <a:xfrm>
          <a:off x="0" y="0"/>
          <a:ext cx="0" cy="0"/>
          <a:chOff x="0" y="0"/>
          <a:chExt cx="0" cy="0"/>
        </a:xfrm>
      </p:grpSpPr>
      <p:sp>
        <p:nvSpPr>
          <p:cNvPr id="734" name="Google Shape;734;p58"/>
          <p:cNvSpPr txBox="1"/>
          <p:nvPr/>
        </p:nvSpPr>
        <p:spPr>
          <a:xfrm>
            <a:off x="925625" y="3807675"/>
            <a:ext cx="17733900" cy="2924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3000"/>
          </a:p>
        </p:txBody>
      </p:sp>
      <p:sp>
        <p:nvSpPr>
          <p:cNvPr id="735" name="Google Shape;735;p58"/>
          <p:cNvSpPr txBox="1"/>
          <p:nvPr/>
        </p:nvSpPr>
        <p:spPr>
          <a:xfrm>
            <a:off x="2293000" y="3345025"/>
            <a:ext cx="20495100" cy="8583000"/>
          </a:xfrm>
          <a:prstGeom prst="rect">
            <a:avLst/>
          </a:prstGeom>
          <a:noFill/>
          <a:ln>
            <a:noFill/>
          </a:ln>
        </p:spPr>
        <p:txBody>
          <a:bodyPr anchorCtr="0" anchor="t" bIns="91425" lIns="91425" spcFirstLastPara="1" rIns="91425" wrap="square" tIns="91425">
            <a:noAutofit/>
          </a:bodyPr>
          <a:lstStyle/>
          <a:p>
            <a:pPr indent="0" lvl="0" marL="457200" rtl="0" algn="l">
              <a:lnSpc>
                <a:spcPct val="115000"/>
              </a:lnSpc>
              <a:spcBef>
                <a:spcPts val="0"/>
              </a:spcBef>
              <a:spcAft>
                <a:spcPts val="0"/>
              </a:spcAft>
              <a:buNone/>
            </a:pPr>
            <a:r>
              <a:t/>
            </a:r>
            <a:endParaRPr sz="4000">
              <a:solidFill>
                <a:schemeClr val="dk2"/>
              </a:solidFill>
              <a:latin typeface="Proxima Nova"/>
              <a:ea typeface="Proxima Nova"/>
              <a:cs typeface="Proxima Nova"/>
              <a:sym typeface="Proxima Nova"/>
            </a:endParaRPr>
          </a:p>
          <a:p>
            <a:pPr indent="-482600" lvl="0" marL="457200" rtl="0" algn="l">
              <a:lnSpc>
                <a:spcPct val="115000"/>
              </a:lnSpc>
              <a:spcBef>
                <a:spcPts val="0"/>
              </a:spcBef>
              <a:spcAft>
                <a:spcPts val="0"/>
              </a:spcAft>
              <a:buClr>
                <a:schemeClr val="dk2"/>
              </a:buClr>
              <a:buSzPts val="4000"/>
              <a:buFont typeface="Proxima Nova"/>
              <a:buChar char="●"/>
            </a:pPr>
            <a:r>
              <a:rPr lang="en-US" sz="4000">
                <a:solidFill>
                  <a:schemeClr val="dk2"/>
                </a:solidFill>
                <a:latin typeface="Proxima Nova"/>
                <a:ea typeface="Proxima Nova"/>
                <a:cs typeface="Proxima Nova"/>
                <a:sym typeface="Proxima Nova"/>
              </a:rPr>
              <a:t>Companies that provide access to their node for you to interact with the blockchain are called </a:t>
            </a:r>
            <a:r>
              <a:rPr b="1" lang="en-US" sz="4000">
                <a:solidFill>
                  <a:schemeClr val="dk2"/>
                </a:solidFill>
                <a:latin typeface="Proxima Nova"/>
                <a:ea typeface="Proxima Nova"/>
                <a:cs typeface="Proxima Nova"/>
                <a:sym typeface="Proxima Nova"/>
              </a:rPr>
              <a:t>RPC Providers</a:t>
            </a:r>
            <a:endParaRPr b="1" sz="4000">
              <a:solidFill>
                <a:schemeClr val="dk2"/>
              </a:solidFill>
              <a:latin typeface="Proxima Nova"/>
              <a:ea typeface="Proxima Nova"/>
              <a:cs typeface="Proxima Nova"/>
              <a:sym typeface="Proxima Nova"/>
            </a:endParaRPr>
          </a:p>
          <a:p>
            <a:pPr indent="0" lvl="0" marL="0" rtl="0" algn="l">
              <a:lnSpc>
                <a:spcPct val="115000"/>
              </a:lnSpc>
              <a:spcBef>
                <a:spcPts val="0"/>
              </a:spcBef>
              <a:spcAft>
                <a:spcPts val="0"/>
              </a:spcAft>
              <a:buNone/>
            </a:pPr>
            <a:r>
              <a:t/>
            </a:r>
            <a:endParaRPr b="1" sz="4000">
              <a:solidFill>
                <a:schemeClr val="dk2"/>
              </a:solidFill>
              <a:latin typeface="Proxima Nova"/>
              <a:ea typeface="Proxima Nova"/>
              <a:cs typeface="Proxima Nova"/>
              <a:sym typeface="Proxima Nova"/>
            </a:endParaRPr>
          </a:p>
          <a:p>
            <a:pPr indent="-482600" lvl="0" marL="457200" rtl="0" algn="l">
              <a:lnSpc>
                <a:spcPct val="115000"/>
              </a:lnSpc>
              <a:spcBef>
                <a:spcPts val="0"/>
              </a:spcBef>
              <a:spcAft>
                <a:spcPts val="0"/>
              </a:spcAft>
              <a:buClr>
                <a:schemeClr val="dk2"/>
              </a:buClr>
              <a:buSzPts val="4000"/>
              <a:buFont typeface="Proxima Nova"/>
              <a:buChar char="●"/>
            </a:pPr>
            <a:r>
              <a:rPr lang="en-US" sz="4000">
                <a:solidFill>
                  <a:schemeClr val="dk2"/>
                </a:solidFill>
                <a:latin typeface="Proxima Nova"/>
                <a:ea typeface="Proxima Nova"/>
                <a:cs typeface="Proxima Nova"/>
                <a:sym typeface="Proxima Nova"/>
              </a:rPr>
              <a:t>Examples of RPC Providers for Ethereum:</a:t>
            </a:r>
            <a:endParaRPr sz="4000">
              <a:solidFill>
                <a:schemeClr val="dk2"/>
              </a:solidFill>
              <a:latin typeface="Proxima Nova"/>
              <a:ea typeface="Proxima Nova"/>
              <a:cs typeface="Proxima Nova"/>
              <a:sym typeface="Proxima Nova"/>
            </a:endParaRPr>
          </a:p>
          <a:p>
            <a:pPr indent="-482600" lvl="1" marL="914400" rtl="0" algn="l">
              <a:lnSpc>
                <a:spcPct val="115000"/>
              </a:lnSpc>
              <a:spcBef>
                <a:spcPts val="0"/>
              </a:spcBef>
              <a:spcAft>
                <a:spcPts val="0"/>
              </a:spcAft>
              <a:buClr>
                <a:schemeClr val="dk2"/>
              </a:buClr>
              <a:buSzPts val="4000"/>
              <a:buFont typeface="Proxima Nova"/>
              <a:buChar char="○"/>
            </a:pPr>
            <a:r>
              <a:rPr lang="en-US" sz="4000">
                <a:solidFill>
                  <a:schemeClr val="dk2"/>
                </a:solidFill>
                <a:latin typeface="Proxima Nova"/>
                <a:ea typeface="Proxima Nova"/>
                <a:cs typeface="Proxima Nova"/>
                <a:sym typeface="Proxima Nova"/>
              </a:rPr>
              <a:t>Infura</a:t>
            </a:r>
            <a:endParaRPr sz="4000">
              <a:solidFill>
                <a:schemeClr val="dk2"/>
              </a:solidFill>
              <a:latin typeface="Proxima Nova"/>
              <a:ea typeface="Proxima Nova"/>
              <a:cs typeface="Proxima Nova"/>
              <a:sym typeface="Proxima Nova"/>
            </a:endParaRPr>
          </a:p>
          <a:p>
            <a:pPr indent="-482600" lvl="1" marL="914400" rtl="0" algn="l">
              <a:lnSpc>
                <a:spcPct val="115000"/>
              </a:lnSpc>
              <a:spcBef>
                <a:spcPts val="0"/>
              </a:spcBef>
              <a:spcAft>
                <a:spcPts val="0"/>
              </a:spcAft>
              <a:buClr>
                <a:schemeClr val="dk2"/>
              </a:buClr>
              <a:buSzPts val="4000"/>
              <a:buFont typeface="Proxima Nova"/>
              <a:buChar char="○"/>
            </a:pPr>
            <a:r>
              <a:rPr lang="en-US" sz="4000">
                <a:solidFill>
                  <a:schemeClr val="dk2"/>
                </a:solidFill>
                <a:latin typeface="Proxima Nova"/>
                <a:ea typeface="Proxima Nova"/>
                <a:cs typeface="Proxima Nova"/>
                <a:sym typeface="Proxima Nova"/>
              </a:rPr>
              <a:t>Alchemy</a:t>
            </a:r>
            <a:endParaRPr sz="4000">
              <a:solidFill>
                <a:schemeClr val="dk2"/>
              </a:solidFill>
              <a:latin typeface="Proxima Nova"/>
              <a:ea typeface="Proxima Nova"/>
              <a:cs typeface="Proxima Nova"/>
              <a:sym typeface="Proxima Nova"/>
            </a:endParaRPr>
          </a:p>
          <a:p>
            <a:pPr indent="-482600" lvl="1" marL="914400" rtl="0" algn="l">
              <a:lnSpc>
                <a:spcPct val="115000"/>
              </a:lnSpc>
              <a:spcBef>
                <a:spcPts val="0"/>
              </a:spcBef>
              <a:spcAft>
                <a:spcPts val="0"/>
              </a:spcAft>
              <a:buClr>
                <a:schemeClr val="dk2"/>
              </a:buClr>
              <a:buSzPts val="4000"/>
              <a:buFont typeface="Proxima Nova"/>
              <a:buChar char="○"/>
            </a:pPr>
            <a:r>
              <a:rPr lang="en-US" sz="4000">
                <a:solidFill>
                  <a:schemeClr val="dk2"/>
                </a:solidFill>
                <a:latin typeface="Proxima Nova"/>
                <a:ea typeface="Proxima Nova"/>
                <a:cs typeface="Proxima Nova"/>
                <a:sym typeface="Proxima Nova"/>
              </a:rPr>
              <a:t>Etherscan</a:t>
            </a:r>
            <a:endParaRPr sz="4000">
              <a:solidFill>
                <a:schemeClr val="dk2"/>
              </a:solidFill>
              <a:latin typeface="Proxima Nova"/>
              <a:ea typeface="Proxima Nova"/>
              <a:cs typeface="Proxima Nova"/>
              <a:sym typeface="Proxima Nova"/>
            </a:endParaRPr>
          </a:p>
          <a:p>
            <a:pPr indent="0" lvl="0" marL="457200" rtl="0" algn="l">
              <a:lnSpc>
                <a:spcPct val="115000"/>
              </a:lnSpc>
              <a:spcBef>
                <a:spcPts val="0"/>
              </a:spcBef>
              <a:spcAft>
                <a:spcPts val="0"/>
              </a:spcAft>
              <a:buNone/>
            </a:pPr>
            <a:r>
              <a:t/>
            </a:r>
            <a:endParaRPr sz="4000">
              <a:solidFill>
                <a:schemeClr val="dk2"/>
              </a:solidFill>
              <a:latin typeface="Proxima Nova"/>
              <a:ea typeface="Proxima Nova"/>
              <a:cs typeface="Proxima Nova"/>
              <a:sym typeface="Proxima Nova"/>
            </a:endParaRPr>
          </a:p>
          <a:p>
            <a:pPr indent="-482600" lvl="0" marL="457200" rtl="0" algn="l">
              <a:lnSpc>
                <a:spcPct val="115000"/>
              </a:lnSpc>
              <a:spcBef>
                <a:spcPts val="0"/>
              </a:spcBef>
              <a:spcAft>
                <a:spcPts val="0"/>
              </a:spcAft>
              <a:buClr>
                <a:schemeClr val="dk2"/>
              </a:buClr>
              <a:buSzPts val="4000"/>
              <a:buFont typeface="Proxima Nova"/>
              <a:buChar char="●"/>
            </a:pPr>
            <a:r>
              <a:rPr lang="en-US" sz="4000">
                <a:solidFill>
                  <a:schemeClr val="dk2"/>
                </a:solidFill>
                <a:latin typeface="Proxima Nova"/>
                <a:ea typeface="Proxima Nova"/>
                <a:cs typeface="Proxima Nova"/>
                <a:sym typeface="Proxima Nova"/>
              </a:rPr>
              <a:t>RPC Providers generally give you an API key with which you can send requests to their server.</a:t>
            </a:r>
            <a:endParaRPr sz="4000">
              <a:solidFill>
                <a:schemeClr val="dk2"/>
              </a:solidFill>
              <a:latin typeface="Proxima Nova"/>
              <a:ea typeface="Proxima Nova"/>
              <a:cs typeface="Proxima Nova"/>
              <a:sym typeface="Proxima Nova"/>
            </a:endParaRPr>
          </a:p>
        </p:txBody>
      </p:sp>
      <p:sp>
        <p:nvSpPr>
          <p:cNvPr id="736" name="Google Shape;736;p58"/>
          <p:cNvSpPr txBox="1"/>
          <p:nvPr/>
        </p:nvSpPr>
        <p:spPr>
          <a:xfrm>
            <a:off x="2924725" y="1079000"/>
            <a:ext cx="19464600" cy="1002900"/>
          </a:xfrm>
          <a:prstGeom prst="rect">
            <a:avLst/>
          </a:prstGeom>
          <a:noFill/>
          <a:ln>
            <a:noFill/>
          </a:ln>
        </p:spPr>
        <p:txBody>
          <a:bodyPr anchorCtr="0" anchor="ctr" bIns="45700" lIns="91425" spcFirstLastPara="1" rIns="91425" wrap="square" tIns="45700">
            <a:noAutofit/>
          </a:bodyPr>
          <a:lstStyle/>
          <a:p>
            <a:pPr indent="0" lvl="0" marL="0" marR="0" rtl="0" algn="l">
              <a:lnSpc>
                <a:spcPct val="130740"/>
              </a:lnSpc>
              <a:spcBef>
                <a:spcPts val="0"/>
              </a:spcBef>
              <a:spcAft>
                <a:spcPts val="0"/>
              </a:spcAft>
              <a:buClr>
                <a:srgbClr val="000000"/>
              </a:buClr>
              <a:buFont typeface="Montserrat"/>
              <a:buNone/>
            </a:pPr>
            <a:r>
              <a:rPr b="1" lang="en-US" sz="7200">
                <a:latin typeface="Montserrat"/>
                <a:ea typeface="Montserrat"/>
                <a:cs typeface="Montserrat"/>
                <a:sym typeface="Montserrat"/>
              </a:rPr>
              <a:t>RPC PROVIDERS</a:t>
            </a:r>
            <a:endParaRPr b="1" sz="7200">
              <a:latin typeface="Montserrat"/>
              <a:ea typeface="Montserrat"/>
              <a:cs typeface="Montserrat"/>
              <a:sym typeface="Montserrat"/>
            </a:endParaRPr>
          </a:p>
        </p:txBody>
      </p:sp>
      <p:sp>
        <p:nvSpPr>
          <p:cNvPr id="737" name="Google Shape;737;p58"/>
          <p:cNvSpPr txBox="1"/>
          <p:nvPr/>
        </p:nvSpPr>
        <p:spPr>
          <a:xfrm>
            <a:off x="2924725" y="1762950"/>
            <a:ext cx="12083400" cy="10029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rgbClr val="D8D8D8"/>
              </a:buClr>
              <a:buFont typeface="Montserrat"/>
              <a:buNone/>
            </a:pPr>
            <a:r>
              <a:rPr b="1" lang="en-US" sz="4500">
                <a:latin typeface="Proxima Nova"/>
                <a:ea typeface="Proxima Nova"/>
                <a:cs typeface="Proxima Nova"/>
                <a:sym typeface="Proxima Nova"/>
              </a:rPr>
              <a:t>TELLING BLOCKCHAINS TO DO STUFF</a:t>
            </a:r>
            <a:endParaRPr b="1" sz="4500">
              <a:latin typeface="Proxima Nova"/>
              <a:ea typeface="Proxima Nova"/>
              <a:cs typeface="Proxima Nova"/>
              <a:sym typeface="Proxima Nova"/>
            </a:endParaRPr>
          </a:p>
        </p:txBody>
      </p:sp>
      <p:sp>
        <p:nvSpPr>
          <p:cNvPr id="738" name="Google Shape;738;p58"/>
          <p:cNvSpPr txBox="1"/>
          <p:nvPr/>
        </p:nvSpPr>
        <p:spPr>
          <a:xfrm>
            <a:off x="779975" y="12507200"/>
            <a:ext cx="4800000" cy="3000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2400">
                <a:solidFill>
                  <a:srgbClr val="B7B7B7"/>
                </a:solidFill>
                <a:latin typeface="Proxima Nova"/>
                <a:ea typeface="Proxima Nova"/>
                <a:cs typeface="Proxima Nova"/>
                <a:sym typeface="Proxima Nova"/>
              </a:rPr>
              <a:t>AUTHOR: DANIEL GUSHCHYAN</a:t>
            </a:r>
            <a:endParaRPr sz="2400">
              <a:solidFill>
                <a:srgbClr val="B7B7B7"/>
              </a:solidFill>
              <a:latin typeface="Proxima Nova"/>
              <a:ea typeface="Proxima Nova"/>
              <a:cs typeface="Proxima Nova"/>
              <a:sym typeface="Proxima Nova"/>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2" name="Shape 742"/>
        <p:cNvGrpSpPr/>
        <p:nvPr/>
      </p:nvGrpSpPr>
      <p:grpSpPr>
        <a:xfrm>
          <a:off x="0" y="0"/>
          <a:ext cx="0" cy="0"/>
          <a:chOff x="0" y="0"/>
          <a:chExt cx="0" cy="0"/>
        </a:xfrm>
      </p:grpSpPr>
      <p:grpSp>
        <p:nvGrpSpPr>
          <p:cNvPr id="743" name="Google Shape;743;p59"/>
          <p:cNvGrpSpPr/>
          <p:nvPr/>
        </p:nvGrpSpPr>
        <p:grpSpPr>
          <a:xfrm>
            <a:off x="2580745" y="4104700"/>
            <a:ext cx="16440931" cy="5506596"/>
            <a:chOff x="8048061" y="4113886"/>
            <a:chExt cx="7216315" cy="2416976"/>
          </a:xfrm>
        </p:grpSpPr>
        <p:sp>
          <p:nvSpPr>
            <p:cNvPr id="744" name="Google Shape;744;p59"/>
            <p:cNvSpPr txBox="1"/>
            <p:nvPr/>
          </p:nvSpPr>
          <p:spPr>
            <a:xfrm>
              <a:off x="10238820" y="4911916"/>
              <a:ext cx="4914600" cy="8172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dk2"/>
                </a:buClr>
                <a:buFont typeface="Montserrat"/>
                <a:buNone/>
              </a:pPr>
              <a:r>
                <a:rPr b="1" lang="en-US" sz="9400">
                  <a:solidFill>
                    <a:schemeClr val="dk2"/>
                  </a:solidFill>
                  <a:latin typeface="Montserrat"/>
                  <a:ea typeface="Montserrat"/>
                  <a:cs typeface="Montserrat"/>
                  <a:sym typeface="Montserrat"/>
                </a:rPr>
                <a:t>FOUNDRY</a:t>
              </a:r>
              <a:endParaRPr sz="9400"/>
            </a:p>
          </p:txBody>
        </p:sp>
        <p:sp>
          <p:nvSpPr>
            <p:cNvPr id="745" name="Google Shape;745;p59"/>
            <p:cNvSpPr txBox="1"/>
            <p:nvPr/>
          </p:nvSpPr>
          <p:spPr>
            <a:xfrm>
              <a:off x="8048061" y="4117650"/>
              <a:ext cx="2202600" cy="2067000"/>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Clr>
                  <a:srgbClr val="D8D8D8"/>
                </a:buClr>
                <a:buFont typeface="Montserrat"/>
                <a:buNone/>
              </a:pPr>
              <a:r>
                <a:rPr b="1" lang="en-US" sz="30000">
                  <a:solidFill>
                    <a:srgbClr val="D8D8D8"/>
                  </a:solidFill>
                  <a:latin typeface="Montserrat"/>
                  <a:ea typeface="Montserrat"/>
                  <a:cs typeface="Montserrat"/>
                  <a:sym typeface="Montserrat"/>
                </a:rPr>
                <a:t>5</a:t>
              </a:r>
              <a:endParaRPr/>
            </a:p>
          </p:txBody>
        </p:sp>
        <p:cxnSp>
          <p:nvCxnSpPr>
            <p:cNvPr id="746" name="Google Shape;746;p59"/>
            <p:cNvCxnSpPr/>
            <p:nvPr/>
          </p:nvCxnSpPr>
          <p:spPr>
            <a:xfrm flipH="1">
              <a:off x="9923266" y="4113886"/>
              <a:ext cx="5330400" cy="3900"/>
            </a:xfrm>
            <a:prstGeom prst="straightConnector1">
              <a:avLst/>
            </a:prstGeom>
            <a:noFill/>
            <a:ln cap="flat" cmpd="sng" w="28575">
              <a:solidFill>
                <a:schemeClr val="accent1"/>
              </a:solidFill>
              <a:prstDash val="solid"/>
              <a:miter lim="8000"/>
              <a:headEnd len="sm" w="sm" type="none"/>
              <a:tailEnd len="sm" w="sm" type="none"/>
            </a:ln>
          </p:spPr>
        </p:cxnSp>
        <p:cxnSp>
          <p:nvCxnSpPr>
            <p:cNvPr id="747" name="Google Shape;747;p59"/>
            <p:cNvCxnSpPr/>
            <p:nvPr/>
          </p:nvCxnSpPr>
          <p:spPr>
            <a:xfrm>
              <a:off x="9923385" y="6197862"/>
              <a:ext cx="0" cy="333000"/>
            </a:xfrm>
            <a:prstGeom prst="straightConnector1">
              <a:avLst/>
            </a:prstGeom>
            <a:noFill/>
            <a:ln cap="flat" cmpd="sng" w="28575">
              <a:solidFill>
                <a:schemeClr val="accent1"/>
              </a:solidFill>
              <a:prstDash val="solid"/>
              <a:miter lim="8000"/>
              <a:headEnd len="sm" w="sm" type="none"/>
              <a:tailEnd len="sm" w="sm" type="none"/>
            </a:ln>
          </p:spPr>
        </p:cxnSp>
        <p:cxnSp>
          <p:nvCxnSpPr>
            <p:cNvPr id="748" name="Google Shape;748;p59"/>
            <p:cNvCxnSpPr/>
            <p:nvPr/>
          </p:nvCxnSpPr>
          <p:spPr>
            <a:xfrm rot="10800000">
              <a:off x="9923476" y="6523548"/>
              <a:ext cx="5340900" cy="600"/>
            </a:xfrm>
            <a:prstGeom prst="straightConnector1">
              <a:avLst/>
            </a:prstGeom>
            <a:noFill/>
            <a:ln cap="flat" cmpd="sng" w="28575">
              <a:solidFill>
                <a:schemeClr val="accent1"/>
              </a:solidFill>
              <a:prstDash val="solid"/>
              <a:miter lim="8000"/>
              <a:headEnd len="sm" w="sm" type="none"/>
              <a:tailEnd len="sm" w="sm" type="none"/>
            </a:ln>
          </p:spPr>
        </p:cxnSp>
        <p:cxnSp>
          <p:nvCxnSpPr>
            <p:cNvPr id="749" name="Google Shape;749;p59"/>
            <p:cNvCxnSpPr/>
            <p:nvPr/>
          </p:nvCxnSpPr>
          <p:spPr>
            <a:xfrm>
              <a:off x="15253759" y="4121524"/>
              <a:ext cx="0" cy="2405700"/>
            </a:xfrm>
            <a:prstGeom prst="straightConnector1">
              <a:avLst/>
            </a:prstGeom>
            <a:noFill/>
            <a:ln cap="flat" cmpd="sng" w="28575">
              <a:solidFill>
                <a:schemeClr val="accent1"/>
              </a:solidFill>
              <a:prstDash val="solid"/>
              <a:miter lim="8000"/>
              <a:headEnd len="sm" w="sm" type="none"/>
              <a:tailEnd len="sm" w="sm" type="none"/>
            </a:ln>
          </p:spPr>
        </p:cxnSp>
        <p:cxnSp>
          <p:nvCxnSpPr>
            <p:cNvPr id="750" name="Google Shape;750;p59"/>
            <p:cNvCxnSpPr/>
            <p:nvPr/>
          </p:nvCxnSpPr>
          <p:spPr>
            <a:xfrm>
              <a:off x="9923385" y="4117650"/>
              <a:ext cx="0" cy="333000"/>
            </a:xfrm>
            <a:prstGeom prst="straightConnector1">
              <a:avLst/>
            </a:prstGeom>
            <a:noFill/>
            <a:ln cap="flat" cmpd="sng" w="28575">
              <a:solidFill>
                <a:schemeClr val="accent1"/>
              </a:solidFill>
              <a:prstDash val="solid"/>
              <a:miter lim="8000"/>
              <a:headEnd len="sm" w="sm" type="none"/>
              <a:tailEnd len="sm" w="sm" type="none"/>
            </a:ln>
          </p:spPr>
        </p:cxnSp>
      </p:gr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5" name="Shape 755"/>
        <p:cNvGrpSpPr/>
        <p:nvPr/>
      </p:nvGrpSpPr>
      <p:grpSpPr>
        <a:xfrm>
          <a:off x="0" y="0"/>
          <a:ext cx="0" cy="0"/>
          <a:chOff x="0" y="0"/>
          <a:chExt cx="0" cy="0"/>
        </a:xfrm>
      </p:grpSpPr>
      <p:sp>
        <p:nvSpPr>
          <p:cNvPr id="756" name="Google Shape;756;p60"/>
          <p:cNvSpPr txBox="1"/>
          <p:nvPr/>
        </p:nvSpPr>
        <p:spPr>
          <a:xfrm>
            <a:off x="925625" y="3807675"/>
            <a:ext cx="17733900" cy="2924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3000"/>
          </a:p>
        </p:txBody>
      </p:sp>
      <p:sp>
        <p:nvSpPr>
          <p:cNvPr id="757" name="Google Shape;757;p60"/>
          <p:cNvSpPr txBox="1"/>
          <p:nvPr/>
        </p:nvSpPr>
        <p:spPr>
          <a:xfrm>
            <a:off x="2293000" y="3345025"/>
            <a:ext cx="16366500" cy="85830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t/>
            </a:r>
            <a:endParaRPr sz="4000">
              <a:solidFill>
                <a:schemeClr val="dk2"/>
              </a:solidFill>
              <a:highlight>
                <a:schemeClr val="lt1"/>
              </a:highlight>
              <a:latin typeface="Proxima Nova"/>
              <a:ea typeface="Proxima Nova"/>
              <a:cs typeface="Proxima Nova"/>
              <a:sym typeface="Proxima Nova"/>
            </a:endParaRPr>
          </a:p>
          <a:p>
            <a:pPr indent="-482600" lvl="0" marL="457200" rtl="0" algn="l">
              <a:lnSpc>
                <a:spcPct val="115000"/>
              </a:lnSpc>
              <a:spcBef>
                <a:spcPts val="0"/>
              </a:spcBef>
              <a:spcAft>
                <a:spcPts val="0"/>
              </a:spcAft>
              <a:buClr>
                <a:schemeClr val="dk2"/>
              </a:buClr>
              <a:buSzPts val="4000"/>
              <a:buChar char="●"/>
            </a:pPr>
            <a:r>
              <a:rPr b="1" lang="en-US" sz="4000">
                <a:solidFill>
                  <a:schemeClr val="dk2"/>
                </a:solidFill>
                <a:highlight>
                  <a:srgbClr val="FFFFFF"/>
                </a:highlight>
                <a:latin typeface="Proxima Nova"/>
                <a:ea typeface="Proxima Nova"/>
                <a:cs typeface="Proxima Nova"/>
                <a:sym typeface="Proxima Nova"/>
              </a:rPr>
              <a:t>Definition:</a:t>
            </a:r>
            <a:r>
              <a:rPr lang="en-US" sz="4000">
                <a:solidFill>
                  <a:schemeClr val="dk2"/>
                </a:solidFill>
                <a:highlight>
                  <a:schemeClr val="lt1"/>
                </a:highlight>
                <a:latin typeface="Proxima Nova"/>
                <a:ea typeface="Proxima Nova"/>
                <a:cs typeface="Proxima Nova"/>
                <a:sym typeface="Proxima Nova"/>
              </a:rPr>
              <a:t> Foundry is a smart contract development toolchain.</a:t>
            </a:r>
            <a:endParaRPr sz="4000">
              <a:solidFill>
                <a:schemeClr val="dk2"/>
              </a:solidFill>
              <a:highlight>
                <a:schemeClr val="lt1"/>
              </a:highlight>
              <a:latin typeface="Proxima Nova"/>
              <a:ea typeface="Proxima Nova"/>
              <a:cs typeface="Proxima Nova"/>
              <a:sym typeface="Proxima Nova"/>
            </a:endParaRPr>
          </a:p>
          <a:p>
            <a:pPr indent="0" lvl="0" marL="457200" rtl="0" algn="l">
              <a:lnSpc>
                <a:spcPct val="115000"/>
              </a:lnSpc>
              <a:spcBef>
                <a:spcPts val="0"/>
              </a:spcBef>
              <a:spcAft>
                <a:spcPts val="0"/>
              </a:spcAft>
              <a:buNone/>
            </a:pPr>
            <a:r>
              <a:t/>
            </a:r>
            <a:endParaRPr sz="4000">
              <a:solidFill>
                <a:schemeClr val="dk2"/>
              </a:solidFill>
              <a:highlight>
                <a:schemeClr val="lt1"/>
              </a:highlight>
              <a:latin typeface="Proxima Nova"/>
              <a:ea typeface="Proxima Nova"/>
              <a:cs typeface="Proxima Nova"/>
              <a:sym typeface="Proxima Nova"/>
            </a:endParaRPr>
          </a:p>
          <a:p>
            <a:pPr indent="-482600" lvl="0" marL="457200" rtl="0" algn="l">
              <a:lnSpc>
                <a:spcPct val="115000"/>
              </a:lnSpc>
              <a:spcBef>
                <a:spcPts val="0"/>
              </a:spcBef>
              <a:spcAft>
                <a:spcPts val="0"/>
              </a:spcAft>
              <a:buSzPts val="4000"/>
              <a:buChar char="●"/>
            </a:pPr>
            <a:r>
              <a:rPr b="1" lang="en-US" sz="4000">
                <a:solidFill>
                  <a:schemeClr val="dk2"/>
                </a:solidFill>
                <a:highlight>
                  <a:srgbClr val="FFFFFF"/>
                </a:highlight>
                <a:latin typeface="Proxima Nova"/>
                <a:ea typeface="Proxima Nova"/>
                <a:cs typeface="Proxima Nova"/>
                <a:sym typeface="Proxima Nova"/>
              </a:rPr>
              <a:t>How to use it:</a:t>
            </a:r>
            <a:r>
              <a:rPr lang="en-US" sz="4000">
                <a:solidFill>
                  <a:schemeClr val="dk2"/>
                </a:solidFill>
                <a:highlight>
                  <a:srgbClr val="FFFFFF"/>
                </a:highlight>
                <a:latin typeface="Proxima Nova"/>
                <a:ea typeface="Proxima Nova"/>
                <a:cs typeface="Proxima Nova"/>
                <a:sym typeface="Proxima Nova"/>
              </a:rPr>
              <a:t> Install via the command line then use the command line to interact with Foundry and its tools</a:t>
            </a:r>
            <a:endParaRPr sz="4000">
              <a:solidFill>
                <a:schemeClr val="dk2"/>
              </a:solidFill>
              <a:highlight>
                <a:srgbClr val="FFFFFF"/>
              </a:highlight>
              <a:latin typeface="Proxima Nova"/>
              <a:ea typeface="Proxima Nova"/>
              <a:cs typeface="Proxima Nova"/>
              <a:sym typeface="Proxima Nova"/>
            </a:endParaRPr>
          </a:p>
          <a:p>
            <a:pPr indent="0" lvl="0" marL="457200" rtl="0" algn="l">
              <a:lnSpc>
                <a:spcPct val="115000"/>
              </a:lnSpc>
              <a:spcBef>
                <a:spcPts val="0"/>
              </a:spcBef>
              <a:spcAft>
                <a:spcPts val="0"/>
              </a:spcAft>
              <a:buNone/>
            </a:pPr>
            <a:r>
              <a:t/>
            </a:r>
            <a:endParaRPr sz="4000">
              <a:solidFill>
                <a:schemeClr val="dk2"/>
              </a:solidFill>
              <a:highlight>
                <a:srgbClr val="FFFFFF"/>
              </a:highlight>
              <a:latin typeface="Proxima Nova"/>
              <a:ea typeface="Proxima Nova"/>
              <a:cs typeface="Proxima Nova"/>
              <a:sym typeface="Proxima Nova"/>
            </a:endParaRPr>
          </a:p>
          <a:p>
            <a:pPr indent="-419100" lvl="0" marL="457200" rtl="0" algn="l">
              <a:lnSpc>
                <a:spcPct val="115000"/>
              </a:lnSpc>
              <a:spcBef>
                <a:spcPts val="0"/>
              </a:spcBef>
              <a:spcAft>
                <a:spcPts val="0"/>
              </a:spcAft>
              <a:buSzPts val="3000"/>
              <a:buFont typeface="Proxima Nova"/>
              <a:buChar char="●"/>
            </a:pPr>
            <a:r>
              <a:rPr b="1" lang="en-US" sz="4000">
                <a:solidFill>
                  <a:schemeClr val="dk2"/>
                </a:solidFill>
                <a:highlight>
                  <a:schemeClr val="lt1"/>
                </a:highlight>
                <a:latin typeface="Proxima Nova"/>
                <a:ea typeface="Proxima Nova"/>
                <a:cs typeface="Proxima Nova"/>
                <a:sym typeface="Proxima Nova"/>
              </a:rPr>
              <a:t>Purpose: </a:t>
            </a:r>
            <a:r>
              <a:rPr lang="en-US" sz="4000">
                <a:solidFill>
                  <a:schemeClr val="dk2"/>
                </a:solidFill>
                <a:highlight>
                  <a:schemeClr val="lt1"/>
                </a:highlight>
                <a:latin typeface="Proxima Nova"/>
                <a:ea typeface="Proxima Nova"/>
                <a:cs typeface="Proxima Nova"/>
                <a:sym typeface="Proxima Nova"/>
              </a:rPr>
              <a:t>Foundry manages your dependencies, compiles your project, runs tests, deploys, and lets you interact with the chain from the command-line and via Solidity scripts </a:t>
            </a:r>
            <a:endParaRPr sz="3000">
              <a:latin typeface="Proxima Nova"/>
              <a:ea typeface="Proxima Nova"/>
              <a:cs typeface="Proxima Nova"/>
              <a:sym typeface="Proxima Nova"/>
            </a:endParaRPr>
          </a:p>
        </p:txBody>
      </p:sp>
      <p:sp>
        <p:nvSpPr>
          <p:cNvPr id="758" name="Google Shape;758;p60"/>
          <p:cNvSpPr txBox="1"/>
          <p:nvPr/>
        </p:nvSpPr>
        <p:spPr>
          <a:xfrm>
            <a:off x="2924725" y="1079000"/>
            <a:ext cx="19464600" cy="1002900"/>
          </a:xfrm>
          <a:prstGeom prst="rect">
            <a:avLst/>
          </a:prstGeom>
          <a:noFill/>
          <a:ln>
            <a:noFill/>
          </a:ln>
        </p:spPr>
        <p:txBody>
          <a:bodyPr anchorCtr="0" anchor="ctr" bIns="45700" lIns="91425" spcFirstLastPara="1" rIns="91425" wrap="square" tIns="45700">
            <a:noAutofit/>
          </a:bodyPr>
          <a:lstStyle/>
          <a:p>
            <a:pPr indent="0" lvl="0" marL="0" marR="0" rtl="0" algn="l">
              <a:lnSpc>
                <a:spcPct val="130740"/>
              </a:lnSpc>
              <a:spcBef>
                <a:spcPts val="0"/>
              </a:spcBef>
              <a:spcAft>
                <a:spcPts val="0"/>
              </a:spcAft>
              <a:buClr>
                <a:srgbClr val="000000"/>
              </a:buClr>
              <a:buFont typeface="Montserrat"/>
              <a:buNone/>
            </a:pPr>
            <a:r>
              <a:rPr b="1" lang="en-US" sz="7200">
                <a:latin typeface="Montserrat"/>
                <a:ea typeface="Montserrat"/>
                <a:cs typeface="Montserrat"/>
                <a:sym typeface="Montserrat"/>
              </a:rPr>
              <a:t>FOUNDRY</a:t>
            </a:r>
            <a:endParaRPr b="1" sz="7200">
              <a:latin typeface="Montserrat"/>
              <a:ea typeface="Montserrat"/>
              <a:cs typeface="Montserrat"/>
              <a:sym typeface="Montserrat"/>
            </a:endParaRPr>
          </a:p>
        </p:txBody>
      </p:sp>
      <p:sp>
        <p:nvSpPr>
          <p:cNvPr id="759" name="Google Shape;759;p60"/>
          <p:cNvSpPr txBox="1"/>
          <p:nvPr/>
        </p:nvSpPr>
        <p:spPr>
          <a:xfrm>
            <a:off x="2924725" y="1762950"/>
            <a:ext cx="12083400" cy="10029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rgbClr val="D8D8D8"/>
              </a:buClr>
              <a:buFont typeface="Montserrat"/>
              <a:buNone/>
            </a:pPr>
            <a:r>
              <a:rPr b="1" lang="en-US" sz="4500">
                <a:latin typeface="Proxima Nova"/>
                <a:ea typeface="Proxima Nova"/>
                <a:cs typeface="Proxima Nova"/>
                <a:sym typeface="Proxima Nova"/>
              </a:rPr>
              <a:t>FORGED IN FIRE</a:t>
            </a:r>
            <a:endParaRPr b="1" sz="4500">
              <a:latin typeface="Proxima Nova"/>
              <a:ea typeface="Proxima Nova"/>
              <a:cs typeface="Proxima Nova"/>
              <a:sym typeface="Proxima Nova"/>
            </a:endParaRPr>
          </a:p>
        </p:txBody>
      </p:sp>
      <p:sp>
        <p:nvSpPr>
          <p:cNvPr id="760" name="Google Shape;760;p60"/>
          <p:cNvSpPr txBox="1"/>
          <p:nvPr/>
        </p:nvSpPr>
        <p:spPr>
          <a:xfrm>
            <a:off x="779975" y="12507200"/>
            <a:ext cx="3297000" cy="3000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2400">
                <a:solidFill>
                  <a:srgbClr val="B7B7B7"/>
                </a:solidFill>
                <a:latin typeface="Proxima Nova"/>
                <a:ea typeface="Proxima Nova"/>
                <a:cs typeface="Proxima Nova"/>
                <a:sym typeface="Proxima Nova"/>
              </a:rPr>
              <a:t>AUTHOR: Matt Peng</a:t>
            </a:r>
            <a:endParaRPr sz="2400">
              <a:solidFill>
                <a:srgbClr val="B7B7B7"/>
              </a:solidFill>
              <a:latin typeface="Proxima Nova"/>
              <a:ea typeface="Proxima Nova"/>
              <a:cs typeface="Proxima Nova"/>
              <a:sym typeface="Proxima Nova"/>
            </a:endParaRPr>
          </a:p>
        </p:txBody>
      </p:sp>
      <p:pic>
        <p:nvPicPr>
          <p:cNvPr id="761" name="Google Shape;761;p60"/>
          <p:cNvPicPr preferRelativeResize="0"/>
          <p:nvPr/>
        </p:nvPicPr>
        <p:blipFill rotWithShape="1">
          <a:blip r:embed="rId3">
            <a:alphaModFix/>
          </a:blip>
          <a:srcRect b="0" l="25161" r="25161" t="0"/>
          <a:stretch/>
        </p:blipFill>
        <p:spPr>
          <a:xfrm>
            <a:off x="19096300" y="4586550"/>
            <a:ext cx="4478725" cy="4542925"/>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6" name="Shape 766"/>
        <p:cNvGrpSpPr/>
        <p:nvPr/>
      </p:nvGrpSpPr>
      <p:grpSpPr>
        <a:xfrm>
          <a:off x="0" y="0"/>
          <a:ext cx="0" cy="0"/>
          <a:chOff x="0" y="0"/>
          <a:chExt cx="0" cy="0"/>
        </a:xfrm>
      </p:grpSpPr>
      <p:sp>
        <p:nvSpPr>
          <p:cNvPr id="767" name="Google Shape;767;p61"/>
          <p:cNvSpPr txBox="1"/>
          <p:nvPr/>
        </p:nvSpPr>
        <p:spPr>
          <a:xfrm>
            <a:off x="925625" y="3807675"/>
            <a:ext cx="17733900" cy="2924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3000"/>
          </a:p>
        </p:txBody>
      </p:sp>
      <p:sp>
        <p:nvSpPr>
          <p:cNvPr id="768" name="Google Shape;768;p61"/>
          <p:cNvSpPr txBox="1"/>
          <p:nvPr/>
        </p:nvSpPr>
        <p:spPr>
          <a:xfrm>
            <a:off x="2293000" y="3345025"/>
            <a:ext cx="16366500" cy="85830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t/>
            </a:r>
            <a:endParaRPr sz="4000">
              <a:solidFill>
                <a:schemeClr val="dk2"/>
              </a:solidFill>
              <a:highlight>
                <a:schemeClr val="lt1"/>
              </a:highlight>
              <a:latin typeface="Proxima Nova"/>
              <a:ea typeface="Proxima Nova"/>
              <a:cs typeface="Proxima Nova"/>
              <a:sym typeface="Proxima Nova"/>
            </a:endParaRPr>
          </a:p>
          <a:p>
            <a:pPr indent="0" lvl="0" marL="0" rtl="0" algn="l">
              <a:lnSpc>
                <a:spcPct val="115000"/>
              </a:lnSpc>
              <a:spcBef>
                <a:spcPts val="0"/>
              </a:spcBef>
              <a:spcAft>
                <a:spcPts val="0"/>
              </a:spcAft>
              <a:buNone/>
            </a:pPr>
            <a:r>
              <a:rPr lang="en-US" sz="4000">
                <a:latin typeface="Proxima Nova"/>
                <a:ea typeface="Proxima Nova"/>
                <a:cs typeface="Proxima Nova"/>
                <a:sym typeface="Proxima Nova"/>
              </a:rPr>
              <a:t>Foundry consists of:</a:t>
            </a:r>
            <a:endParaRPr sz="4000">
              <a:latin typeface="Proxima Nova"/>
              <a:ea typeface="Proxima Nova"/>
              <a:cs typeface="Proxima Nova"/>
              <a:sym typeface="Proxima Nova"/>
            </a:endParaRPr>
          </a:p>
          <a:p>
            <a:pPr indent="0" lvl="0" marL="457200" rtl="0" algn="l">
              <a:lnSpc>
                <a:spcPct val="115000"/>
              </a:lnSpc>
              <a:spcBef>
                <a:spcPts val="0"/>
              </a:spcBef>
              <a:spcAft>
                <a:spcPts val="0"/>
              </a:spcAft>
              <a:buNone/>
            </a:pPr>
            <a:r>
              <a:t/>
            </a:r>
            <a:endParaRPr sz="4000">
              <a:latin typeface="Proxima Nova"/>
              <a:ea typeface="Proxima Nova"/>
              <a:cs typeface="Proxima Nova"/>
              <a:sym typeface="Proxima Nova"/>
            </a:endParaRPr>
          </a:p>
          <a:p>
            <a:pPr indent="-482600" lvl="0" marL="457200" rtl="0" algn="l">
              <a:lnSpc>
                <a:spcPct val="115000"/>
              </a:lnSpc>
              <a:spcBef>
                <a:spcPts val="0"/>
              </a:spcBef>
              <a:spcAft>
                <a:spcPts val="0"/>
              </a:spcAft>
              <a:buSzPts val="4000"/>
              <a:buFont typeface="Proxima Nova"/>
              <a:buChar char="●"/>
            </a:pPr>
            <a:r>
              <a:rPr b="1" lang="en-US" sz="4000">
                <a:latin typeface="Proxima Nova"/>
                <a:ea typeface="Proxima Nova"/>
                <a:cs typeface="Proxima Nova"/>
                <a:sym typeface="Proxima Nova"/>
              </a:rPr>
              <a:t>Forge</a:t>
            </a:r>
            <a:r>
              <a:rPr lang="en-US" sz="4000">
                <a:latin typeface="Proxima Nova"/>
                <a:ea typeface="Proxima Nova"/>
                <a:cs typeface="Proxima Nova"/>
                <a:sym typeface="Proxima Nova"/>
              </a:rPr>
              <a:t>: Ethereum testing framework </a:t>
            </a:r>
            <a:endParaRPr sz="4000">
              <a:latin typeface="Proxima Nova"/>
              <a:ea typeface="Proxima Nova"/>
              <a:cs typeface="Proxima Nova"/>
              <a:sym typeface="Proxima Nova"/>
            </a:endParaRPr>
          </a:p>
          <a:p>
            <a:pPr indent="0" lvl="0" marL="457200" rtl="0" algn="l">
              <a:lnSpc>
                <a:spcPct val="115000"/>
              </a:lnSpc>
              <a:spcBef>
                <a:spcPts val="0"/>
              </a:spcBef>
              <a:spcAft>
                <a:spcPts val="0"/>
              </a:spcAft>
              <a:buNone/>
            </a:pPr>
            <a:r>
              <a:t/>
            </a:r>
            <a:endParaRPr sz="4000">
              <a:latin typeface="Proxima Nova"/>
              <a:ea typeface="Proxima Nova"/>
              <a:cs typeface="Proxima Nova"/>
              <a:sym typeface="Proxima Nova"/>
            </a:endParaRPr>
          </a:p>
          <a:p>
            <a:pPr indent="-482600" lvl="0" marL="457200" rtl="0" algn="l">
              <a:lnSpc>
                <a:spcPct val="115000"/>
              </a:lnSpc>
              <a:spcBef>
                <a:spcPts val="0"/>
              </a:spcBef>
              <a:spcAft>
                <a:spcPts val="0"/>
              </a:spcAft>
              <a:buSzPts val="4000"/>
              <a:buFont typeface="Proxima Nova"/>
              <a:buChar char="●"/>
            </a:pPr>
            <a:r>
              <a:rPr b="1" lang="en-US" sz="4000">
                <a:latin typeface="Proxima Nova"/>
                <a:ea typeface="Proxima Nova"/>
                <a:cs typeface="Proxima Nova"/>
                <a:sym typeface="Proxima Nova"/>
              </a:rPr>
              <a:t>Cast</a:t>
            </a:r>
            <a:r>
              <a:rPr lang="en-US" sz="4000">
                <a:latin typeface="Proxima Nova"/>
                <a:ea typeface="Proxima Nova"/>
                <a:cs typeface="Proxima Nova"/>
                <a:sym typeface="Proxima Nova"/>
              </a:rPr>
              <a:t>: Swiss army knife for interacting with EVM smart contracts, sending transactions and getting chain data.</a:t>
            </a:r>
            <a:endParaRPr sz="4000">
              <a:latin typeface="Proxima Nova"/>
              <a:ea typeface="Proxima Nova"/>
              <a:cs typeface="Proxima Nova"/>
              <a:sym typeface="Proxima Nova"/>
            </a:endParaRPr>
          </a:p>
          <a:p>
            <a:pPr indent="0" lvl="0" marL="457200" rtl="0" algn="l">
              <a:lnSpc>
                <a:spcPct val="115000"/>
              </a:lnSpc>
              <a:spcBef>
                <a:spcPts val="0"/>
              </a:spcBef>
              <a:spcAft>
                <a:spcPts val="0"/>
              </a:spcAft>
              <a:buNone/>
            </a:pPr>
            <a:r>
              <a:t/>
            </a:r>
            <a:endParaRPr sz="4000">
              <a:latin typeface="Proxima Nova"/>
              <a:ea typeface="Proxima Nova"/>
              <a:cs typeface="Proxima Nova"/>
              <a:sym typeface="Proxima Nova"/>
            </a:endParaRPr>
          </a:p>
          <a:p>
            <a:pPr indent="-482600" lvl="0" marL="457200" rtl="0" algn="l">
              <a:lnSpc>
                <a:spcPct val="115000"/>
              </a:lnSpc>
              <a:spcBef>
                <a:spcPts val="0"/>
              </a:spcBef>
              <a:spcAft>
                <a:spcPts val="0"/>
              </a:spcAft>
              <a:buSzPts val="4000"/>
              <a:buFont typeface="Proxima Nova"/>
              <a:buChar char="●"/>
            </a:pPr>
            <a:r>
              <a:rPr b="1" lang="en-US" sz="4000">
                <a:latin typeface="Proxima Nova"/>
                <a:ea typeface="Proxima Nova"/>
                <a:cs typeface="Proxima Nova"/>
                <a:sym typeface="Proxima Nova"/>
              </a:rPr>
              <a:t>Anvil</a:t>
            </a:r>
            <a:r>
              <a:rPr lang="en-US" sz="4000">
                <a:latin typeface="Proxima Nova"/>
                <a:ea typeface="Proxima Nova"/>
                <a:cs typeface="Proxima Nova"/>
                <a:sym typeface="Proxima Nova"/>
              </a:rPr>
              <a:t>: Provides a local Ethereum chain to deploy and test contracts on</a:t>
            </a:r>
            <a:endParaRPr sz="3000">
              <a:latin typeface="Proxima Nova"/>
              <a:ea typeface="Proxima Nova"/>
              <a:cs typeface="Proxima Nova"/>
              <a:sym typeface="Proxima Nova"/>
            </a:endParaRPr>
          </a:p>
        </p:txBody>
      </p:sp>
      <p:sp>
        <p:nvSpPr>
          <p:cNvPr id="769" name="Google Shape;769;p61"/>
          <p:cNvSpPr txBox="1"/>
          <p:nvPr/>
        </p:nvSpPr>
        <p:spPr>
          <a:xfrm>
            <a:off x="2924725" y="1079000"/>
            <a:ext cx="19464600" cy="1002900"/>
          </a:xfrm>
          <a:prstGeom prst="rect">
            <a:avLst/>
          </a:prstGeom>
          <a:noFill/>
          <a:ln>
            <a:noFill/>
          </a:ln>
        </p:spPr>
        <p:txBody>
          <a:bodyPr anchorCtr="0" anchor="ctr" bIns="45700" lIns="91425" spcFirstLastPara="1" rIns="91425" wrap="square" tIns="45700">
            <a:noAutofit/>
          </a:bodyPr>
          <a:lstStyle/>
          <a:p>
            <a:pPr indent="0" lvl="0" marL="0" marR="0" rtl="0" algn="l">
              <a:lnSpc>
                <a:spcPct val="130740"/>
              </a:lnSpc>
              <a:spcBef>
                <a:spcPts val="0"/>
              </a:spcBef>
              <a:spcAft>
                <a:spcPts val="0"/>
              </a:spcAft>
              <a:buClr>
                <a:srgbClr val="000000"/>
              </a:buClr>
              <a:buFont typeface="Montserrat"/>
              <a:buNone/>
            </a:pPr>
            <a:r>
              <a:rPr b="1" lang="en-US" sz="7200">
                <a:latin typeface="Montserrat"/>
                <a:ea typeface="Montserrat"/>
                <a:cs typeface="Montserrat"/>
                <a:sym typeface="Montserrat"/>
              </a:rPr>
              <a:t>FOUNDRY</a:t>
            </a:r>
            <a:endParaRPr b="1" sz="7200">
              <a:latin typeface="Montserrat"/>
              <a:ea typeface="Montserrat"/>
              <a:cs typeface="Montserrat"/>
              <a:sym typeface="Montserrat"/>
            </a:endParaRPr>
          </a:p>
        </p:txBody>
      </p:sp>
      <p:sp>
        <p:nvSpPr>
          <p:cNvPr id="770" name="Google Shape;770;p61"/>
          <p:cNvSpPr txBox="1"/>
          <p:nvPr/>
        </p:nvSpPr>
        <p:spPr>
          <a:xfrm>
            <a:off x="2924725" y="1762950"/>
            <a:ext cx="12083400" cy="10029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rgbClr val="D8D8D8"/>
              </a:buClr>
              <a:buFont typeface="Montserrat"/>
              <a:buNone/>
            </a:pPr>
            <a:r>
              <a:rPr b="1" lang="en-US" sz="4500">
                <a:latin typeface="Proxima Nova"/>
                <a:ea typeface="Proxima Nova"/>
                <a:cs typeface="Proxima Nova"/>
                <a:sym typeface="Proxima Nova"/>
              </a:rPr>
              <a:t>TOOLS</a:t>
            </a:r>
            <a:endParaRPr b="1" sz="4500">
              <a:latin typeface="Proxima Nova"/>
              <a:ea typeface="Proxima Nova"/>
              <a:cs typeface="Proxima Nova"/>
              <a:sym typeface="Proxima Nova"/>
            </a:endParaRPr>
          </a:p>
        </p:txBody>
      </p:sp>
      <p:sp>
        <p:nvSpPr>
          <p:cNvPr id="771" name="Google Shape;771;p61"/>
          <p:cNvSpPr txBox="1"/>
          <p:nvPr/>
        </p:nvSpPr>
        <p:spPr>
          <a:xfrm>
            <a:off x="779975" y="12507200"/>
            <a:ext cx="3297000" cy="3000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2400">
                <a:solidFill>
                  <a:srgbClr val="B7B7B7"/>
                </a:solidFill>
                <a:latin typeface="Proxima Nova"/>
                <a:ea typeface="Proxima Nova"/>
                <a:cs typeface="Proxima Nova"/>
                <a:sym typeface="Proxima Nova"/>
              </a:rPr>
              <a:t>AUTHOR: Matt Peng</a:t>
            </a:r>
            <a:endParaRPr sz="2400">
              <a:solidFill>
                <a:srgbClr val="B7B7B7"/>
              </a:solidFill>
              <a:latin typeface="Proxima Nova"/>
              <a:ea typeface="Proxima Nova"/>
              <a:cs typeface="Proxima Nova"/>
              <a:sym typeface="Proxima Nova"/>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5" name="Shape 775"/>
        <p:cNvGrpSpPr/>
        <p:nvPr/>
      </p:nvGrpSpPr>
      <p:grpSpPr>
        <a:xfrm>
          <a:off x="0" y="0"/>
          <a:ext cx="0" cy="0"/>
          <a:chOff x="0" y="0"/>
          <a:chExt cx="0" cy="0"/>
        </a:xfrm>
      </p:grpSpPr>
      <p:sp>
        <p:nvSpPr>
          <p:cNvPr id="776" name="Google Shape;776;p62"/>
          <p:cNvSpPr txBox="1"/>
          <p:nvPr>
            <p:ph type="title"/>
          </p:nvPr>
        </p:nvSpPr>
        <p:spPr>
          <a:xfrm>
            <a:off x="8345547" y="5711138"/>
            <a:ext cx="8743800" cy="2598000"/>
          </a:xfrm>
          <a:prstGeom prst="rect">
            <a:avLst/>
          </a:prstGeom>
        </p:spPr>
        <p:txBody>
          <a:bodyPr anchorCtr="0" anchor="ctr" bIns="243700" lIns="243700" spcFirstLastPara="1" rIns="243700" wrap="square" tIns="243700">
            <a:noAutofit/>
          </a:bodyPr>
          <a:lstStyle/>
          <a:p>
            <a:pPr indent="0" lvl="0" marL="0" rtl="0" algn="ctr">
              <a:spcBef>
                <a:spcPts val="0"/>
              </a:spcBef>
              <a:spcAft>
                <a:spcPts val="0"/>
              </a:spcAft>
              <a:buNone/>
            </a:pPr>
            <a:r>
              <a:rPr lang="en-US"/>
              <a:t>SOLIDITY OVERVIEW</a:t>
            </a:r>
            <a:endParaRPr/>
          </a:p>
        </p:txBody>
      </p:sp>
      <p:sp>
        <p:nvSpPr>
          <p:cNvPr id="777" name="Google Shape;777;p62"/>
          <p:cNvSpPr txBox="1"/>
          <p:nvPr>
            <p:ph idx="1" type="subTitle"/>
          </p:nvPr>
        </p:nvSpPr>
        <p:spPr>
          <a:xfrm>
            <a:off x="3781030" y="4540000"/>
            <a:ext cx="4564800" cy="4650000"/>
          </a:xfrm>
          <a:prstGeom prst="rect">
            <a:avLst/>
          </a:prstGeom>
        </p:spPr>
        <p:txBody>
          <a:bodyPr anchorCtr="0" anchor="ctr" bIns="243700" lIns="243700" spcFirstLastPara="1" rIns="243700" wrap="square" tIns="243700">
            <a:noAutofit/>
          </a:bodyPr>
          <a:lstStyle/>
          <a:p>
            <a:pPr indent="0" lvl="0" marL="0" rtl="0" algn="r">
              <a:spcBef>
                <a:spcPts val="0"/>
              </a:spcBef>
              <a:spcAft>
                <a:spcPts val="0"/>
              </a:spcAft>
              <a:buNone/>
            </a:pPr>
            <a:r>
              <a:rPr lang="en-US" sz="30000">
                <a:solidFill>
                  <a:srgbClr val="D8D8D8"/>
                </a:solidFill>
              </a:rPr>
              <a:t>6</a:t>
            </a:r>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1" name="Shape 781"/>
        <p:cNvGrpSpPr/>
        <p:nvPr/>
      </p:nvGrpSpPr>
      <p:grpSpPr>
        <a:xfrm>
          <a:off x="0" y="0"/>
          <a:ext cx="0" cy="0"/>
          <a:chOff x="0" y="0"/>
          <a:chExt cx="0" cy="0"/>
        </a:xfrm>
      </p:grpSpPr>
      <p:sp>
        <p:nvSpPr>
          <p:cNvPr id="782" name="Google Shape;782;p63"/>
          <p:cNvSpPr txBox="1"/>
          <p:nvPr>
            <p:ph type="title"/>
          </p:nvPr>
        </p:nvSpPr>
        <p:spPr>
          <a:xfrm>
            <a:off x="8345547" y="5558738"/>
            <a:ext cx="8743800" cy="2598000"/>
          </a:xfrm>
          <a:prstGeom prst="rect">
            <a:avLst/>
          </a:prstGeom>
        </p:spPr>
        <p:txBody>
          <a:bodyPr anchorCtr="0" anchor="ctr" bIns="243700" lIns="243700" spcFirstLastPara="1" rIns="243700" wrap="square" tIns="243700">
            <a:noAutofit/>
          </a:bodyPr>
          <a:lstStyle/>
          <a:p>
            <a:pPr indent="0" lvl="0" marL="0" rtl="0" algn="ctr">
              <a:spcBef>
                <a:spcPts val="0"/>
              </a:spcBef>
              <a:spcAft>
                <a:spcPts val="0"/>
              </a:spcAft>
              <a:buNone/>
            </a:pPr>
            <a:r>
              <a:rPr lang="en-US"/>
              <a:t>DATA TYPES</a:t>
            </a:r>
            <a:endParaRPr/>
          </a:p>
        </p:txBody>
      </p:sp>
      <p:sp>
        <p:nvSpPr>
          <p:cNvPr id="783" name="Google Shape;783;p63"/>
          <p:cNvSpPr txBox="1"/>
          <p:nvPr>
            <p:ph idx="1" type="subTitle"/>
          </p:nvPr>
        </p:nvSpPr>
        <p:spPr>
          <a:xfrm>
            <a:off x="3781030" y="4540000"/>
            <a:ext cx="4564800" cy="4650000"/>
          </a:xfrm>
          <a:prstGeom prst="rect">
            <a:avLst/>
          </a:prstGeom>
        </p:spPr>
        <p:txBody>
          <a:bodyPr anchorCtr="0" anchor="ctr" bIns="243700" lIns="243700" spcFirstLastPara="1" rIns="243700" wrap="square" tIns="243700">
            <a:noAutofit/>
          </a:bodyPr>
          <a:lstStyle/>
          <a:p>
            <a:pPr indent="0" lvl="0" marL="0" rtl="0" algn="r">
              <a:spcBef>
                <a:spcPts val="0"/>
              </a:spcBef>
              <a:spcAft>
                <a:spcPts val="0"/>
              </a:spcAft>
              <a:buNone/>
            </a:pPr>
            <a:r>
              <a:rPr lang="en-US"/>
              <a:t>1</a:t>
            </a:r>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7" name="Shape 787"/>
        <p:cNvGrpSpPr/>
        <p:nvPr/>
      </p:nvGrpSpPr>
      <p:grpSpPr>
        <a:xfrm>
          <a:off x="0" y="0"/>
          <a:ext cx="0" cy="0"/>
          <a:chOff x="0" y="0"/>
          <a:chExt cx="0" cy="0"/>
        </a:xfrm>
      </p:grpSpPr>
      <p:sp>
        <p:nvSpPr>
          <p:cNvPr id="788" name="Google Shape;788;p64"/>
          <p:cNvSpPr txBox="1"/>
          <p:nvPr>
            <p:ph type="title"/>
          </p:nvPr>
        </p:nvSpPr>
        <p:spPr>
          <a:xfrm>
            <a:off x="2925793" y="893096"/>
            <a:ext cx="19471800" cy="1002900"/>
          </a:xfrm>
          <a:prstGeom prst="rect">
            <a:avLst/>
          </a:prstGeom>
        </p:spPr>
        <p:txBody>
          <a:bodyPr anchorCtr="0" anchor="ctr" bIns="243700" lIns="243700" spcFirstLastPara="1" rIns="243700" wrap="square" tIns="243700">
            <a:noAutofit/>
          </a:bodyPr>
          <a:lstStyle/>
          <a:p>
            <a:pPr indent="0" lvl="0" marL="0" rtl="0" algn="l">
              <a:spcBef>
                <a:spcPts val="0"/>
              </a:spcBef>
              <a:spcAft>
                <a:spcPts val="0"/>
              </a:spcAft>
              <a:buNone/>
            </a:pPr>
            <a:r>
              <a:rPr lang="en-US"/>
              <a:t>CATEGORIES OF TYPES</a:t>
            </a:r>
            <a:endParaRPr/>
          </a:p>
        </p:txBody>
      </p:sp>
      <p:sp>
        <p:nvSpPr>
          <p:cNvPr id="789" name="Google Shape;789;p64"/>
          <p:cNvSpPr txBox="1"/>
          <p:nvPr>
            <p:ph idx="1" type="body"/>
          </p:nvPr>
        </p:nvSpPr>
        <p:spPr>
          <a:xfrm>
            <a:off x="3025305" y="3122399"/>
            <a:ext cx="8568600" cy="8080800"/>
          </a:xfrm>
          <a:prstGeom prst="rect">
            <a:avLst/>
          </a:prstGeom>
        </p:spPr>
        <p:txBody>
          <a:bodyPr anchorCtr="0" anchor="t" bIns="243700" lIns="243700" spcFirstLastPara="1" rIns="243700" wrap="square" tIns="243700">
            <a:noAutofit/>
          </a:bodyPr>
          <a:lstStyle/>
          <a:p>
            <a:pPr indent="0" lvl="0" marL="0" rtl="0" algn="ctr">
              <a:spcBef>
                <a:spcPts val="0"/>
              </a:spcBef>
              <a:spcAft>
                <a:spcPts val="0"/>
              </a:spcAft>
              <a:buNone/>
            </a:pPr>
            <a:r>
              <a:rPr b="1" lang="en-US" sz="5500"/>
              <a:t>VALUE TYPES</a:t>
            </a:r>
            <a:endParaRPr b="1" sz="5500"/>
          </a:p>
          <a:p>
            <a:pPr indent="0" lvl="0" marL="0" rtl="0" algn="l">
              <a:spcBef>
                <a:spcPts val="0"/>
              </a:spcBef>
              <a:spcAft>
                <a:spcPts val="0"/>
              </a:spcAft>
              <a:buNone/>
            </a:pPr>
            <a:r>
              <a:t/>
            </a:r>
            <a:endParaRPr b="1" sz="5500"/>
          </a:p>
          <a:p>
            <a:pPr indent="0" lvl="0" marL="0" rtl="0" algn="l">
              <a:spcBef>
                <a:spcPts val="0"/>
              </a:spcBef>
              <a:spcAft>
                <a:spcPts val="0"/>
              </a:spcAft>
              <a:buNone/>
            </a:pPr>
            <a:r>
              <a:t/>
            </a:r>
            <a:endParaRPr sz="4800">
              <a:solidFill>
                <a:srgbClr val="404040"/>
              </a:solidFill>
              <a:highlight>
                <a:srgbClr val="FCFCFC"/>
              </a:highlight>
            </a:endParaRPr>
          </a:p>
          <a:p>
            <a:pPr indent="0" lvl="0" marL="0" rtl="0" algn="ctr">
              <a:spcBef>
                <a:spcPts val="0"/>
              </a:spcBef>
              <a:spcAft>
                <a:spcPts val="0"/>
              </a:spcAft>
              <a:buNone/>
            </a:pPr>
            <a:r>
              <a:t/>
            </a:r>
            <a:endParaRPr sz="4800"/>
          </a:p>
          <a:p>
            <a:pPr indent="0" lvl="0" marL="0" rtl="0" algn="ctr">
              <a:spcBef>
                <a:spcPts val="0"/>
              </a:spcBef>
              <a:spcAft>
                <a:spcPts val="0"/>
              </a:spcAft>
              <a:buNone/>
            </a:pPr>
            <a:r>
              <a:rPr lang="en-US" sz="4800"/>
              <a:t>Passed by value</a:t>
            </a:r>
            <a:endParaRPr b="1" sz="4800"/>
          </a:p>
          <a:p>
            <a:pPr indent="0" lvl="0" marL="0" rtl="0" algn="l">
              <a:spcBef>
                <a:spcPts val="0"/>
              </a:spcBef>
              <a:spcAft>
                <a:spcPts val="0"/>
              </a:spcAft>
              <a:buNone/>
            </a:pPr>
            <a:r>
              <a:t/>
            </a:r>
            <a:endParaRPr b="1" sz="5500"/>
          </a:p>
        </p:txBody>
      </p:sp>
      <p:sp>
        <p:nvSpPr>
          <p:cNvPr id="790" name="Google Shape;790;p64"/>
          <p:cNvSpPr txBox="1"/>
          <p:nvPr>
            <p:ph idx="2" type="subTitle"/>
          </p:nvPr>
        </p:nvSpPr>
        <p:spPr>
          <a:xfrm>
            <a:off x="2925793" y="1896000"/>
            <a:ext cx="14312700" cy="611100"/>
          </a:xfrm>
          <a:prstGeom prst="rect">
            <a:avLst/>
          </a:prstGeom>
        </p:spPr>
        <p:txBody>
          <a:bodyPr anchorCtr="0" anchor="ctr" bIns="243700" lIns="243700" spcFirstLastPara="1" rIns="243700" wrap="square" tIns="243700">
            <a:noAutofit/>
          </a:bodyPr>
          <a:lstStyle/>
          <a:p>
            <a:pPr indent="0" lvl="0" marL="0" rtl="0" algn="l">
              <a:spcBef>
                <a:spcPts val="0"/>
              </a:spcBef>
              <a:spcAft>
                <a:spcPts val="0"/>
              </a:spcAft>
              <a:buNone/>
            </a:pPr>
            <a:r>
              <a:rPr lang="en-US">
                <a:solidFill>
                  <a:srgbClr val="000000"/>
                </a:solidFill>
              </a:rPr>
              <a:t>DATA TYPES</a:t>
            </a:r>
            <a:endParaRPr>
              <a:solidFill>
                <a:srgbClr val="000000"/>
              </a:solidFill>
            </a:endParaRPr>
          </a:p>
        </p:txBody>
      </p:sp>
      <p:sp>
        <p:nvSpPr>
          <p:cNvPr id="791" name="Google Shape;791;p64"/>
          <p:cNvSpPr txBox="1"/>
          <p:nvPr>
            <p:ph idx="3" type="body"/>
          </p:nvPr>
        </p:nvSpPr>
        <p:spPr>
          <a:xfrm>
            <a:off x="12555710" y="3122399"/>
            <a:ext cx="8568600" cy="8080800"/>
          </a:xfrm>
          <a:prstGeom prst="rect">
            <a:avLst/>
          </a:prstGeom>
        </p:spPr>
        <p:txBody>
          <a:bodyPr anchorCtr="0" anchor="t" bIns="243700" lIns="243700" spcFirstLastPara="1" rIns="243700" wrap="square" tIns="243700">
            <a:noAutofit/>
          </a:bodyPr>
          <a:lstStyle/>
          <a:p>
            <a:pPr indent="0" lvl="0" marL="0" rtl="0" algn="ctr">
              <a:spcBef>
                <a:spcPts val="0"/>
              </a:spcBef>
              <a:spcAft>
                <a:spcPts val="0"/>
              </a:spcAft>
              <a:buNone/>
            </a:pPr>
            <a:r>
              <a:rPr b="1" lang="en-US" sz="5500"/>
              <a:t>REFERENCE TYPES</a:t>
            </a:r>
            <a:endParaRPr b="1" sz="5500"/>
          </a:p>
          <a:p>
            <a:pPr indent="0" lvl="0" marL="0" rtl="0" algn="l">
              <a:spcBef>
                <a:spcPts val="0"/>
              </a:spcBef>
              <a:spcAft>
                <a:spcPts val="0"/>
              </a:spcAft>
              <a:buNone/>
            </a:pPr>
            <a:r>
              <a:t/>
            </a:r>
            <a:endParaRPr b="1" sz="5500"/>
          </a:p>
          <a:p>
            <a:pPr indent="0" lvl="0" marL="0" rtl="0" algn="l">
              <a:spcBef>
                <a:spcPts val="0"/>
              </a:spcBef>
              <a:spcAft>
                <a:spcPts val="0"/>
              </a:spcAft>
              <a:buNone/>
            </a:pPr>
            <a:r>
              <a:t/>
            </a:r>
            <a:endParaRPr b="1" sz="5500"/>
          </a:p>
          <a:p>
            <a:pPr indent="0" lvl="0" marL="0" rtl="0" algn="ctr">
              <a:spcBef>
                <a:spcPts val="0"/>
              </a:spcBef>
              <a:spcAft>
                <a:spcPts val="0"/>
              </a:spcAft>
              <a:buNone/>
            </a:pPr>
            <a:r>
              <a:rPr lang="en-US" sz="4800"/>
              <a:t>Passed by reference</a:t>
            </a:r>
            <a:endParaRPr sz="4800"/>
          </a:p>
        </p:txBody>
      </p:sp>
      <p:cxnSp>
        <p:nvCxnSpPr>
          <p:cNvPr id="792" name="Google Shape;792;p64"/>
          <p:cNvCxnSpPr/>
          <p:nvPr/>
        </p:nvCxnSpPr>
        <p:spPr>
          <a:xfrm flipH="1">
            <a:off x="14128973" y="6916625"/>
            <a:ext cx="2094600" cy="2015400"/>
          </a:xfrm>
          <a:prstGeom prst="straightConnector1">
            <a:avLst/>
          </a:prstGeom>
          <a:noFill/>
          <a:ln cap="flat" cmpd="sng" w="76200">
            <a:solidFill>
              <a:schemeClr val="dk2"/>
            </a:solidFill>
            <a:prstDash val="solid"/>
            <a:round/>
            <a:headEnd len="med" w="med" type="none"/>
            <a:tailEnd len="med" w="med" type="triangle"/>
          </a:ln>
        </p:spPr>
      </p:cxnSp>
      <p:cxnSp>
        <p:nvCxnSpPr>
          <p:cNvPr id="793" name="Google Shape;793;p64"/>
          <p:cNvCxnSpPr/>
          <p:nvPr/>
        </p:nvCxnSpPr>
        <p:spPr>
          <a:xfrm>
            <a:off x="17417559" y="6906950"/>
            <a:ext cx="2133600" cy="2250000"/>
          </a:xfrm>
          <a:prstGeom prst="straightConnector1">
            <a:avLst/>
          </a:prstGeom>
          <a:noFill/>
          <a:ln cap="flat" cmpd="sng" w="76200">
            <a:solidFill>
              <a:schemeClr val="dk2"/>
            </a:solidFill>
            <a:prstDash val="solid"/>
            <a:round/>
            <a:headEnd len="med" w="med" type="none"/>
            <a:tailEnd len="med" w="med" type="triangle"/>
          </a:ln>
        </p:spPr>
      </p:cxnSp>
      <p:cxnSp>
        <p:nvCxnSpPr>
          <p:cNvPr id="794" name="Google Shape;794;p64"/>
          <p:cNvCxnSpPr/>
          <p:nvPr/>
        </p:nvCxnSpPr>
        <p:spPr>
          <a:xfrm flipH="1">
            <a:off x="16840078" y="7024249"/>
            <a:ext cx="9900" cy="3396300"/>
          </a:xfrm>
          <a:prstGeom prst="straightConnector1">
            <a:avLst/>
          </a:prstGeom>
          <a:noFill/>
          <a:ln cap="flat" cmpd="sng" w="76200">
            <a:solidFill>
              <a:schemeClr val="dk2"/>
            </a:solidFill>
            <a:prstDash val="solid"/>
            <a:round/>
            <a:headEnd len="med" w="med" type="none"/>
            <a:tailEnd len="med" w="med" type="triangle"/>
          </a:ln>
        </p:spPr>
      </p:cxnSp>
      <p:sp>
        <p:nvSpPr>
          <p:cNvPr id="795" name="Google Shape;795;p64"/>
          <p:cNvSpPr txBox="1"/>
          <p:nvPr/>
        </p:nvSpPr>
        <p:spPr>
          <a:xfrm>
            <a:off x="12936548" y="9156950"/>
            <a:ext cx="1937700" cy="611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US" sz="4800">
                <a:latin typeface="Proxima Nova"/>
                <a:ea typeface="Proxima Nova"/>
                <a:cs typeface="Proxima Nova"/>
                <a:sym typeface="Proxima Nova"/>
              </a:rPr>
              <a:t>Arrays</a:t>
            </a:r>
            <a:endParaRPr sz="4800">
              <a:latin typeface="Proxima Nova"/>
              <a:ea typeface="Proxima Nova"/>
              <a:cs typeface="Proxima Nova"/>
              <a:sym typeface="Proxima Nova"/>
            </a:endParaRPr>
          </a:p>
        </p:txBody>
      </p:sp>
      <p:sp>
        <p:nvSpPr>
          <p:cNvPr id="796" name="Google Shape;796;p64"/>
          <p:cNvSpPr txBox="1"/>
          <p:nvPr/>
        </p:nvSpPr>
        <p:spPr>
          <a:xfrm>
            <a:off x="14874355" y="10526700"/>
            <a:ext cx="3931500" cy="1389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US" sz="4800">
                <a:latin typeface="Proxima Nova"/>
                <a:ea typeface="Proxima Nova"/>
                <a:cs typeface="Proxima Nova"/>
                <a:sym typeface="Proxima Nova"/>
              </a:rPr>
              <a:t>Structs</a:t>
            </a:r>
            <a:endParaRPr sz="4800">
              <a:latin typeface="Proxima Nova"/>
              <a:ea typeface="Proxima Nova"/>
              <a:cs typeface="Proxima Nova"/>
              <a:sym typeface="Proxima Nova"/>
            </a:endParaRPr>
          </a:p>
        </p:txBody>
      </p:sp>
      <p:sp>
        <p:nvSpPr>
          <p:cNvPr id="797" name="Google Shape;797;p64"/>
          <p:cNvSpPr txBox="1"/>
          <p:nvPr/>
        </p:nvSpPr>
        <p:spPr>
          <a:xfrm>
            <a:off x="17904137" y="9031250"/>
            <a:ext cx="3931500" cy="1389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US" sz="4800">
                <a:latin typeface="Proxima Nova"/>
                <a:ea typeface="Proxima Nova"/>
                <a:cs typeface="Proxima Nova"/>
                <a:sym typeface="Proxima Nova"/>
              </a:rPr>
              <a:t>Data Locations</a:t>
            </a:r>
            <a:endParaRPr sz="4800">
              <a:latin typeface="Proxima Nova"/>
              <a:ea typeface="Proxima Nova"/>
              <a:cs typeface="Proxima Nova"/>
              <a:sym typeface="Proxima Nova"/>
            </a:endParaRPr>
          </a:p>
        </p:txBody>
      </p:sp>
      <p:sp>
        <p:nvSpPr>
          <p:cNvPr id="798" name="Google Shape;798;p64"/>
          <p:cNvSpPr txBox="1"/>
          <p:nvPr/>
        </p:nvSpPr>
        <p:spPr>
          <a:xfrm>
            <a:off x="625850" y="12144875"/>
            <a:ext cx="5363400" cy="1400100"/>
          </a:xfrm>
          <a:prstGeom prst="rect">
            <a:avLst/>
          </a:prstGeom>
          <a:noFill/>
          <a:ln>
            <a:noFill/>
          </a:ln>
        </p:spPr>
        <p:txBody>
          <a:bodyPr anchorCtr="0" anchor="t" bIns="91450" lIns="91450" spcFirstLastPara="1" rIns="91450" wrap="square" tIns="91450">
            <a:noAutofit/>
          </a:bodyPr>
          <a:lstStyle/>
          <a:p>
            <a:pPr indent="0" lvl="0" marL="0" rtl="0" algn="ctr">
              <a:spcBef>
                <a:spcPts val="0"/>
              </a:spcBef>
              <a:spcAft>
                <a:spcPts val="0"/>
              </a:spcAft>
              <a:buNone/>
            </a:pPr>
            <a:r>
              <a:t/>
            </a:r>
            <a:endParaRPr sz="2400">
              <a:latin typeface="Proxima Nova"/>
              <a:ea typeface="Proxima Nova"/>
              <a:cs typeface="Proxima Nova"/>
              <a:sym typeface="Proxima Nova"/>
            </a:endParaRPr>
          </a:p>
          <a:p>
            <a:pPr indent="0" lvl="0" marL="0" rtl="0" algn="l">
              <a:spcBef>
                <a:spcPts val="0"/>
              </a:spcBef>
              <a:spcAft>
                <a:spcPts val="0"/>
              </a:spcAft>
              <a:buNone/>
            </a:pPr>
            <a:r>
              <a:rPr lang="en-US" sz="2400">
                <a:solidFill>
                  <a:srgbClr val="B7B7B7"/>
                </a:solidFill>
                <a:latin typeface="Proxima Nova"/>
                <a:ea typeface="Proxima Nova"/>
                <a:cs typeface="Proxima Nova"/>
                <a:sym typeface="Proxima Nova"/>
              </a:rPr>
              <a:t>AUTHOR: MINXING CHEN</a:t>
            </a:r>
            <a:endParaRPr sz="2400">
              <a:solidFill>
                <a:srgbClr val="B7B7B7"/>
              </a:solidFill>
              <a:latin typeface="Proxima Nova"/>
              <a:ea typeface="Proxima Nova"/>
              <a:cs typeface="Proxima Nova"/>
              <a:sym typeface="Proxima Nova"/>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02" name="Shape 802"/>
        <p:cNvGrpSpPr/>
        <p:nvPr/>
      </p:nvGrpSpPr>
      <p:grpSpPr>
        <a:xfrm>
          <a:off x="0" y="0"/>
          <a:ext cx="0" cy="0"/>
          <a:chOff x="0" y="0"/>
          <a:chExt cx="0" cy="0"/>
        </a:xfrm>
      </p:grpSpPr>
      <p:sp>
        <p:nvSpPr>
          <p:cNvPr id="803" name="Google Shape;803;p65"/>
          <p:cNvSpPr txBox="1"/>
          <p:nvPr>
            <p:ph type="title"/>
          </p:nvPr>
        </p:nvSpPr>
        <p:spPr>
          <a:xfrm>
            <a:off x="2925793" y="893096"/>
            <a:ext cx="19471800" cy="1002900"/>
          </a:xfrm>
          <a:prstGeom prst="rect">
            <a:avLst/>
          </a:prstGeom>
        </p:spPr>
        <p:txBody>
          <a:bodyPr anchorCtr="0" anchor="ctr" bIns="243700" lIns="243700" spcFirstLastPara="1" rIns="243700" wrap="square" tIns="243700">
            <a:noAutofit/>
          </a:bodyPr>
          <a:lstStyle/>
          <a:p>
            <a:pPr indent="0" lvl="0" marL="0" rtl="0" algn="l">
              <a:spcBef>
                <a:spcPts val="0"/>
              </a:spcBef>
              <a:spcAft>
                <a:spcPts val="0"/>
              </a:spcAft>
              <a:buNone/>
            </a:pPr>
            <a:r>
              <a:rPr lang="en-US">
                <a:solidFill>
                  <a:srgbClr val="000000"/>
                </a:solidFill>
              </a:rPr>
              <a:t>BOOLEANS	</a:t>
            </a:r>
            <a:endParaRPr/>
          </a:p>
        </p:txBody>
      </p:sp>
      <p:sp>
        <p:nvSpPr>
          <p:cNvPr id="804" name="Google Shape;804;p65"/>
          <p:cNvSpPr txBox="1"/>
          <p:nvPr>
            <p:ph idx="2" type="subTitle"/>
          </p:nvPr>
        </p:nvSpPr>
        <p:spPr>
          <a:xfrm>
            <a:off x="2925793" y="1896000"/>
            <a:ext cx="14312700" cy="611100"/>
          </a:xfrm>
          <a:prstGeom prst="rect">
            <a:avLst/>
          </a:prstGeom>
        </p:spPr>
        <p:txBody>
          <a:bodyPr anchorCtr="0" anchor="ctr" bIns="243700" lIns="243700" spcFirstLastPara="1" rIns="243700" wrap="square" tIns="243700">
            <a:noAutofit/>
          </a:bodyPr>
          <a:lstStyle/>
          <a:p>
            <a:pPr indent="0" lvl="0" marL="0" rtl="0" algn="l">
              <a:spcBef>
                <a:spcPts val="0"/>
              </a:spcBef>
              <a:spcAft>
                <a:spcPts val="0"/>
              </a:spcAft>
              <a:buNone/>
            </a:pPr>
            <a:r>
              <a:rPr lang="en-US">
                <a:solidFill>
                  <a:srgbClr val="000000"/>
                </a:solidFill>
              </a:rPr>
              <a:t>VALUE TYPES</a:t>
            </a:r>
            <a:endParaRPr>
              <a:solidFill>
                <a:srgbClr val="000000"/>
              </a:solidFill>
            </a:endParaRPr>
          </a:p>
        </p:txBody>
      </p:sp>
      <p:sp>
        <p:nvSpPr>
          <p:cNvPr id="805" name="Google Shape;805;p65"/>
          <p:cNvSpPr txBox="1"/>
          <p:nvPr>
            <p:ph idx="3" type="body"/>
          </p:nvPr>
        </p:nvSpPr>
        <p:spPr>
          <a:xfrm>
            <a:off x="12555710" y="3122399"/>
            <a:ext cx="8568600" cy="8080800"/>
          </a:xfrm>
          <a:prstGeom prst="rect">
            <a:avLst/>
          </a:prstGeom>
        </p:spPr>
        <p:txBody>
          <a:bodyPr anchorCtr="0" anchor="t" bIns="243700" lIns="243700" spcFirstLastPara="1" rIns="243700" wrap="square" tIns="243700">
            <a:noAutofit/>
          </a:bodyPr>
          <a:lstStyle/>
          <a:p>
            <a:pPr indent="0" lvl="0" marL="0" rtl="0" algn="l">
              <a:spcBef>
                <a:spcPts val="0"/>
              </a:spcBef>
              <a:spcAft>
                <a:spcPts val="0"/>
              </a:spcAft>
              <a:buNone/>
            </a:pPr>
            <a:r>
              <a:rPr lang="en-US" sz="6000"/>
              <a:t>Operators:</a:t>
            </a:r>
            <a:endParaRPr sz="6000"/>
          </a:p>
          <a:p>
            <a:pPr indent="0" lvl="0" marL="0" rtl="0" algn="l">
              <a:spcBef>
                <a:spcPts val="0"/>
              </a:spcBef>
              <a:spcAft>
                <a:spcPts val="0"/>
              </a:spcAft>
              <a:buNone/>
            </a:pPr>
            <a:r>
              <a:t/>
            </a:r>
            <a:endParaRPr sz="6000"/>
          </a:p>
          <a:p>
            <a:pPr indent="-457200" lvl="0" marL="685800" rtl="0" algn="l">
              <a:lnSpc>
                <a:spcPct val="163636"/>
              </a:lnSpc>
              <a:spcBef>
                <a:spcPts val="0"/>
              </a:spcBef>
              <a:spcAft>
                <a:spcPts val="0"/>
              </a:spcAft>
              <a:buClr>
                <a:srgbClr val="404040"/>
              </a:buClr>
              <a:buSzPts val="3600"/>
              <a:buFont typeface="Lato"/>
              <a:buChar char="●"/>
            </a:pPr>
            <a:r>
              <a:rPr lang="en-US" sz="3600">
                <a:solidFill>
                  <a:srgbClr val="E74C3C"/>
                </a:solidFill>
                <a:highlight>
                  <a:srgbClr val="FFFFFF"/>
                </a:highlight>
              </a:rPr>
              <a:t>!</a:t>
            </a:r>
            <a:r>
              <a:rPr lang="en-US" sz="3600">
                <a:solidFill>
                  <a:srgbClr val="404040"/>
                </a:solidFill>
              </a:rPr>
              <a:t> (logical negation)</a:t>
            </a:r>
            <a:endParaRPr sz="3600">
              <a:solidFill>
                <a:srgbClr val="404040"/>
              </a:solidFill>
            </a:endParaRPr>
          </a:p>
          <a:p>
            <a:pPr indent="-457200" lvl="0" marL="685800" rtl="0" algn="l">
              <a:lnSpc>
                <a:spcPct val="163636"/>
              </a:lnSpc>
              <a:spcBef>
                <a:spcPts val="0"/>
              </a:spcBef>
              <a:spcAft>
                <a:spcPts val="0"/>
              </a:spcAft>
              <a:buClr>
                <a:srgbClr val="404040"/>
              </a:buClr>
              <a:buSzPts val="3600"/>
              <a:buFont typeface="Lato"/>
              <a:buChar char="●"/>
            </a:pPr>
            <a:r>
              <a:rPr lang="en-US" sz="3600">
                <a:solidFill>
                  <a:srgbClr val="E74C3C"/>
                </a:solidFill>
                <a:highlight>
                  <a:srgbClr val="FFFFFF"/>
                </a:highlight>
              </a:rPr>
              <a:t>&amp;&amp;</a:t>
            </a:r>
            <a:r>
              <a:rPr lang="en-US" sz="3600">
                <a:solidFill>
                  <a:srgbClr val="404040"/>
                </a:solidFill>
              </a:rPr>
              <a:t> (logical conjunction, “and”)</a:t>
            </a:r>
            <a:endParaRPr sz="3600">
              <a:solidFill>
                <a:srgbClr val="404040"/>
              </a:solidFill>
            </a:endParaRPr>
          </a:p>
          <a:p>
            <a:pPr indent="-457200" lvl="0" marL="685800" rtl="0" algn="l">
              <a:lnSpc>
                <a:spcPct val="163636"/>
              </a:lnSpc>
              <a:spcBef>
                <a:spcPts val="0"/>
              </a:spcBef>
              <a:spcAft>
                <a:spcPts val="0"/>
              </a:spcAft>
              <a:buClr>
                <a:srgbClr val="404040"/>
              </a:buClr>
              <a:buSzPts val="3600"/>
              <a:buFont typeface="Lato"/>
              <a:buChar char="●"/>
            </a:pPr>
            <a:r>
              <a:rPr lang="en-US" sz="3600">
                <a:solidFill>
                  <a:srgbClr val="E74C3C"/>
                </a:solidFill>
                <a:highlight>
                  <a:srgbClr val="FFFFFF"/>
                </a:highlight>
              </a:rPr>
              <a:t>||</a:t>
            </a:r>
            <a:r>
              <a:rPr lang="en-US" sz="3600">
                <a:solidFill>
                  <a:srgbClr val="404040"/>
                </a:solidFill>
              </a:rPr>
              <a:t> (logical disjunction, “or”)</a:t>
            </a:r>
            <a:endParaRPr sz="3600">
              <a:solidFill>
                <a:srgbClr val="404040"/>
              </a:solidFill>
            </a:endParaRPr>
          </a:p>
          <a:p>
            <a:pPr indent="-457200" lvl="0" marL="685800" rtl="0" algn="l">
              <a:lnSpc>
                <a:spcPct val="163636"/>
              </a:lnSpc>
              <a:spcBef>
                <a:spcPts val="0"/>
              </a:spcBef>
              <a:spcAft>
                <a:spcPts val="0"/>
              </a:spcAft>
              <a:buClr>
                <a:srgbClr val="404040"/>
              </a:buClr>
              <a:buSzPts val="3600"/>
              <a:buFont typeface="Lato"/>
              <a:buChar char="●"/>
            </a:pPr>
            <a:r>
              <a:rPr lang="en-US" sz="3600">
                <a:solidFill>
                  <a:srgbClr val="E74C3C"/>
                </a:solidFill>
                <a:highlight>
                  <a:srgbClr val="FFFFFF"/>
                </a:highlight>
              </a:rPr>
              <a:t>==</a:t>
            </a:r>
            <a:r>
              <a:rPr lang="en-US" sz="3600">
                <a:solidFill>
                  <a:srgbClr val="404040"/>
                </a:solidFill>
              </a:rPr>
              <a:t> (equality)</a:t>
            </a:r>
            <a:endParaRPr sz="3600">
              <a:solidFill>
                <a:srgbClr val="404040"/>
              </a:solidFill>
            </a:endParaRPr>
          </a:p>
          <a:p>
            <a:pPr indent="-457200" lvl="0" marL="685800" rtl="0" algn="l">
              <a:lnSpc>
                <a:spcPct val="163636"/>
              </a:lnSpc>
              <a:spcBef>
                <a:spcPts val="0"/>
              </a:spcBef>
              <a:spcAft>
                <a:spcPts val="0"/>
              </a:spcAft>
              <a:buClr>
                <a:srgbClr val="404040"/>
              </a:buClr>
              <a:buSzPts val="3600"/>
              <a:buFont typeface="Lato"/>
              <a:buChar char="●"/>
            </a:pPr>
            <a:r>
              <a:rPr lang="en-US" sz="3600">
                <a:solidFill>
                  <a:srgbClr val="E74C3C"/>
                </a:solidFill>
                <a:highlight>
                  <a:srgbClr val="FFFFFF"/>
                </a:highlight>
              </a:rPr>
              <a:t>!=</a:t>
            </a:r>
            <a:r>
              <a:rPr lang="en-US" sz="3600">
                <a:solidFill>
                  <a:srgbClr val="404040"/>
                </a:solidFill>
              </a:rPr>
              <a:t> (inequality)</a:t>
            </a:r>
            <a:endParaRPr sz="3600">
              <a:solidFill>
                <a:srgbClr val="404040"/>
              </a:solidFill>
            </a:endParaRPr>
          </a:p>
          <a:p>
            <a:pPr indent="0" lvl="0" marL="0" rtl="0" algn="l">
              <a:spcBef>
                <a:spcPts val="3600"/>
              </a:spcBef>
              <a:spcAft>
                <a:spcPts val="0"/>
              </a:spcAft>
              <a:buNone/>
            </a:pPr>
            <a:r>
              <a:t/>
            </a:r>
            <a:endParaRPr/>
          </a:p>
        </p:txBody>
      </p:sp>
      <p:sp>
        <p:nvSpPr>
          <p:cNvPr id="806" name="Google Shape;806;p65"/>
          <p:cNvSpPr txBox="1"/>
          <p:nvPr/>
        </p:nvSpPr>
        <p:spPr>
          <a:xfrm>
            <a:off x="3888882" y="4380953"/>
            <a:ext cx="13459200" cy="12537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D8D8D8"/>
              </a:buClr>
              <a:buFont typeface="Montserrat"/>
              <a:buNone/>
            </a:pPr>
            <a:r>
              <a:t/>
            </a:r>
            <a:endParaRPr b="1" sz="4500">
              <a:solidFill>
                <a:srgbClr val="BFBFBF"/>
              </a:solidFill>
              <a:latin typeface="Proxima Nova"/>
              <a:ea typeface="Proxima Nova"/>
              <a:cs typeface="Proxima Nova"/>
              <a:sym typeface="Proxima Nova"/>
            </a:endParaRPr>
          </a:p>
        </p:txBody>
      </p:sp>
      <p:sp>
        <p:nvSpPr>
          <p:cNvPr id="807" name="Google Shape;807;p65"/>
          <p:cNvSpPr txBox="1"/>
          <p:nvPr/>
        </p:nvSpPr>
        <p:spPr>
          <a:xfrm>
            <a:off x="2361435" y="5821636"/>
            <a:ext cx="7658700" cy="1467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12000">
                <a:latin typeface="Proxima Nova"/>
                <a:ea typeface="Proxima Nova"/>
                <a:cs typeface="Proxima Nova"/>
                <a:sym typeface="Proxima Nova"/>
              </a:rPr>
              <a:t>bool</a:t>
            </a:r>
            <a:endParaRPr sz="12000">
              <a:latin typeface="Proxima Nova"/>
              <a:ea typeface="Proxima Nova"/>
              <a:cs typeface="Proxima Nova"/>
              <a:sym typeface="Proxima Nova"/>
            </a:endParaRPr>
          </a:p>
        </p:txBody>
      </p:sp>
      <p:cxnSp>
        <p:nvCxnSpPr>
          <p:cNvPr id="808" name="Google Shape;808;p65"/>
          <p:cNvCxnSpPr>
            <a:stCxn id="807" idx="2"/>
          </p:cNvCxnSpPr>
          <p:nvPr/>
        </p:nvCxnSpPr>
        <p:spPr>
          <a:xfrm flipH="1" rot="10800000">
            <a:off x="6190785" y="5332636"/>
            <a:ext cx="1529400" cy="1956600"/>
          </a:xfrm>
          <a:prstGeom prst="straightConnector1">
            <a:avLst/>
          </a:prstGeom>
          <a:noFill/>
          <a:ln cap="flat" cmpd="sng" w="38100">
            <a:solidFill>
              <a:schemeClr val="dk2"/>
            </a:solidFill>
            <a:prstDash val="solid"/>
            <a:round/>
            <a:headEnd len="med" w="med" type="none"/>
            <a:tailEnd len="med" w="med" type="triangle"/>
          </a:ln>
        </p:spPr>
      </p:cxnSp>
      <p:cxnSp>
        <p:nvCxnSpPr>
          <p:cNvPr id="809" name="Google Shape;809;p65"/>
          <p:cNvCxnSpPr>
            <a:stCxn id="807" idx="2"/>
          </p:cNvCxnSpPr>
          <p:nvPr/>
        </p:nvCxnSpPr>
        <p:spPr>
          <a:xfrm>
            <a:off x="6190785" y="7289236"/>
            <a:ext cx="1529400" cy="2021400"/>
          </a:xfrm>
          <a:prstGeom prst="straightConnector1">
            <a:avLst/>
          </a:prstGeom>
          <a:noFill/>
          <a:ln cap="flat" cmpd="sng" w="38100">
            <a:solidFill>
              <a:schemeClr val="dk2"/>
            </a:solidFill>
            <a:prstDash val="solid"/>
            <a:round/>
            <a:headEnd len="med" w="med" type="none"/>
            <a:tailEnd len="med" w="med" type="triangle"/>
          </a:ln>
        </p:spPr>
      </p:cxnSp>
      <p:sp>
        <p:nvSpPr>
          <p:cNvPr id="810" name="Google Shape;810;p65"/>
          <p:cNvSpPr txBox="1"/>
          <p:nvPr/>
        </p:nvSpPr>
        <p:spPr>
          <a:xfrm>
            <a:off x="7975857" y="4494215"/>
            <a:ext cx="5285400" cy="14676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US" sz="7200">
                <a:latin typeface="Proxima Nova"/>
                <a:ea typeface="Proxima Nova"/>
                <a:cs typeface="Proxima Nova"/>
                <a:sym typeface="Proxima Nova"/>
              </a:rPr>
              <a:t>true</a:t>
            </a:r>
            <a:endParaRPr sz="7200">
              <a:latin typeface="Proxima Nova"/>
              <a:ea typeface="Proxima Nova"/>
              <a:cs typeface="Proxima Nova"/>
              <a:sym typeface="Proxima Nova"/>
            </a:endParaRPr>
          </a:p>
        </p:txBody>
      </p:sp>
      <p:sp>
        <p:nvSpPr>
          <p:cNvPr id="811" name="Google Shape;811;p65"/>
          <p:cNvSpPr txBox="1"/>
          <p:nvPr/>
        </p:nvSpPr>
        <p:spPr>
          <a:xfrm>
            <a:off x="7975857" y="8331120"/>
            <a:ext cx="5285400" cy="14676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US" sz="7200">
                <a:latin typeface="Proxima Nova"/>
                <a:ea typeface="Proxima Nova"/>
                <a:cs typeface="Proxima Nova"/>
                <a:sym typeface="Proxima Nova"/>
              </a:rPr>
              <a:t>false</a:t>
            </a:r>
            <a:endParaRPr sz="7200">
              <a:latin typeface="Proxima Nova"/>
              <a:ea typeface="Proxima Nova"/>
              <a:cs typeface="Proxima Nova"/>
              <a:sym typeface="Proxima Nova"/>
            </a:endParaRPr>
          </a:p>
        </p:txBody>
      </p:sp>
      <p:sp>
        <p:nvSpPr>
          <p:cNvPr id="812" name="Google Shape;812;p65"/>
          <p:cNvSpPr txBox="1"/>
          <p:nvPr/>
        </p:nvSpPr>
        <p:spPr>
          <a:xfrm>
            <a:off x="625850" y="12144875"/>
            <a:ext cx="5363400" cy="1400100"/>
          </a:xfrm>
          <a:prstGeom prst="rect">
            <a:avLst/>
          </a:prstGeom>
          <a:noFill/>
          <a:ln>
            <a:noFill/>
          </a:ln>
        </p:spPr>
        <p:txBody>
          <a:bodyPr anchorCtr="0" anchor="t" bIns="91450" lIns="91450" spcFirstLastPara="1" rIns="91450" wrap="square" tIns="91450">
            <a:noAutofit/>
          </a:bodyPr>
          <a:lstStyle/>
          <a:p>
            <a:pPr indent="0" lvl="0" marL="0" rtl="0" algn="ctr">
              <a:spcBef>
                <a:spcPts val="0"/>
              </a:spcBef>
              <a:spcAft>
                <a:spcPts val="0"/>
              </a:spcAft>
              <a:buNone/>
            </a:pPr>
            <a:r>
              <a:t/>
            </a:r>
            <a:endParaRPr sz="2400">
              <a:latin typeface="Proxima Nova"/>
              <a:ea typeface="Proxima Nova"/>
              <a:cs typeface="Proxima Nova"/>
              <a:sym typeface="Proxima Nova"/>
            </a:endParaRPr>
          </a:p>
          <a:p>
            <a:pPr indent="0" lvl="0" marL="0" rtl="0" algn="l">
              <a:spcBef>
                <a:spcPts val="0"/>
              </a:spcBef>
              <a:spcAft>
                <a:spcPts val="0"/>
              </a:spcAft>
              <a:buNone/>
            </a:pPr>
            <a:r>
              <a:rPr lang="en-US" sz="2400">
                <a:solidFill>
                  <a:srgbClr val="B7B7B7"/>
                </a:solidFill>
                <a:latin typeface="Proxima Nova"/>
                <a:ea typeface="Proxima Nova"/>
                <a:cs typeface="Proxima Nova"/>
                <a:sym typeface="Proxima Nova"/>
              </a:rPr>
              <a:t>AUTHOR: MINXING CHEN</a:t>
            </a:r>
            <a:endParaRPr sz="2400">
              <a:solidFill>
                <a:srgbClr val="B7B7B7"/>
              </a:solidFill>
              <a:latin typeface="Proxima Nova"/>
              <a:ea typeface="Proxima Nova"/>
              <a:cs typeface="Proxima Nova"/>
              <a:sym typeface="Proxima Nova"/>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16" name="Shape 816"/>
        <p:cNvGrpSpPr/>
        <p:nvPr/>
      </p:nvGrpSpPr>
      <p:grpSpPr>
        <a:xfrm>
          <a:off x="0" y="0"/>
          <a:ext cx="0" cy="0"/>
          <a:chOff x="0" y="0"/>
          <a:chExt cx="0" cy="0"/>
        </a:xfrm>
      </p:grpSpPr>
      <p:sp>
        <p:nvSpPr>
          <p:cNvPr id="817" name="Google Shape;817;p66"/>
          <p:cNvSpPr txBox="1"/>
          <p:nvPr>
            <p:ph type="title"/>
          </p:nvPr>
        </p:nvSpPr>
        <p:spPr>
          <a:xfrm>
            <a:off x="2925793" y="893096"/>
            <a:ext cx="19471800" cy="1002900"/>
          </a:xfrm>
          <a:prstGeom prst="rect">
            <a:avLst/>
          </a:prstGeom>
        </p:spPr>
        <p:txBody>
          <a:bodyPr anchorCtr="0" anchor="ctr" bIns="243700" lIns="243700" spcFirstLastPara="1" rIns="243700" wrap="square" tIns="243700">
            <a:noAutofit/>
          </a:bodyPr>
          <a:lstStyle/>
          <a:p>
            <a:pPr indent="0" lvl="0" marL="0" rtl="0" algn="l">
              <a:spcBef>
                <a:spcPts val="0"/>
              </a:spcBef>
              <a:spcAft>
                <a:spcPts val="0"/>
              </a:spcAft>
              <a:buNone/>
            </a:pPr>
            <a:r>
              <a:rPr lang="en-US"/>
              <a:t>INTEGERS</a:t>
            </a:r>
            <a:endParaRPr/>
          </a:p>
        </p:txBody>
      </p:sp>
      <p:sp>
        <p:nvSpPr>
          <p:cNvPr id="818" name="Google Shape;818;p66"/>
          <p:cNvSpPr txBox="1"/>
          <p:nvPr>
            <p:ph idx="2" type="subTitle"/>
          </p:nvPr>
        </p:nvSpPr>
        <p:spPr>
          <a:xfrm>
            <a:off x="2925793" y="1896000"/>
            <a:ext cx="14312700" cy="611100"/>
          </a:xfrm>
          <a:prstGeom prst="rect">
            <a:avLst/>
          </a:prstGeom>
        </p:spPr>
        <p:txBody>
          <a:bodyPr anchorCtr="0" anchor="ctr" bIns="243700" lIns="243700" spcFirstLastPara="1" rIns="243700" wrap="square" tIns="243700">
            <a:noAutofit/>
          </a:bodyPr>
          <a:lstStyle/>
          <a:p>
            <a:pPr indent="0" lvl="0" marL="0" rtl="0" algn="l">
              <a:spcBef>
                <a:spcPts val="0"/>
              </a:spcBef>
              <a:spcAft>
                <a:spcPts val="0"/>
              </a:spcAft>
              <a:buNone/>
            </a:pPr>
            <a:r>
              <a:rPr lang="en-US">
                <a:solidFill>
                  <a:srgbClr val="000000"/>
                </a:solidFill>
              </a:rPr>
              <a:t>VALUE TYPES</a:t>
            </a:r>
            <a:endParaRPr>
              <a:solidFill>
                <a:srgbClr val="000000"/>
              </a:solidFill>
            </a:endParaRPr>
          </a:p>
        </p:txBody>
      </p:sp>
      <p:sp>
        <p:nvSpPr>
          <p:cNvPr id="819" name="Google Shape;819;p66"/>
          <p:cNvSpPr txBox="1"/>
          <p:nvPr>
            <p:ph idx="3" type="body"/>
          </p:nvPr>
        </p:nvSpPr>
        <p:spPr>
          <a:xfrm>
            <a:off x="12555700" y="3122400"/>
            <a:ext cx="8568600" cy="8846100"/>
          </a:xfrm>
          <a:prstGeom prst="rect">
            <a:avLst/>
          </a:prstGeom>
        </p:spPr>
        <p:txBody>
          <a:bodyPr anchorCtr="0" anchor="t" bIns="243700" lIns="243700" spcFirstLastPara="1" rIns="243700" wrap="square" tIns="243700">
            <a:noAutofit/>
          </a:bodyPr>
          <a:lstStyle/>
          <a:p>
            <a:pPr indent="0" lvl="0" marL="0" rtl="0" algn="l">
              <a:spcBef>
                <a:spcPts val="0"/>
              </a:spcBef>
              <a:spcAft>
                <a:spcPts val="0"/>
              </a:spcAft>
              <a:buNone/>
            </a:pPr>
            <a:r>
              <a:rPr lang="en-US" sz="6000">
                <a:solidFill>
                  <a:schemeClr val="dk1"/>
                </a:solidFill>
              </a:rPr>
              <a:t>Operators:</a:t>
            </a:r>
            <a:endParaRPr sz="6000">
              <a:solidFill>
                <a:schemeClr val="dk1"/>
              </a:solidFill>
            </a:endParaRPr>
          </a:p>
          <a:p>
            <a:pPr indent="0" lvl="0" marL="0" rtl="0" algn="l">
              <a:spcBef>
                <a:spcPts val="0"/>
              </a:spcBef>
              <a:spcAft>
                <a:spcPts val="0"/>
              </a:spcAft>
              <a:buClr>
                <a:schemeClr val="dk1"/>
              </a:buClr>
              <a:buSzPts val="1100"/>
              <a:buFont typeface="Arial"/>
              <a:buNone/>
            </a:pPr>
            <a:r>
              <a:t/>
            </a:r>
            <a:endParaRPr sz="3600">
              <a:solidFill>
                <a:schemeClr val="dk1"/>
              </a:solidFill>
            </a:endParaRPr>
          </a:p>
          <a:p>
            <a:pPr indent="-457200" lvl="0" marL="685800" rtl="0" algn="l">
              <a:lnSpc>
                <a:spcPct val="163636"/>
              </a:lnSpc>
              <a:spcBef>
                <a:spcPts val="0"/>
              </a:spcBef>
              <a:spcAft>
                <a:spcPts val="0"/>
              </a:spcAft>
              <a:buClr>
                <a:srgbClr val="404040"/>
              </a:buClr>
              <a:buSzPts val="3600"/>
              <a:buFont typeface="Lato"/>
              <a:buChar char="●"/>
            </a:pPr>
            <a:r>
              <a:rPr lang="en-US" sz="3600">
                <a:solidFill>
                  <a:srgbClr val="404040"/>
                </a:solidFill>
              </a:rPr>
              <a:t>Comparisons: </a:t>
            </a:r>
            <a:r>
              <a:rPr lang="en-US" sz="3600">
                <a:solidFill>
                  <a:srgbClr val="E74C3C"/>
                </a:solidFill>
                <a:highlight>
                  <a:srgbClr val="FFFFFF"/>
                </a:highlight>
              </a:rPr>
              <a:t>&lt;=</a:t>
            </a:r>
            <a:r>
              <a:rPr lang="en-US" sz="3600">
                <a:solidFill>
                  <a:srgbClr val="404040"/>
                </a:solidFill>
              </a:rPr>
              <a:t>, </a:t>
            </a:r>
            <a:r>
              <a:rPr lang="en-US" sz="3600">
                <a:solidFill>
                  <a:srgbClr val="E74C3C"/>
                </a:solidFill>
                <a:highlight>
                  <a:srgbClr val="FFFFFF"/>
                </a:highlight>
              </a:rPr>
              <a:t>&lt;</a:t>
            </a:r>
            <a:r>
              <a:rPr lang="en-US" sz="3600">
                <a:solidFill>
                  <a:srgbClr val="404040"/>
                </a:solidFill>
              </a:rPr>
              <a:t>, </a:t>
            </a:r>
            <a:r>
              <a:rPr lang="en-US" sz="3600">
                <a:solidFill>
                  <a:srgbClr val="E74C3C"/>
                </a:solidFill>
                <a:highlight>
                  <a:srgbClr val="FFFFFF"/>
                </a:highlight>
              </a:rPr>
              <a:t>==</a:t>
            </a:r>
            <a:r>
              <a:rPr lang="en-US" sz="3600">
                <a:solidFill>
                  <a:srgbClr val="404040"/>
                </a:solidFill>
              </a:rPr>
              <a:t>, </a:t>
            </a:r>
            <a:r>
              <a:rPr lang="en-US" sz="3600">
                <a:solidFill>
                  <a:srgbClr val="E74C3C"/>
                </a:solidFill>
                <a:highlight>
                  <a:srgbClr val="FFFFFF"/>
                </a:highlight>
              </a:rPr>
              <a:t>!=</a:t>
            </a:r>
            <a:r>
              <a:rPr lang="en-US" sz="3600">
                <a:solidFill>
                  <a:srgbClr val="404040"/>
                </a:solidFill>
              </a:rPr>
              <a:t>, </a:t>
            </a:r>
            <a:r>
              <a:rPr lang="en-US" sz="3600">
                <a:solidFill>
                  <a:srgbClr val="E74C3C"/>
                </a:solidFill>
                <a:highlight>
                  <a:srgbClr val="FFFFFF"/>
                </a:highlight>
              </a:rPr>
              <a:t>&gt;=</a:t>
            </a:r>
            <a:r>
              <a:rPr lang="en-US" sz="3600">
                <a:solidFill>
                  <a:srgbClr val="404040"/>
                </a:solidFill>
              </a:rPr>
              <a:t>, </a:t>
            </a:r>
            <a:r>
              <a:rPr lang="en-US" sz="3600">
                <a:solidFill>
                  <a:srgbClr val="E74C3C"/>
                </a:solidFill>
                <a:highlight>
                  <a:srgbClr val="FFFFFF"/>
                </a:highlight>
              </a:rPr>
              <a:t>&gt;</a:t>
            </a:r>
            <a:r>
              <a:rPr lang="en-US" sz="3600">
                <a:solidFill>
                  <a:srgbClr val="404040"/>
                </a:solidFill>
              </a:rPr>
              <a:t> (evaluate to </a:t>
            </a:r>
            <a:r>
              <a:rPr lang="en-US" sz="3600">
                <a:solidFill>
                  <a:srgbClr val="E74C3C"/>
                </a:solidFill>
                <a:highlight>
                  <a:srgbClr val="FFFFFF"/>
                </a:highlight>
              </a:rPr>
              <a:t>bool</a:t>
            </a:r>
            <a:r>
              <a:rPr lang="en-US" sz="3600">
                <a:solidFill>
                  <a:srgbClr val="404040"/>
                </a:solidFill>
              </a:rPr>
              <a:t>)</a:t>
            </a:r>
            <a:endParaRPr sz="3600">
              <a:solidFill>
                <a:srgbClr val="404040"/>
              </a:solidFill>
            </a:endParaRPr>
          </a:p>
          <a:p>
            <a:pPr indent="-457200" lvl="0" marL="685800" rtl="0" algn="l">
              <a:lnSpc>
                <a:spcPct val="163636"/>
              </a:lnSpc>
              <a:spcBef>
                <a:spcPts val="0"/>
              </a:spcBef>
              <a:spcAft>
                <a:spcPts val="0"/>
              </a:spcAft>
              <a:buClr>
                <a:srgbClr val="404040"/>
              </a:buClr>
              <a:buSzPts val="3600"/>
              <a:buFont typeface="Lato"/>
              <a:buChar char="●"/>
            </a:pPr>
            <a:r>
              <a:rPr lang="en-US" sz="3600">
                <a:solidFill>
                  <a:srgbClr val="404040"/>
                </a:solidFill>
              </a:rPr>
              <a:t>Bit operators: </a:t>
            </a:r>
            <a:r>
              <a:rPr lang="en-US" sz="3600">
                <a:solidFill>
                  <a:srgbClr val="E74C3C"/>
                </a:solidFill>
                <a:highlight>
                  <a:srgbClr val="FFFFFF"/>
                </a:highlight>
              </a:rPr>
              <a:t>&amp;</a:t>
            </a:r>
            <a:r>
              <a:rPr lang="en-US" sz="3600">
                <a:solidFill>
                  <a:srgbClr val="404040"/>
                </a:solidFill>
              </a:rPr>
              <a:t>, </a:t>
            </a:r>
            <a:r>
              <a:rPr lang="en-US" sz="3600">
                <a:solidFill>
                  <a:srgbClr val="E74C3C"/>
                </a:solidFill>
                <a:highlight>
                  <a:srgbClr val="FFFFFF"/>
                </a:highlight>
              </a:rPr>
              <a:t>|</a:t>
            </a:r>
            <a:r>
              <a:rPr lang="en-US" sz="3600">
                <a:solidFill>
                  <a:srgbClr val="404040"/>
                </a:solidFill>
              </a:rPr>
              <a:t>, </a:t>
            </a:r>
            <a:r>
              <a:rPr lang="en-US" sz="3600">
                <a:solidFill>
                  <a:srgbClr val="E74C3C"/>
                </a:solidFill>
                <a:highlight>
                  <a:srgbClr val="FFFFFF"/>
                </a:highlight>
              </a:rPr>
              <a:t>^</a:t>
            </a:r>
            <a:r>
              <a:rPr lang="en-US" sz="3600">
                <a:solidFill>
                  <a:srgbClr val="404040"/>
                </a:solidFill>
              </a:rPr>
              <a:t> (bitwise exclusive or), </a:t>
            </a:r>
            <a:r>
              <a:rPr lang="en-US" sz="3600">
                <a:solidFill>
                  <a:srgbClr val="E74C3C"/>
                </a:solidFill>
                <a:highlight>
                  <a:srgbClr val="FFFFFF"/>
                </a:highlight>
              </a:rPr>
              <a:t>~</a:t>
            </a:r>
            <a:r>
              <a:rPr lang="en-US" sz="3600">
                <a:solidFill>
                  <a:srgbClr val="404040"/>
                </a:solidFill>
              </a:rPr>
              <a:t> (bitwise negation)</a:t>
            </a:r>
            <a:endParaRPr sz="3600">
              <a:solidFill>
                <a:srgbClr val="404040"/>
              </a:solidFill>
            </a:endParaRPr>
          </a:p>
          <a:p>
            <a:pPr indent="-457200" lvl="0" marL="685800" rtl="0" algn="l">
              <a:lnSpc>
                <a:spcPct val="163636"/>
              </a:lnSpc>
              <a:spcBef>
                <a:spcPts val="0"/>
              </a:spcBef>
              <a:spcAft>
                <a:spcPts val="0"/>
              </a:spcAft>
              <a:buClr>
                <a:srgbClr val="404040"/>
              </a:buClr>
              <a:buSzPts val="3600"/>
              <a:buFont typeface="Lato"/>
              <a:buChar char="●"/>
            </a:pPr>
            <a:r>
              <a:rPr lang="en-US" sz="3600">
                <a:solidFill>
                  <a:srgbClr val="404040"/>
                </a:solidFill>
              </a:rPr>
              <a:t>Shift operators: </a:t>
            </a:r>
            <a:r>
              <a:rPr lang="en-US" sz="3600">
                <a:solidFill>
                  <a:srgbClr val="E74C3C"/>
                </a:solidFill>
                <a:highlight>
                  <a:srgbClr val="FFFFFF"/>
                </a:highlight>
              </a:rPr>
              <a:t>&lt;&lt;</a:t>
            </a:r>
            <a:r>
              <a:rPr lang="en-US" sz="3600">
                <a:solidFill>
                  <a:srgbClr val="404040"/>
                </a:solidFill>
              </a:rPr>
              <a:t> (left shift), </a:t>
            </a:r>
            <a:r>
              <a:rPr lang="en-US" sz="3600">
                <a:solidFill>
                  <a:srgbClr val="E74C3C"/>
                </a:solidFill>
                <a:highlight>
                  <a:srgbClr val="FFFFFF"/>
                </a:highlight>
              </a:rPr>
              <a:t>&gt;&gt;</a:t>
            </a:r>
            <a:r>
              <a:rPr lang="en-US" sz="3600">
                <a:solidFill>
                  <a:srgbClr val="404040"/>
                </a:solidFill>
              </a:rPr>
              <a:t> (right shift)</a:t>
            </a:r>
            <a:endParaRPr sz="3600">
              <a:solidFill>
                <a:srgbClr val="404040"/>
              </a:solidFill>
            </a:endParaRPr>
          </a:p>
          <a:p>
            <a:pPr indent="-457200" lvl="0" marL="685800" rtl="0" algn="l">
              <a:lnSpc>
                <a:spcPct val="163636"/>
              </a:lnSpc>
              <a:spcBef>
                <a:spcPts val="0"/>
              </a:spcBef>
              <a:spcAft>
                <a:spcPts val="0"/>
              </a:spcAft>
              <a:buClr>
                <a:srgbClr val="404040"/>
              </a:buClr>
              <a:buSzPts val="3600"/>
              <a:buFont typeface="Lato"/>
              <a:buChar char="●"/>
            </a:pPr>
            <a:r>
              <a:rPr lang="en-US" sz="3600">
                <a:solidFill>
                  <a:srgbClr val="404040"/>
                </a:solidFill>
              </a:rPr>
              <a:t>Arithmetic operators: </a:t>
            </a:r>
            <a:r>
              <a:rPr lang="en-US" sz="3600">
                <a:solidFill>
                  <a:srgbClr val="E74C3C"/>
                </a:solidFill>
                <a:highlight>
                  <a:srgbClr val="FFFFFF"/>
                </a:highlight>
              </a:rPr>
              <a:t>+</a:t>
            </a:r>
            <a:r>
              <a:rPr lang="en-US" sz="3600">
                <a:solidFill>
                  <a:srgbClr val="404040"/>
                </a:solidFill>
              </a:rPr>
              <a:t>, </a:t>
            </a:r>
            <a:r>
              <a:rPr lang="en-US" sz="3600">
                <a:solidFill>
                  <a:srgbClr val="E74C3C"/>
                </a:solidFill>
                <a:highlight>
                  <a:srgbClr val="FFFFFF"/>
                </a:highlight>
              </a:rPr>
              <a:t>-</a:t>
            </a:r>
            <a:r>
              <a:rPr lang="en-US" sz="3600">
                <a:solidFill>
                  <a:srgbClr val="404040"/>
                </a:solidFill>
              </a:rPr>
              <a:t>, unary </a:t>
            </a:r>
            <a:r>
              <a:rPr lang="en-US" sz="3600">
                <a:solidFill>
                  <a:srgbClr val="E74C3C"/>
                </a:solidFill>
                <a:highlight>
                  <a:srgbClr val="FFFFFF"/>
                </a:highlight>
              </a:rPr>
              <a:t>-</a:t>
            </a:r>
            <a:r>
              <a:rPr lang="en-US" sz="3600">
                <a:solidFill>
                  <a:srgbClr val="404040"/>
                </a:solidFill>
              </a:rPr>
              <a:t>, </a:t>
            </a:r>
            <a:r>
              <a:rPr lang="en-US" sz="3600">
                <a:solidFill>
                  <a:srgbClr val="E74C3C"/>
                </a:solidFill>
                <a:highlight>
                  <a:srgbClr val="FFFFFF"/>
                </a:highlight>
              </a:rPr>
              <a:t>*</a:t>
            </a:r>
            <a:r>
              <a:rPr lang="en-US" sz="3600">
                <a:solidFill>
                  <a:srgbClr val="404040"/>
                </a:solidFill>
              </a:rPr>
              <a:t>, </a:t>
            </a:r>
            <a:r>
              <a:rPr lang="en-US" sz="3600">
                <a:solidFill>
                  <a:srgbClr val="E74C3C"/>
                </a:solidFill>
                <a:highlight>
                  <a:srgbClr val="FFFFFF"/>
                </a:highlight>
              </a:rPr>
              <a:t>/</a:t>
            </a:r>
            <a:r>
              <a:rPr lang="en-US" sz="3600">
                <a:solidFill>
                  <a:srgbClr val="404040"/>
                </a:solidFill>
              </a:rPr>
              <a:t>, </a:t>
            </a:r>
            <a:r>
              <a:rPr lang="en-US" sz="3600">
                <a:solidFill>
                  <a:srgbClr val="E74C3C"/>
                </a:solidFill>
                <a:highlight>
                  <a:srgbClr val="FFFFFF"/>
                </a:highlight>
              </a:rPr>
              <a:t>%</a:t>
            </a:r>
            <a:r>
              <a:rPr lang="en-US" sz="3600">
                <a:solidFill>
                  <a:srgbClr val="404040"/>
                </a:solidFill>
              </a:rPr>
              <a:t> (modulo), </a:t>
            </a:r>
            <a:r>
              <a:rPr lang="en-US" sz="3600">
                <a:solidFill>
                  <a:srgbClr val="E74C3C"/>
                </a:solidFill>
                <a:highlight>
                  <a:srgbClr val="FFFFFF"/>
                </a:highlight>
              </a:rPr>
              <a:t>**</a:t>
            </a:r>
            <a:r>
              <a:rPr lang="en-US" sz="3600">
                <a:solidFill>
                  <a:srgbClr val="404040"/>
                </a:solidFill>
              </a:rPr>
              <a:t> (exponentiation)</a:t>
            </a:r>
            <a:endParaRPr sz="3600">
              <a:solidFill>
                <a:srgbClr val="404040"/>
              </a:solidFill>
            </a:endParaRPr>
          </a:p>
          <a:p>
            <a:pPr indent="0" lvl="0" marL="0" rtl="0" algn="l">
              <a:lnSpc>
                <a:spcPct val="163636"/>
              </a:lnSpc>
              <a:spcBef>
                <a:spcPts val="3600"/>
              </a:spcBef>
              <a:spcAft>
                <a:spcPts val="0"/>
              </a:spcAft>
              <a:buNone/>
            </a:pPr>
            <a:r>
              <a:t/>
            </a:r>
            <a:endParaRPr sz="1200">
              <a:solidFill>
                <a:srgbClr val="404040"/>
              </a:solidFill>
              <a:latin typeface="Lato"/>
              <a:ea typeface="Lato"/>
              <a:cs typeface="Lato"/>
              <a:sym typeface="Lato"/>
            </a:endParaRPr>
          </a:p>
          <a:p>
            <a:pPr indent="0" lvl="0" marL="0" rtl="0" algn="l">
              <a:spcBef>
                <a:spcPts val="3600"/>
              </a:spcBef>
              <a:spcAft>
                <a:spcPts val="0"/>
              </a:spcAft>
              <a:buNone/>
            </a:pPr>
            <a:r>
              <a:t/>
            </a:r>
            <a:endParaRPr/>
          </a:p>
        </p:txBody>
      </p:sp>
      <p:sp>
        <p:nvSpPr>
          <p:cNvPr id="820" name="Google Shape;820;p66"/>
          <p:cNvSpPr txBox="1"/>
          <p:nvPr/>
        </p:nvSpPr>
        <p:spPr>
          <a:xfrm>
            <a:off x="3320535" y="3904111"/>
            <a:ext cx="7658700" cy="1467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12000">
                <a:latin typeface="Proxima Nova"/>
                <a:ea typeface="Proxima Nova"/>
                <a:cs typeface="Proxima Nova"/>
                <a:sym typeface="Proxima Nova"/>
              </a:rPr>
              <a:t>Integers</a:t>
            </a:r>
            <a:endParaRPr sz="12000">
              <a:latin typeface="Proxima Nova"/>
              <a:ea typeface="Proxima Nova"/>
              <a:cs typeface="Proxima Nova"/>
              <a:sym typeface="Proxima Nova"/>
            </a:endParaRPr>
          </a:p>
        </p:txBody>
      </p:sp>
      <p:cxnSp>
        <p:nvCxnSpPr>
          <p:cNvPr id="821" name="Google Shape;821;p66"/>
          <p:cNvCxnSpPr/>
          <p:nvPr/>
        </p:nvCxnSpPr>
        <p:spPr>
          <a:xfrm flipH="1">
            <a:off x="3503419" y="5977425"/>
            <a:ext cx="2094600" cy="2015400"/>
          </a:xfrm>
          <a:prstGeom prst="straightConnector1">
            <a:avLst/>
          </a:prstGeom>
          <a:noFill/>
          <a:ln cap="flat" cmpd="sng" w="76200">
            <a:solidFill>
              <a:schemeClr val="dk2"/>
            </a:solidFill>
            <a:prstDash val="solid"/>
            <a:round/>
            <a:headEnd len="med" w="med" type="none"/>
            <a:tailEnd len="med" w="med" type="triangle"/>
          </a:ln>
        </p:spPr>
      </p:cxnSp>
      <p:cxnSp>
        <p:nvCxnSpPr>
          <p:cNvPr id="822" name="Google Shape;822;p66"/>
          <p:cNvCxnSpPr/>
          <p:nvPr/>
        </p:nvCxnSpPr>
        <p:spPr>
          <a:xfrm flipH="1">
            <a:off x="5225987" y="6104700"/>
            <a:ext cx="763500" cy="3052200"/>
          </a:xfrm>
          <a:prstGeom prst="straightConnector1">
            <a:avLst/>
          </a:prstGeom>
          <a:noFill/>
          <a:ln cap="flat" cmpd="sng" w="76200">
            <a:solidFill>
              <a:schemeClr val="dk2"/>
            </a:solidFill>
            <a:prstDash val="solid"/>
            <a:round/>
            <a:headEnd len="med" w="med" type="none"/>
            <a:tailEnd len="med" w="med" type="triangle"/>
          </a:ln>
        </p:spPr>
      </p:cxnSp>
      <p:cxnSp>
        <p:nvCxnSpPr>
          <p:cNvPr id="823" name="Google Shape;823;p66"/>
          <p:cNvCxnSpPr/>
          <p:nvPr/>
        </p:nvCxnSpPr>
        <p:spPr>
          <a:xfrm>
            <a:off x="6792005" y="5967750"/>
            <a:ext cx="2133600" cy="2250000"/>
          </a:xfrm>
          <a:prstGeom prst="straightConnector1">
            <a:avLst/>
          </a:prstGeom>
          <a:noFill/>
          <a:ln cap="flat" cmpd="sng" w="76200">
            <a:solidFill>
              <a:schemeClr val="dk2"/>
            </a:solidFill>
            <a:prstDash val="solid"/>
            <a:round/>
            <a:headEnd len="med" w="med" type="none"/>
            <a:tailEnd len="med" w="med" type="triangle"/>
          </a:ln>
        </p:spPr>
      </p:cxnSp>
      <p:cxnSp>
        <p:nvCxnSpPr>
          <p:cNvPr id="824" name="Google Shape;824;p66"/>
          <p:cNvCxnSpPr/>
          <p:nvPr/>
        </p:nvCxnSpPr>
        <p:spPr>
          <a:xfrm>
            <a:off x="6380955" y="6124250"/>
            <a:ext cx="919800" cy="3032700"/>
          </a:xfrm>
          <a:prstGeom prst="straightConnector1">
            <a:avLst/>
          </a:prstGeom>
          <a:noFill/>
          <a:ln cap="flat" cmpd="sng" w="76200">
            <a:solidFill>
              <a:schemeClr val="dk2"/>
            </a:solidFill>
            <a:prstDash val="solid"/>
            <a:round/>
            <a:headEnd len="med" w="med" type="none"/>
            <a:tailEnd len="med" w="med" type="triangle"/>
          </a:ln>
        </p:spPr>
      </p:cxnSp>
      <p:sp>
        <p:nvSpPr>
          <p:cNvPr id="825" name="Google Shape;825;p66"/>
          <p:cNvSpPr txBox="1"/>
          <p:nvPr/>
        </p:nvSpPr>
        <p:spPr>
          <a:xfrm>
            <a:off x="2622858" y="8354825"/>
            <a:ext cx="1428900" cy="611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3600">
                <a:latin typeface="Proxima Nova"/>
                <a:ea typeface="Proxima Nova"/>
                <a:cs typeface="Proxima Nova"/>
                <a:sym typeface="Proxima Nova"/>
              </a:rPr>
              <a:t>uint8</a:t>
            </a:r>
            <a:endParaRPr sz="3600">
              <a:latin typeface="Proxima Nova"/>
              <a:ea typeface="Proxima Nova"/>
              <a:cs typeface="Proxima Nova"/>
              <a:sym typeface="Proxima Nova"/>
            </a:endParaRPr>
          </a:p>
        </p:txBody>
      </p:sp>
      <p:sp>
        <p:nvSpPr>
          <p:cNvPr id="826" name="Google Shape;826;p66"/>
          <p:cNvSpPr txBox="1"/>
          <p:nvPr/>
        </p:nvSpPr>
        <p:spPr>
          <a:xfrm>
            <a:off x="4560665" y="9368125"/>
            <a:ext cx="1428900" cy="611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3600">
                <a:latin typeface="Proxima Nova"/>
                <a:ea typeface="Proxima Nova"/>
                <a:cs typeface="Proxima Nova"/>
                <a:sym typeface="Proxima Nova"/>
              </a:rPr>
              <a:t>int8</a:t>
            </a:r>
            <a:endParaRPr sz="3600">
              <a:latin typeface="Proxima Nova"/>
              <a:ea typeface="Proxima Nova"/>
              <a:cs typeface="Proxima Nova"/>
              <a:sym typeface="Proxima Nova"/>
            </a:endParaRPr>
          </a:p>
        </p:txBody>
      </p:sp>
      <p:sp>
        <p:nvSpPr>
          <p:cNvPr id="827" name="Google Shape;827;p66"/>
          <p:cNvSpPr txBox="1"/>
          <p:nvPr/>
        </p:nvSpPr>
        <p:spPr>
          <a:xfrm>
            <a:off x="8558206" y="8545800"/>
            <a:ext cx="2133600" cy="611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3600">
                <a:latin typeface="Proxima Nova"/>
                <a:ea typeface="Proxima Nova"/>
                <a:cs typeface="Proxima Nova"/>
                <a:sym typeface="Proxima Nova"/>
              </a:rPr>
              <a:t>int256</a:t>
            </a:r>
            <a:endParaRPr sz="3600">
              <a:latin typeface="Proxima Nova"/>
              <a:ea typeface="Proxima Nova"/>
              <a:cs typeface="Proxima Nova"/>
              <a:sym typeface="Proxima Nova"/>
            </a:endParaRPr>
          </a:p>
        </p:txBody>
      </p:sp>
      <p:sp>
        <p:nvSpPr>
          <p:cNvPr id="828" name="Google Shape;828;p66"/>
          <p:cNvSpPr txBox="1"/>
          <p:nvPr/>
        </p:nvSpPr>
        <p:spPr>
          <a:xfrm>
            <a:off x="6557126" y="9368150"/>
            <a:ext cx="2133600" cy="611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3600">
                <a:latin typeface="Proxima Nova"/>
                <a:ea typeface="Proxima Nova"/>
                <a:cs typeface="Proxima Nova"/>
                <a:sym typeface="Proxima Nova"/>
              </a:rPr>
              <a:t>uint256</a:t>
            </a:r>
            <a:endParaRPr sz="3600">
              <a:latin typeface="Proxima Nova"/>
              <a:ea typeface="Proxima Nova"/>
              <a:cs typeface="Proxima Nova"/>
              <a:sym typeface="Proxima Nova"/>
            </a:endParaRPr>
          </a:p>
        </p:txBody>
      </p:sp>
      <p:sp>
        <p:nvSpPr>
          <p:cNvPr id="829" name="Google Shape;829;p66"/>
          <p:cNvSpPr txBox="1"/>
          <p:nvPr/>
        </p:nvSpPr>
        <p:spPr>
          <a:xfrm>
            <a:off x="5852462" y="7120463"/>
            <a:ext cx="1056900" cy="498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6000">
                <a:latin typeface="Proxima Nova"/>
                <a:ea typeface="Proxima Nova"/>
                <a:cs typeface="Proxima Nova"/>
                <a:sym typeface="Proxima Nova"/>
              </a:rPr>
              <a:t>...</a:t>
            </a:r>
            <a:endParaRPr sz="6000">
              <a:latin typeface="Proxima Nova"/>
              <a:ea typeface="Proxima Nova"/>
              <a:cs typeface="Proxima Nova"/>
              <a:sym typeface="Proxima Nova"/>
            </a:endParaRPr>
          </a:p>
        </p:txBody>
      </p:sp>
      <p:sp>
        <p:nvSpPr>
          <p:cNvPr id="830" name="Google Shape;830;p66"/>
          <p:cNvSpPr txBox="1"/>
          <p:nvPr/>
        </p:nvSpPr>
        <p:spPr>
          <a:xfrm>
            <a:off x="2153086" y="10565825"/>
            <a:ext cx="9571500" cy="2622000"/>
          </a:xfrm>
          <a:prstGeom prst="rect">
            <a:avLst/>
          </a:prstGeom>
          <a:noFill/>
          <a:ln>
            <a:noFill/>
          </a:ln>
        </p:spPr>
        <p:txBody>
          <a:bodyPr anchorCtr="0" anchor="t" bIns="91425" lIns="91425" spcFirstLastPara="1" rIns="91425" wrap="square" tIns="91425">
            <a:noAutofit/>
          </a:bodyPr>
          <a:lstStyle/>
          <a:p>
            <a:pPr indent="-457200" lvl="0" marL="457200" rtl="0" algn="l">
              <a:spcBef>
                <a:spcPts val="0"/>
              </a:spcBef>
              <a:spcAft>
                <a:spcPts val="0"/>
              </a:spcAft>
              <a:buSzPts val="3600"/>
              <a:buFont typeface="Proxima Nova"/>
              <a:buChar char="●"/>
            </a:pPr>
            <a:r>
              <a:rPr lang="en-US" sz="3600">
                <a:latin typeface="Proxima Nova"/>
                <a:ea typeface="Proxima Nova"/>
                <a:cs typeface="Proxima Nova"/>
                <a:sym typeface="Proxima Nova"/>
              </a:rPr>
              <a:t>int/uint ranges from int8/uint8 to int256/uint256.(In steps of 8)</a:t>
            </a:r>
            <a:endParaRPr sz="3600">
              <a:latin typeface="Proxima Nova"/>
              <a:ea typeface="Proxima Nova"/>
              <a:cs typeface="Proxima Nova"/>
              <a:sym typeface="Proxima Nova"/>
            </a:endParaRPr>
          </a:p>
          <a:p>
            <a:pPr indent="0" lvl="0" marL="0" rtl="0" algn="l">
              <a:spcBef>
                <a:spcPts val="0"/>
              </a:spcBef>
              <a:spcAft>
                <a:spcPts val="0"/>
              </a:spcAft>
              <a:buNone/>
            </a:pPr>
            <a:r>
              <a:t/>
            </a:r>
            <a:endParaRPr sz="3600">
              <a:latin typeface="Proxima Nova"/>
              <a:ea typeface="Proxima Nova"/>
              <a:cs typeface="Proxima Nova"/>
              <a:sym typeface="Proxima Nova"/>
            </a:endParaRPr>
          </a:p>
          <a:p>
            <a:pPr indent="-457200" lvl="0" marL="457200" rtl="0" algn="l">
              <a:spcBef>
                <a:spcPts val="0"/>
              </a:spcBef>
              <a:spcAft>
                <a:spcPts val="0"/>
              </a:spcAft>
              <a:buSzPts val="3600"/>
              <a:buFont typeface="Proxima Nova"/>
              <a:buChar char="●"/>
            </a:pPr>
            <a:r>
              <a:rPr lang="en-US" sz="3600">
                <a:latin typeface="Proxima Nova"/>
                <a:ea typeface="Proxima Nova"/>
                <a:cs typeface="Proxima Nova"/>
                <a:sym typeface="Proxima Nova"/>
              </a:rPr>
              <a:t>Int/uint are alias of int256/uint256</a:t>
            </a:r>
            <a:endParaRPr sz="3600">
              <a:latin typeface="Proxima Nova"/>
              <a:ea typeface="Proxima Nova"/>
              <a:cs typeface="Proxima Nova"/>
              <a:sym typeface="Proxima Nova"/>
            </a:endParaRPr>
          </a:p>
        </p:txBody>
      </p:sp>
      <p:sp>
        <p:nvSpPr>
          <p:cNvPr id="831" name="Google Shape;831;p66"/>
          <p:cNvSpPr txBox="1"/>
          <p:nvPr/>
        </p:nvSpPr>
        <p:spPr>
          <a:xfrm>
            <a:off x="939014" y="12438375"/>
            <a:ext cx="5363400" cy="1400100"/>
          </a:xfrm>
          <a:prstGeom prst="rect">
            <a:avLst/>
          </a:prstGeom>
          <a:noFill/>
          <a:ln>
            <a:noFill/>
          </a:ln>
        </p:spPr>
        <p:txBody>
          <a:bodyPr anchorCtr="0" anchor="t" bIns="91450" lIns="91450" spcFirstLastPara="1" rIns="91450" wrap="square" tIns="91450">
            <a:noAutofit/>
          </a:bodyPr>
          <a:lstStyle/>
          <a:p>
            <a:pPr indent="0" lvl="0" marL="0" rtl="0" algn="ctr">
              <a:spcBef>
                <a:spcPts val="0"/>
              </a:spcBef>
              <a:spcAft>
                <a:spcPts val="0"/>
              </a:spcAft>
              <a:buNone/>
            </a:pPr>
            <a:r>
              <a:t/>
            </a:r>
            <a:endParaRPr sz="2400">
              <a:latin typeface="Proxima Nova"/>
              <a:ea typeface="Proxima Nova"/>
              <a:cs typeface="Proxima Nova"/>
              <a:sym typeface="Proxima Nova"/>
            </a:endParaRPr>
          </a:p>
          <a:p>
            <a:pPr indent="0" lvl="0" marL="0" rtl="0" algn="l">
              <a:spcBef>
                <a:spcPts val="0"/>
              </a:spcBef>
              <a:spcAft>
                <a:spcPts val="0"/>
              </a:spcAft>
              <a:buNone/>
            </a:pPr>
            <a:r>
              <a:rPr lang="en-US" sz="2400">
                <a:solidFill>
                  <a:srgbClr val="B7B7B7"/>
                </a:solidFill>
                <a:latin typeface="Proxima Nova"/>
                <a:ea typeface="Proxima Nova"/>
                <a:cs typeface="Proxima Nova"/>
                <a:sym typeface="Proxima Nova"/>
              </a:rPr>
              <a:t>AUTHOR: MINXING CHEN</a:t>
            </a:r>
            <a:endParaRPr sz="2400">
              <a:solidFill>
                <a:srgbClr val="B7B7B7"/>
              </a:solidFill>
              <a:latin typeface="Proxima Nova"/>
              <a:ea typeface="Proxima Nova"/>
              <a:cs typeface="Proxima Nova"/>
              <a:sym typeface="Proxima Nova"/>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5" name="Shape 835"/>
        <p:cNvGrpSpPr/>
        <p:nvPr/>
      </p:nvGrpSpPr>
      <p:grpSpPr>
        <a:xfrm>
          <a:off x="0" y="0"/>
          <a:ext cx="0" cy="0"/>
          <a:chOff x="0" y="0"/>
          <a:chExt cx="0" cy="0"/>
        </a:xfrm>
      </p:grpSpPr>
      <p:sp>
        <p:nvSpPr>
          <p:cNvPr id="836" name="Google Shape;836;p67"/>
          <p:cNvSpPr txBox="1"/>
          <p:nvPr>
            <p:ph type="title"/>
          </p:nvPr>
        </p:nvSpPr>
        <p:spPr>
          <a:xfrm>
            <a:off x="2925793" y="893096"/>
            <a:ext cx="19471800" cy="1002900"/>
          </a:xfrm>
          <a:prstGeom prst="rect">
            <a:avLst/>
          </a:prstGeom>
        </p:spPr>
        <p:txBody>
          <a:bodyPr anchorCtr="0" anchor="ctr" bIns="243700" lIns="243700" spcFirstLastPara="1" rIns="243700" wrap="square" tIns="243700">
            <a:noAutofit/>
          </a:bodyPr>
          <a:lstStyle/>
          <a:p>
            <a:pPr indent="0" lvl="0" marL="0" rtl="0" algn="l">
              <a:spcBef>
                <a:spcPts val="0"/>
              </a:spcBef>
              <a:spcAft>
                <a:spcPts val="0"/>
              </a:spcAft>
              <a:buClr>
                <a:schemeClr val="dk1"/>
              </a:buClr>
              <a:buSzPts val="1100"/>
              <a:buFont typeface="Arial"/>
              <a:buNone/>
            </a:pPr>
            <a:r>
              <a:rPr lang="en-US"/>
              <a:t>INTEGERS</a:t>
            </a:r>
            <a:endParaRPr/>
          </a:p>
        </p:txBody>
      </p:sp>
      <p:sp>
        <p:nvSpPr>
          <p:cNvPr id="837" name="Google Shape;837;p67"/>
          <p:cNvSpPr txBox="1"/>
          <p:nvPr>
            <p:ph idx="1" type="body"/>
          </p:nvPr>
        </p:nvSpPr>
        <p:spPr>
          <a:xfrm>
            <a:off x="3025305" y="3122399"/>
            <a:ext cx="8568600" cy="8080800"/>
          </a:xfrm>
          <a:prstGeom prst="rect">
            <a:avLst/>
          </a:prstGeom>
        </p:spPr>
        <p:txBody>
          <a:bodyPr anchorCtr="0" anchor="t" bIns="243700" lIns="243700" spcFirstLastPara="1" rIns="243700" wrap="square" tIns="243700">
            <a:noAutofit/>
          </a:bodyPr>
          <a:lstStyle/>
          <a:p>
            <a:pPr indent="0" lvl="0" marL="0" rtl="0" algn="ctr">
              <a:spcBef>
                <a:spcPts val="0"/>
              </a:spcBef>
              <a:spcAft>
                <a:spcPts val="0"/>
              </a:spcAft>
              <a:buNone/>
            </a:pPr>
            <a:r>
              <a:rPr b="1" lang="en-US" sz="6000"/>
              <a:t>Bits Operation</a:t>
            </a:r>
            <a:endParaRPr b="1" sz="6000"/>
          </a:p>
          <a:p>
            <a:pPr indent="0" lvl="0" marL="0" rtl="0" algn="ctr">
              <a:spcBef>
                <a:spcPts val="0"/>
              </a:spcBef>
              <a:spcAft>
                <a:spcPts val="0"/>
              </a:spcAft>
              <a:buNone/>
            </a:pPr>
            <a:r>
              <a:rPr lang="en-US" sz="3600"/>
              <a:t>(Performed on Two’s Complement)</a:t>
            </a:r>
            <a:endParaRPr sz="3600"/>
          </a:p>
          <a:p>
            <a:pPr indent="0" lvl="0" marL="0" rtl="0" algn="ctr">
              <a:spcBef>
                <a:spcPts val="0"/>
              </a:spcBef>
              <a:spcAft>
                <a:spcPts val="0"/>
              </a:spcAft>
              <a:buNone/>
            </a:pPr>
            <a:r>
              <a:t/>
            </a:r>
            <a:endParaRPr sz="4800">
              <a:solidFill>
                <a:srgbClr val="E74C3C"/>
              </a:solidFill>
              <a:latin typeface="Courier New"/>
              <a:ea typeface="Courier New"/>
              <a:cs typeface="Courier New"/>
              <a:sym typeface="Courier New"/>
            </a:endParaRPr>
          </a:p>
          <a:p>
            <a:pPr indent="0" lvl="0" marL="0" rtl="0" algn="ctr">
              <a:spcBef>
                <a:spcPts val="0"/>
              </a:spcBef>
              <a:spcAft>
                <a:spcPts val="0"/>
              </a:spcAft>
              <a:buNone/>
            </a:pPr>
            <a:r>
              <a:t/>
            </a:r>
            <a:endParaRPr sz="4800">
              <a:solidFill>
                <a:srgbClr val="E74C3C"/>
              </a:solidFill>
              <a:latin typeface="Courier New"/>
              <a:ea typeface="Courier New"/>
              <a:cs typeface="Courier New"/>
              <a:sym typeface="Courier New"/>
            </a:endParaRPr>
          </a:p>
          <a:p>
            <a:pPr indent="0" lvl="0" marL="0" rtl="0" algn="ctr">
              <a:spcBef>
                <a:spcPts val="0"/>
              </a:spcBef>
              <a:spcAft>
                <a:spcPts val="0"/>
              </a:spcAft>
              <a:buNone/>
            </a:pPr>
            <a:r>
              <a:t/>
            </a:r>
            <a:endParaRPr sz="4800">
              <a:solidFill>
                <a:srgbClr val="E74C3C"/>
              </a:solidFill>
              <a:latin typeface="Courier New"/>
              <a:ea typeface="Courier New"/>
              <a:cs typeface="Courier New"/>
              <a:sym typeface="Courier New"/>
            </a:endParaRPr>
          </a:p>
          <a:p>
            <a:pPr indent="0" lvl="0" marL="0" rtl="0" algn="ctr">
              <a:spcBef>
                <a:spcPts val="0"/>
              </a:spcBef>
              <a:spcAft>
                <a:spcPts val="0"/>
              </a:spcAft>
              <a:buNone/>
            </a:pPr>
            <a:r>
              <a:t/>
            </a:r>
            <a:endParaRPr b="1" sz="4800">
              <a:solidFill>
                <a:srgbClr val="E74C3C"/>
              </a:solidFill>
            </a:endParaRPr>
          </a:p>
          <a:p>
            <a:pPr indent="0" lvl="0" marL="0" rtl="0" algn="ctr">
              <a:spcBef>
                <a:spcPts val="0"/>
              </a:spcBef>
              <a:spcAft>
                <a:spcPts val="0"/>
              </a:spcAft>
              <a:buNone/>
            </a:pPr>
            <a:r>
              <a:rPr b="1" lang="en-US" sz="4800">
                <a:solidFill>
                  <a:srgbClr val="E74C3C"/>
                </a:solidFill>
              </a:rPr>
              <a:t>~int256(0)</a:t>
            </a:r>
            <a:r>
              <a:rPr b="1" lang="en-US" sz="4800">
                <a:solidFill>
                  <a:srgbClr val="E74C3C"/>
                </a:solidFill>
                <a:highlight>
                  <a:srgbClr val="FFFFFF"/>
                </a:highlight>
              </a:rPr>
              <a:t> </a:t>
            </a:r>
            <a:r>
              <a:rPr b="1" lang="en-US" sz="4800">
                <a:solidFill>
                  <a:srgbClr val="E74C3C"/>
                </a:solidFill>
              </a:rPr>
              <a:t>==</a:t>
            </a:r>
            <a:r>
              <a:rPr b="1" lang="en-US" sz="4800">
                <a:solidFill>
                  <a:srgbClr val="E74C3C"/>
                </a:solidFill>
                <a:highlight>
                  <a:srgbClr val="FFFFFF"/>
                </a:highlight>
              </a:rPr>
              <a:t> </a:t>
            </a:r>
            <a:r>
              <a:rPr b="1" lang="en-US" sz="4800">
                <a:solidFill>
                  <a:srgbClr val="E74C3C"/>
                </a:solidFill>
              </a:rPr>
              <a:t>int256(-1)</a:t>
            </a:r>
            <a:endParaRPr b="1" sz="4800"/>
          </a:p>
        </p:txBody>
      </p:sp>
      <p:sp>
        <p:nvSpPr>
          <p:cNvPr id="838" name="Google Shape;838;p67"/>
          <p:cNvSpPr txBox="1"/>
          <p:nvPr>
            <p:ph idx="3" type="body"/>
          </p:nvPr>
        </p:nvSpPr>
        <p:spPr>
          <a:xfrm>
            <a:off x="12555710" y="3122399"/>
            <a:ext cx="8568600" cy="8080800"/>
          </a:xfrm>
          <a:prstGeom prst="rect">
            <a:avLst/>
          </a:prstGeom>
        </p:spPr>
        <p:txBody>
          <a:bodyPr anchorCtr="0" anchor="t" bIns="243700" lIns="243700" spcFirstLastPara="1" rIns="243700" wrap="square" tIns="243700">
            <a:noAutofit/>
          </a:bodyPr>
          <a:lstStyle/>
          <a:p>
            <a:pPr indent="0" lvl="0" marL="0" rtl="0" algn="ctr">
              <a:spcBef>
                <a:spcPts val="0"/>
              </a:spcBef>
              <a:spcAft>
                <a:spcPts val="0"/>
              </a:spcAft>
              <a:buNone/>
            </a:pPr>
            <a:r>
              <a:rPr b="1" lang="en-US" sz="6000"/>
              <a:t>Shifts</a:t>
            </a:r>
            <a:endParaRPr b="1" sz="6000"/>
          </a:p>
          <a:p>
            <a:pPr indent="0" lvl="0" marL="0" rtl="0" algn="ctr">
              <a:spcBef>
                <a:spcPts val="0"/>
              </a:spcBef>
              <a:spcAft>
                <a:spcPts val="0"/>
              </a:spcAft>
              <a:buNone/>
            </a:pPr>
            <a:r>
              <a:t/>
            </a:r>
            <a:endParaRPr b="1" sz="6000"/>
          </a:p>
          <a:p>
            <a:pPr indent="0" lvl="0" marL="0" rtl="0" algn="ctr">
              <a:spcBef>
                <a:spcPts val="0"/>
              </a:spcBef>
              <a:spcAft>
                <a:spcPts val="0"/>
              </a:spcAft>
              <a:buNone/>
            </a:pPr>
            <a:r>
              <a:t/>
            </a:r>
            <a:endParaRPr b="1" sz="4800"/>
          </a:p>
          <a:p>
            <a:pPr indent="0" lvl="0" marL="0" rtl="0" algn="ctr">
              <a:spcBef>
                <a:spcPts val="0"/>
              </a:spcBef>
              <a:spcAft>
                <a:spcPts val="0"/>
              </a:spcAft>
              <a:buNone/>
            </a:pPr>
            <a:r>
              <a:t/>
            </a:r>
            <a:endParaRPr b="1" sz="4800"/>
          </a:p>
          <a:p>
            <a:pPr indent="0" lvl="0" marL="0" rtl="0" algn="ctr">
              <a:spcBef>
                <a:spcPts val="0"/>
              </a:spcBef>
              <a:spcAft>
                <a:spcPts val="0"/>
              </a:spcAft>
              <a:buNone/>
            </a:pPr>
            <a:r>
              <a:rPr b="1" lang="en-US" sz="4800">
                <a:solidFill>
                  <a:srgbClr val="E74C3C"/>
                </a:solidFill>
              </a:rPr>
              <a:t>x</a:t>
            </a:r>
            <a:r>
              <a:rPr b="1" lang="en-US" sz="4800">
                <a:solidFill>
                  <a:srgbClr val="E74C3C"/>
                </a:solidFill>
                <a:highlight>
                  <a:srgbClr val="FFFFFF"/>
                </a:highlight>
              </a:rPr>
              <a:t> </a:t>
            </a:r>
            <a:r>
              <a:rPr b="1" lang="en-US" sz="4800">
                <a:solidFill>
                  <a:srgbClr val="E74C3C"/>
                </a:solidFill>
              </a:rPr>
              <a:t>&lt;&lt;</a:t>
            </a:r>
            <a:r>
              <a:rPr b="1" lang="en-US" sz="4800">
                <a:solidFill>
                  <a:srgbClr val="E74C3C"/>
                </a:solidFill>
                <a:highlight>
                  <a:srgbClr val="FFFFFF"/>
                </a:highlight>
              </a:rPr>
              <a:t> </a:t>
            </a:r>
            <a:r>
              <a:rPr b="1" lang="en-US" sz="4800">
                <a:solidFill>
                  <a:srgbClr val="E74C3C"/>
                </a:solidFill>
              </a:rPr>
              <a:t>y == x</a:t>
            </a:r>
            <a:r>
              <a:rPr b="1" lang="en-US" sz="4800">
                <a:solidFill>
                  <a:srgbClr val="E74C3C"/>
                </a:solidFill>
                <a:highlight>
                  <a:srgbClr val="FFFFFF"/>
                </a:highlight>
              </a:rPr>
              <a:t> </a:t>
            </a:r>
            <a:r>
              <a:rPr b="1" lang="en-US" sz="4800">
                <a:solidFill>
                  <a:srgbClr val="E74C3C"/>
                </a:solidFill>
              </a:rPr>
              <a:t>*</a:t>
            </a:r>
            <a:r>
              <a:rPr b="1" lang="en-US" sz="4800">
                <a:solidFill>
                  <a:srgbClr val="E74C3C"/>
                </a:solidFill>
                <a:highlight>
                  <a:srgbClr val="FFFFFF"/>
                </a:highlight>
              </a:rPr>
              <a:t> </a:t>
            </a:r>
            <a:r>
              <a:rPr b="1" lang="en-US" sz="4800">
                <a:solidFill>
                  <a:srgbClr val="E74C3C"/>
                </a:solidFill>
              </a:rPr>
              <a:t>2**y</a:t>
            </a:r>
            <a:endParaRPr b="1" sz="4800">
              <a:solidFill>
                <a:srgbClr val="E74C3C"/>
              </a:solidFill>
            </a:endParaRPr>
          </a:p>
          <a:p>
            <a:pPr indent="0" lvl="0" marL="0" rtl="0" algn="ctr">
              <a:spcBef>
                <a:spcPts val="0"/>
              </a:spcBef>
              <a:spcAft>
                <a:spcPts val="0"/>
              </a:spcAft>
              <a:buNone/>
            </a:pPr>
            <a:r>
              <a:t/>
            </a:r>
            <a:endParaRPr b="1" sz="4800">
              <a:solidFill>
                <a:srgbClr val="E74C3C"/>
              </a:solidFill>
            </a:endParaRPr>
          </a:p>
          <a:p>
            <a:pPr indent="0" lvl="0" marL="0" rtl="0" algn="ctr">
              <a:spcBef>
                <a:spcPts val="0"/>
              </a:spcBef>
              <a:spcAft>
                <a:spcPts val="0"/>
              </a:spcAft>
              <a:buNone/>
            </a:pPr>
            <a:r>
              <a:rPr b="1" lang="en-US" sz="4800">
                <a:solidFill>
                  <a:srgbClr val="E74C3C"/>
                </a:solidFill>
              </a:rPr>
              <a:t>x</a:t>
            </a:r>
            <a:r>
              <a:rPr b="1" lang="en-US" sz="4800">
                <a:solidFill>
                  <a:srgbClr val="E74C3C"/>
                </a:solidFill>
                <a:highlight>
                  <a:srgbClr val="FFFFFF"/>
                </a:highlight>
              </a:rPr>
              <a:t> </a:t>
            </a:r>
            <a:r>
              <a:rPr b="1" lang="en-US" sz="4800">
                <a:solidFill>
                  <a:srgbClr val="E74C3C"/>
                </a:solidFill>
              </a:rPr>
              <a:t>&gt;&gt;</a:t>
            </a:r>
            <a:r>
              <a:rPr b="1" lang="en-US" sz="4800">
                <a:solidFill>
                  <a:srgbClr val="E74C3C"/>
                </a:solidFill>
                <a:highlight>
                  <a:srgbClr val="FFFFFF"/>
                </a:highlight>
              </a:rPr>
              <a:t> </a:t>
            </a:r>
            <a:r>
              <a:rPr b="1" lang="en-US" sz="4800">
                <a:solidFill>
                  <a:srgbClr val="E74C3C"/>
                </a:solidFill>
              </a:rPr>
              <a:t>y == x / 2 ** y</a:t>
            </a:r>
            <a:endParaRPr b="1" sz="4800">
              <a:solidFill>
                <a:srgbClr val="E74C3C"/>
              </a:solidFill>
            </a:endParaRPr>
          </a:p>
        </p:txBody>
      </p:sp>
      <p:sp>
        <p:nvSpPr>
          <p:cNvPr id="839" name="Google Shape;839;p67"/>
          <p:cNvSpPr txBox="1"/>
          <p:nvPr>
            <p:ph idx="2" type="subTitle"/>
          </p:nvPr>
        </p:nvSpPr>
        <p:spPr>
          <a:xfrm>
            <a:off x="2925793" y="1896000"/>
            <a:ext cx="14312700" cy="611100"/>
          </a:xfrm>
          <a:prstGeom prst="rect">
            <a:avLst/>
          </a:prstGeom>
        </p:spPr>
        <p:txBody>
          <a:bodyPr anchorCtr="0" anchor="ctr" bIns="243700" lIns="243700" spcFirstLastPara="1" rIns="243700" wrap="square" tIns="243700">
            <a:noAutofit/>
          </a:bodyPr>
          <a:lstStyle/>
          <a:p>
            <a:pPr indent="0" lvl="0" marL="0" rtl="0" algn="l">
              <a:spcBef>
                <a:spcPts val="0"/>
              </a:spcBef>
              <a:spcAft>
                <a:spcPts val="0"/>
              </a:spcAft>
              <a:buNone/>
            </a:pPr>
            <a:r>
              <a:rPr lang="en-US">
                <a:solidFill>
                  <a:srgbClr val="000000"/>
                </a:solidFill>
              </a:rPr>
              <a:t>VALUE TYPE</a:t>
            </a:r>
            <a:endParaRPr>
              <a:solidFill>
                <a:srgbClr val="000000"/>
              </a:solidFill>
            </a:endParaRPr>
          </a:p>
        </p:txBody>
      </p:sp>
      <p:sp>
        <p:nvSpPr>
          <p:cNvPr id="840" name="Google Shape;840;p67"/>
          <p:cNvSpPr txBox="1"/>
          <p:nvPr/>
        </p:nvSpPr>
        <p:spPr>
          <a:xfrm>
            <a:off x="625850" y="12144875"/>
            <a:ext cx="5363400" cy="1400100"/>
          </a:xfrm>
          <a:prstGeom prst="rect">
            <a:avLst/>
          </a:prstGeom>
          <a:noFill/>
          <a:ln>
            <a:noFill/>
          </a:ln>
        </p:spPr>
        <p:txBody>
          <a:bodyPr anchorCtr="0" anchor="t" bIns="91450" lIns="91450" spcFirstLastPara="1" rIns="91450" wrap="square" tIns="91450">
            <a:noAutofit/>
          </a:bodyPr>
          <a:lstStyle/>
          <a:p>
            <a:pPr indent="0" lvl="0" marL="0" rtl="0" algn="ctr">
              <a:spcBef>
                <a:spcPts val="0"/>
              </a:spcBef>
              <a:spcAft>
                <a:spcPts val="0"/>
              </a:spcAft>
              <a:buNone/>
            </a:pPr>
            <a:r>
              <a:t/>
            </a:r>
            <a:endParaRPr sz="2400">
              <a:latin typeface="Proxima Nova"/>
              <a:ea typeface="Proxima Nova"/>
              <a:cs typeface="Proxima Nova"/>
              <a:sym typeface="Proxima Nova"/>
            </a:endParaRPr>
          </a:p>
          <a:p>
            <a:pPr indent="0" lvl="0" marL="0" rtl="0" algn="l">
              <a:spcBef>
                <a:spcPts val="0"/>
              </a:spcBef>
              <a:spcAft>
                <a:spcPts val="0"/>
              </a:spcAft>
              <a:buNone/>
            </a:pPr>
            <a:r>
              <a:rPr lang="en-US" sz="2400">
                <a:solidFill>
                  <a:srgbClr val="B7B7B7"/>
                </a:solidFill>
                <a:latin typeface="Proxima Nova"/>
                <a:ea typeface="Proxima Nova"/>
                <a:cs typeface="Proxima Nova"/>
                <a:sym typeface="Proxima Nova"/>
              </a:rPr>
              <a:t>AUTHOR: MINXING CHEN</a:t>
            </a:r>
            <a:endParaRPr sz="2400">
              <a:solidFill>
                <a:srgbClr val="B7B7B7"/>
              </a:solidFill>
              <a:latin typeface="Proxima Nova"/>
              <a:ea typeface="Proxima Nova"/>
              <a:cs typeface="Proxima Nova"/>
              <a:sym typeface="Proxima Nova"/>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44" name="Shape 844"/>
        <p:cNvGrpSpPr/>
        <p:nvPr/>
      </p:nvGrpSpPr>
      <p:grpSpPr>
        <a:xfrm>
          <a:off x="0" y="0"/>
          <a:ext cx="0" cy="0"/>
          <a:chOff x="0" y="0"/>
          <a:chExt cx="0" cy="0"/>
        </a:xfrm>
      </p:grpSpPr>
      <p:sp>
        <p:nvSpPr>
          <p:cNvPr id="845" name="Google Shape;845;p68"/>
          <p:cNvSpPr txBox="1"/>
          <p:nvPr>
            <p:ph type="title"/>
          </p:nvPr>
        </p:nvSpPr>
        <p:spPr>
          <a:xfrm>
            <a:off x="2925793" y="893096"/>
            <a:ext cx="19471800" cy="1002900"/>
          </a:xfrm>
          <a:prstGeom prst="rect">
            <a:avLst/>
          </a:prstGeom>
        </p:spPr>
        <p:txBody>
          <a:bodyPr anchorCtr="0" anchor="ctr" bIns="243700" lIns="243700" spcFirstLastPara="1" rIns="243700" wrap="square" tIns="243700">
            <a:noAutofit/>
          </a:bodyPr>
          <a:lstStyle/>
          <a:p>
            <a:pPr indent="0" lvl="0" marL="0" rtl="0" algn="l">
              <a:spcBef>
                <a:spcPts val="0"/>
              </a:spcBef>
              <a:spcAft>
                <a:spcPts val="0"/>
              </a:spcAft>
              <a:buClr>
                <a:schemeClr val="dk1"/>
              </a:buClr>
              <a:buSzPts val="1100"/>
              <a:buFont typeface="Arial"/>
              <a:buNone/>
            </a:pPr>
            <a:r>
              <a:rPr lang="en-US"/>
              <a:t>INTEGERS</a:t>
            </a:r>
            <a:endParaRPr/>
          </a:p>
        </p:txBody>
      </p:sp>
      <p:sp>
        <p:nvSpPr>
          <p:cNvPr id="846" name="Google Shape;846;p68"/>
          <p:cNvSpPr txBox="1"/>
          <p:nvPr>
            <p:ph idx="1" type="body"/>
          </p:nvPr>
        </p:nvSpPr>
        <p:spPr>
          <a:xfrm>
            <a:off x="3025305" y="3122399"/>
            <a:ext cx="8568600" cy="8080800"/>
          </a:xfrm>
          <a:prstGeom prst="rect">
            <a:avLst/>
          </a:prstGeom>
        </p:spPr>
        <p:txBody>
          <a:bodyPr anchorCtr="0" anchor="t" bIns="243700" lIns="243700" spcFirstLastPara="1" rIns="243700" wrap="square" tIns="243700">
            <a:noAutofit/>
          </a:bodyPr>
          <a:lstStyle/>
          <a:p>
            <a:pPr indent="0" lvl="0" marL="0" rtl="0" algn="ctr">
              <a:spcBef>
                <a:spcPts val="0"/>
              </a:spcBef>
              <a:spcAft>
                <a:spcPts val="0"/>
              </a:spcAft>
              <a:buNone/>
            </a:pPr>
            <a:r>
              <a:rPr b="1" lang="en-US" sz="6000"/>
              <a:t>Addition / Subtraction</a:t>
            </a:r>
            <a:endParaRPr b="1" sz="6000"/>
          </a:p>
          <a:p>
            <a:pPr indent="0" lvl="0" marL="0" rtl="0" algn="ctr">
              <a:spcBef>
                <a:spcPts val="0"/>
              </a:spcBef>
              <a:spcAft>
                <a:spcPts val="0"/>
              </a:spcAft>
              <a:buNone/>
            </a:pPr>
            <a:r>
              <a:rPr lang="en-US"/>
              <a:t>(Performed on usual semantics)</a:t>
            </a:r>
            <a:endParaRPr/>
          </a:p>
          <a:p>
            <a:pPr indent="0" lvl="0" marL="0" rtl="0" algn="ctr">
              <a:spcBef>
                <a:spcPts val="0"/>
              </a:spcBef>
              <a:spcAft>
                <a:spcPts val="0"/>
              </a:spcAft>
              <a:buNone/>
            </a:pPr>
            <a:r>
              <a:t/>
            </a:r>
            <a:endParaRPr/>
          </a:p>
          <a:p>
            <a:pPr indent="0" lvl="0" marL="0" rtl="0" algn="ctr">
              <a:spcBef>
                <a:spcPts val="0"/>
              </a:spcBef>
              <a:spcAft>
                <a:spcPts val="0"/>
              </a:spcAft>
              <a:buNone/>
            </a:pPr>
            <a:r>
              <a:t/>
            </a:r>
            <a:endParaRPr/>
          </a:p>
          <a:p>
            <a:pPr indent="0" lvl="0" marL="0" rtl="0" algn="ctr">
              <a:spcBef>
                <a:spcPts val="0"/>
              </a:spcBef>
              <a:spcAft>
                <a:spcPts val="0"/>
              </a:spcAft>
              <a:buNone/>
            </a:pPr>
            <a:r>
              <a:t/>
            </a:r>
            <a:endParaRPr/>
          </a:p>
          <a:p>
            <a:pPr indent="0" lvl="0" marL="0" rtl="0" algn="ctr">
              <a:spcBef>
                <a:spcPts val="0"/>
              </a:spcBef>
              <a:spcAft>
                <a:spcPts val="0"/>
              </a:spcAft>
              <a:buNone/>
            </a:pPr>
            <a:r>
              <a:t/>
            </a:r>
            <a:endParaRPr b="1" sz="4800">
              <a:solidFill>
                <a:srgbClr val="E74C3C"/>
              </a:solidFill>
            </a:endParaRPr>
          </a:p>
          <a:p>
            <a:pPr indent="0" lvl="0" marL="0" rtl="0" algn="ctr">
              <a:spcBef>
                <a:spcPts val="0"/>
              </a:spcBef>
              <a:spcAft>
                <a:spcPts val="0"/>
              </a:spcAft>
              <a:buNone/>
            </a:pPr>
            <a:r>
              <a:rPr b="1" lang="en-US" sz="4800">
                <a:solidFill>
                  <a:srgbClr val="E74C3C"/>
                </a:solidFill>
              </a:rPr>
              <a:t>uint256(0)</a:t>
            </a:r>
            <a:r>
              <a:rPr b="1" lang="en-US" sz="4800">
                <a:solidFill>
                  <a:srgbClr val="E74C3C"/>
                </a:solidFill>
                <a:highlight>
                  <a:srgbClr val="FFFFFF"/>
                </a:highlight>
              </a:rPr>
              <a:t> </a:t>
            </a:r>
            <a:r>
              <a:rPr b="1" lang="en-US" sz="4800">
                <a:solidFill>
                  <a:srgbClr val="E74C3C"/>
                </a:solidFill>
              </a:rPr>
              <a:t>-</a:t>
            </a:r>
            <a:r>
              <a:rPr b="1" lang="en-US" sz="4800">
                <a:solidFill>
                  <a:srgbClr val="E74C3C"/>
                </a:solidFill>
                <a:highlight>
                  <a:srgbClr val="FFFFFF"/>
                </a:highlight>
              </a:rPr>
              <a:t> </a:t>
            </a:r>
            <a:r>
              <a:rPr b="1" lang="en-US" sz="4800">
                <a:solidFill>
                  <a:srgbClr val="E74C3C"/>
                </a:solidFill>
              </a:rPr>
              <a:t>uint256(1)</a:t>
            </a:r>
            <a:r>
              <a:rPr b="1" lang="en-US" sz="4800">
                <a:solidFill>
                  <a:srgbClr val="E74C3C"/>
                </a:solidFill>
                <a:highlight>
                  <a:srgbClr val="FFFFFF"/>
                </a:highlight>
              </a:rPr>
              <a:t> </a:t>
            </a:r>
            <a:r>
              <a:rPr b="1" lang="en-US" sz="4800">
                <a:solidFill>
                  <a:srgbClr val="E74C3C"/>
                </a:solidFill>
              </a:rPr>
              <a:t>==</a:t>
            </a:r>
            <a:r>
              <a:rPr b="1" lang="en-US" sz="4800">
                <a:solidFill>
                  <a:srgbClr val="E74C3C"/>
                </a:solidFill>
                <a:highlight>
                  <a:srgbClr val="FFFFFF"/>
                </a:highlight>
              </a:rPr>
              <a:t> </a:t>
            </a:r>
            <a:r>
              <a:rPr b="1" lang="en-US" sz="4800">
                <a:solidFill>
                  <a:srgbClr val="E74C3C"/>
                </a:solidFill>
              </a:rPr>
              <a:t>2**256</a:t>
            </a:r>
            <a:r>
              <a:rPr b="1" lang="en-US" sz="4800">
                <a:solidFill>
                  <a:srgbClr val="E74C3C"/>
                </a:solidFill>
                <a:highlight>
                  <a:srgbClr val="FFFFFF"/>
                </a:highlight>
              </a:rPr>
              <a:t> </a:t>
            </a:r>
            <a:r>
              <a:rPr b="1" lang="en-US" sz="4800">
                <a:solidFill>
                  <a:srgbClr val="E74C3C"/>
                </a:solidFill>
              </a:rPr>
              <a:t>-</a:t>
            </a:r>
            <a:r>
              <a:rPr b="1" lang="en-US" sz="4800">
                <a:solidFill>
                  <a:srgbClr val="E74C3C"/>
                </a:solidFill>
                <a:highlight>
                  <a:srgbClr val="FFFFFF"/>
                </a:highlight>
              </a:rPr>
              <a:t> </a:t>
            </a:r>
            <a:r>
              <a:rPr b="1" lang="en-US" sz="4800">
                <a:solidFill>
                  <a:srgbClr val="E74C3C"/>
                </a:solidFill>
              </a:rPr>
              <a:t>1</a:t>
            </a:r>
            <a:endParaRPr b="1" sz="4800"/>
          </a:p>
        </p:txBody>
      </p:sp>
      <p:sp>
        <p:nvSpPr>
          <p:cNvPr id="847" name="Google Shape;847;p68"/>
          <p:cNvSpPr txBox="1"/>
          <p:nvPr>
            <p:ph idx="3" type="body"/>
          </p:nvPr>
        </p:nvSpPr>
        <p:spPr>
          <a:xfrm>
            <a:off x="12555710" y="3122399"/>
            <a:ext cx="8568600" cy="8080800"/>
          </a:xfrm>
          <a:prstGeom prst="rect">
            <a:avLst/>
          </a:prstGeom>
        </p:spPr>
        <p:txBody>
          <a:bodyPr anchorCtr="0" anchor="t" bIns="243700" lIns="243700" spcFirstLastPara="1" rIns="243700" wrap="square" tIns="243700">
            <a:noAutofit/>
          </a:bodyPr>
          <a:lstStyle/>
          <a:p>
            <a:pPr indent="0" lvl="0" marL="0" rtl="0" algn="ctr">
              <a:spcBef>
                <a:spcPts val="0"/>
              </a:spcBef>
              <a:spcAft>
                <a:spcPts val="0"/>
              </a:spcAft>
              <a:buNone/>
            </a:pPr>
            <a:r>
              <a:rPr b="1" lang="en-US" sz="6000"/>
              <a:t>Multiplication / Division</a:t>
            </a:r>
            <a:endParaRPr b="1" sz="6000"/>
          </a:p>
          <a:p>
            <a:pPr indent="0" lvl="0" marL="0" rtl="0" algn="ctr">
              <a:spcBef>
                <a:spcPts val="0"/>
              </a:spcBef>
              <a:spcAft>
                <a:spcPts val="0"/>
              </a:spcAft>
              <a:buNone/>
            </a:pPr>
            <a:r>
              <a:rPr lang="en-US"/>
              <a:t>(Performed on usual semantics)</a:t>
            </a:r>
            <a:endParaRPr/>
          </a:p>
          <a:p>
            <a:pPr indent="0" lvl="0" marL="0" rtl="0" algn="ctr">
              <a:spcBef>
                <a:spcPts val="0"/>
              </a:spcBef>
              <a:spcAft>
                <a:spcPts val="0"/>
              </a:spcAft>
              <a:buNone/>
            </a:pPr>
            <a:r>
              <a:t/>
            </a:r>
            <a:endParaRPr b="1" sz="4800">
              <a:solidFill>
                <a:srgbClr val="E74C3C"/>
              </a:solidFill>
            </a:endParaRPr>
          </a:p>
          <a:p>
            <a:pPr indent="0" lvl="0" marL="0" rtl="0" algn="ctr">
              <a:spcBef>
                <a:spcPts val="0"/>
              </a:spcBef>
              <a:spcAft>
                <a:spcPts val="0"/>
              </a:spcAft>
              <a:buNone/>
            </a:pPr>
            <a:r>
              <a:t/>
            </a:r>
            <a:endParaRPr b="1" sz="4800">
              <a:solidFill>
                <a:srgbClr val="E74C3C"/>
              </a:solidFill>
            </a:endParaRPr>
          </a:p>
          <a:p>
            <a:pPr indent="0" lvl="0" marL="0" rtl="0" algn="ctr">
              <a:spcBef>
                <a:spcPts val="0"/>
              </a:spcBef>
              <a:spcAft>
                <a:spcPts val="0"/>
              </a:spcAft>
              <a:buNone/>
            </a:pPr>
            <a:r>
              <a:t/>
            </a:r>
            <a:endParaRPr b="1" sz="4800"/>
          </a:p>
          <a:p>
            <a:pPr indent="0" lvl="0" marL="0" rtl="0" algn="ctr">
              <a:spcBef>
                <a:spcPts val="0"/>
              </a:spcBef>
              <a:spcAft>
                <a:spcPts val="0"/>
              </a:spcAft>
              <a:buNone/>
            </a:pPr>
            <a:r>
              <a:rPr b="1" lang="en-US" sz="4800">
                <a:solidFill>
                  <a:srgbClr val="E74C3C"/>
                </a:solidFill>
              </a:rPr>
              <a:t>int256(-5)</a:t>
            </a:r>
            <a:r>
              <a:rPr b="1" lang="en-US" sz="4800">
                <a:solidFill>
                  <a:srgbClr val="E74C3C"/>
                </a:solidFill>
                <a:highlight>
                  <a:srgbClr val="FFFFFF"/>
                </a:highlight>
              </a:rPr>
              <a:t> </a:t>
            </a:r>
            <a:r>
              <a:rPr b="1" lang="en-US" sz="4800">
                <a:solidFill>
                  <a:srgbClr val="E74C3C"/>
                </a:solidFill>
              </a:rPr>
              <a:t>/</a:t>
            </a:r>
            <a:r>
              <a:rPr b="1" lang="en-US" sz="4800">
                <a:solidFill>
                  <a:srgbClr val="E74C3C"/>
                </a:solidFill>
                <a:highlight>
                  <a:srgbClr val="FFFFFF"/>
                </a:highlight>
              </a:rPr>
              <a:t> </a:t>
            </a:r>
            <a:r>
              <a:rPr b="1" lang="en-US" sz="4800">
                <a:solidFill>
                  <a:srgbClr val="E74C3C"/>
                </a:solidFill>
              </a:rPr>
              <a:t>int256(2)</a:t>
            </a:r>
            <a:r>
              <a:rPr b="1" lang="en-US" sz="4800">
                <a:solidFill>
                  <a:srgbClr val="E74C3C"/>
                </a:solidFill>
                <a:highlight>
                  <a:srgbClr val="FFFFFF"/>
                </a:highlight>
              </a:rPr>
              <a:t> </a:t>
            </a:r>
            <a:r>
              <a:rPr b="1" lang="en-US" sz="4800">
                <a:solidFill>
                  <a:srgbClr val="E74C3C"/>
                </a:solidFill>
              </a:rPr>
              <a:t>==</a:t>
            </a:r>
            <a:r>
              <a:rPr b="1" lang="en-US" sz="4800">
                <a:solidFill>
                  <a:srgbClr val="E74C3C"/>
                </a:solidFill>
                <a:highlight>
                  <a:srgbClr val="FFFFFF"/>
                </a:highlight>
              </a:rPr>
              <a:t> </a:t>
            </a:r>
            <a:r>
              <a:rPr b="1" lang="en-US" sz="4800">
                <a:solidFill>
                  <a:srgbClr val="E74C3C"/>
                </a:solidFill>
              </a:rPr>
              <a:t>int256(-2)</a:t>
            </a:r>
            <a:endParaRPr b="1" sz="4800">
              <a:solidFill>
                <a:srgbClr val="E74C3C"/>
              </a:solidFill>
            </a:endParaRPr>
          </a:p>
        </p:txBody>
      </p:sp>
      <p:sp>
        <p:nvSpPr>
          <p:cNvPr id="848" name="Google Shape;848;p68"/>
          <p:cNvSpPr txBox="1"/>
          <p:nvPr>
            <p:ph idx="2" type="subTitle"/>
          </p:nvPr>
        </p:nvSpPr>
        <p:spPr>
          <a:xfrm>
            <a:off x="2925793" y="1896000"/>
            <a:ext cx="14312700" cy="611100"/>
          </a:xfrm>
          <a:prstGeom prst="rect">
            <a:avLst/>
          </a:prstGeom>
        </p:spPr>
        <p:txBody>
          <a:bodyPr anchorCtr="0" anchor="ctr" bIns="243700" lIns="243700" spcFirstLastPara="1" rIns="243700" wrap="square" tIns="243700">
            <a:noAutofit/>
          </a:bodyPr>
          <a:lstStyle/>
          <a:p>
            <a:pPr indent="0" lvl="0" marL="0" rtl="0" algn="l">
              <a:spcBef>
                <a:spcPts val="0"/>
              </a:spcBef>
              <a:spcAft>
                <a:spcPts val="0"/>
              </a:spcAft>
              <a:buNone/>
            </a:pPr>
            <a:r>
              <a:rPr lang="en-US">
                <a:solidFill>
                  <a:srgbClr val="000000"/>
                </a:solidFill>
              </a:rPr>
              <a:t>VALUE TYPE</a:t>
            </a:r>
            <a:endParaRPr>
              <a:solidFill>
                <a:srgbClr val="000000"/>
              </a:solidFill>
            </a:endParaRPr>
          </a:p>
        </p:txBody>
      </p:sp>
      <p:sp>
        <p:nvSpPr>
          <p:cNvPr id="849" name="Google Shape;849;p68"/>
          <p:cNvSpPr txBox="1"/>
          <p:nvPr/>
        </p:nvSpPr>
        <p:spPr>
          <a:xfrm>
            <a:off x="625850" y="12144875"/>
            <a:ext cx="5363400" cy="1400100"/>
          </a:xfrm>
          <a:prstGeom prst="rect">
            <a:avLst/>
          </a:prstGeom>
          <a:noFill/>
          <a:ln>
            <a:noFill/>
          </a:ln>
        </p:spPr>
        <p:txBody>
          <a:bodyPr anchorCtr="0" anchor="t" bIns="91450" lIns="91450" spcFirstLastPara="1" rIns="91450" wrap="square" tIns="91450">
            <a:noAutofit/>
          </a:bodyPr>
          <a:lstStyle/>
          <a:p>
            <a:pPr indent="0" lvl="0" marL="0" rtl="0" algn="ctr">
              <a:spcBef>
                <a:spcPts val="0"/>
              </a:spcBef>
              <a:spcAft>
                <a:spcPts val="0"/>
              </a:spcAft>
              <a:buNone/>
            </a:pPr>
            <a:r>
              <a:t/>
            </a:r>
            <a:endParaRPr sz="2400">
              <a:latin typeface="Proxima Nova"/>
              <a:ea typeface="Proxima Nova"/>
              <a:cs typeface="Proxima Nova"/>
              <a:sym typeface="Proxima Nova"/>
            </a:endParaRPr>
          </a:p>
          <a:p>
            <a:pPr indent="0" lvl="0" marL="0" rtl="0" algn="l">
              <a:spcBef>
                <a:spcPts val="0"/>
              </a:spcBef>
              <a:spcAft>
                <a:spcPts val="0"/>
              </a:spcAft>
              <a:buNone/>
            </a:pPr>
            <a:r>
              <a:rPr lang="en-US" sz="2400">
                <a:solidFill>
                  <a:srgbClr val="B7B7B7"/>
                </a:solidFill>
                <a:latin typeface="Proxima Nova"/>
                <a:ea typeface="Proxima Nova"/>
                <a:cs typeface="Proxima Nova"/>
                <a:sym typeface="Proxima Nova"/>
              </a:rPr>
              <a:t>AUTHOR: MINXING CHEN</a:t>
            </a:r>
            <a:endParaRPr sz="2400">
              <a:solidFill>
                <a:srgbClr val="B7B7B7"/>
              </a:solidFill>
              <a:latin typeface="Proxima Nova"/>
              <a:ea typeface="Proxima Nova"/>
              <a:cs typeface="Proxima Nova"/>
              <a:sym typeface="Proxima Nova"/>
            </a:endParaRPr>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3" name="Shape 853"/>
        <p:cNvGrpSpPr/>
        <p:nvPr/>
      </p:nvGrpSpPr>
      <p:grpSpPr>
        <a:xfrm>
          <a:off x="0" y="0"/>
          <a:ext cx="0" cy="0"/>
          <a:chOff x="0" y="0"/>
          <a:chExt cx="0" cy="0"/>
        </a:xfrm>
      </p:grpSpPr>
      <p:sp>
        <p:nvSpPr>
          <p:cNvPr id="854" name="Google Shape;854;p69"/>
          <p:cNvSpPr txBox="1"/>
          <p:nvPr>
            <p:ph type="title"/>
          </p:nvPr>
        </p:nvSpPr>
        <p:spPr>
          <a:xfrm>
            <a:off x="2925793" y="893096"/>
            <a:ext cx="19471800" cy="1002900"/>
          </a:xfrm>
          <a:prstGeom prst="rect">
            <a:avLst/>
          </a:prstGeom>
        </p:spPr>
        <p:txBody>
          <a:bodyPr anchorCtr="0" anchor="ctr" bIns="243700" lIns="243700" spcFirstLastPara="1" rIns="243700" wrap="square" tIns="243700">
            <a:noAutofit/>
          </a:bodyPr>
          <a:lstStyle/>
          <a:p>
            <a:pPr indent="0" lvl="0" marL="0" rtl="0" algn="l">
              <a:spcBef>
                <a:spcPts val="0"/>
              </a:spcBef>
              <a:spcAft>
                <a:spcPts val="0"/>
              </a:spcAft>
              <a:buNone/>
            </a:pPr>
            <a:r>
              <a:rPr lang="en-US"/>
              <a:t>ADDRESS</a:t>
            </a:r>
            <a:endParaRPr/>
          </a:p>
        </p:txBody>
      </p:sp>
      <p:sp>
        <p:nvSpPr>
          <p:cNvPr id="855" name="Google Shape;855;p69"/>
          <p:cNvSpPr txBox="1"/>
          <p:nvPr>
            <p:ph idx="1" type="body"/>
          </p:nvPr>
        </p:nvSpPr>
        <p:spPr>
          <a:xfrm>
            <a:off x="3025305" y="3122399"/>
            <a:ext cx="8568600" cy="8080800"/>
          </a:xfrm>
          <a:prstGeom prst="rect">
            <a:avLst/>
          </a:prstGeom>
        </p:spPr>
        <p:txBody>
          <a:bodyPr anchorCtr="0" anchor="t" bIns="243700" lIns="243700" spcFirstLastPara="1" rIns="243700" wrap="square" tIns="243700">
            <a:noAutofit/>
          </a:bodyPr>
          <a:lstStyle/>
          <a:p>
            <a:pPr indent="0" lvl="0" marL="0" rtl="0" algn="ctr">
              <a:spcBef>
                <a:spcPts val="0"/>
              </a:spcBef>
              <a:spcAft>
                <a:spcPts val="0"/>
              </a:spcAft>
              <a:buNone/>
            </a:pPr>
            <a:r>
              <a:rPr b="1" lang="en-US" sz="4800"/>
              <a:t>Address &amp; Address Payable</a:t>
            </a:r>
            <a:endParaRPr b="1" sz="4800"/>
          </a:p>
          <a:p>
            <a:pPr indent="0" lvl="0" marL="0" rtl="0" algn="l">
              <a:spcBef>
                <a:spcPts val="0"/>
              </a:spcBef>
              <a:spcAft>
                <a:spcPts val="0"/>
              </a:spcAft>
              <a:buNone/>
            </a:pPr>
            <a:r>
              <a:t/>
            </a:r>
            <a:endParaRPr b="1" sz="3600"/>
          </a:p>
          <a:p>
            <a:pPr indent="-457200" lvl="0" marL="457200" rtl="0" algn="l">
              <a:spcBef>
                <a:spcPts val="0"/>
              </a:spcBef>
              <a:spcAft>
                <a:spcPts val="0"/>
              </a:spcAft>
              <a:buSzPts val="3600"/>
              <a:buChar char="●"/>
            </a:pPr>
            <a:r>
              <a:rPr b="1" lang="en-US" sz="3600"/>
              <a:t> </a:t>
            </a:r>
            <a:r>
              <a:rPr lang="en-US" sz="3600"/>
              <a:t>Address: </a:t>
            </a:r>
            <a:r>
              <a:rPr lang="en-US" sz="3600">
                <a:highlight>
                  <a:srgbClr val="FCFCFC"/>
                </a:highlight>
              </a:rPr>
              <a:t>Holds a 20 byte value (size of an Ethereum address).</a:t>
            </a:r>
            <a:endParaRPr sz="3600">
              <a:highlight>
                <a:srgbClr val="FCFCFC"/>
              </a:highlight>
            </a:endParaRPr>
          </a:p>
          <a:p>
            <a:pPr indent="0" lvl="0" marL="457200" rtl="0" algn="l">
              <a:spcBef>
                <a:spcPts val="0"/>
              </a:spcBef>
              <a:spcAft>
                <a:spcPts val="0"/>
              </a:spcAft>
              <a:buNone/>
            </a:pPr>
            <a:r>
              <a:t/>
            </a:r>
            <a:endParaRPr sz="3600">
              <a:highlight>
                <a:srgbClr val="FCFCFC"/>
              </a:highlight>
            </a:endParaRPr>
          </a:p>
          <a:p>
            <a:pPr indent="0" lvl="0" marL="457200" rtl="0" algn="l">
              <a:spcBef>
                <a:spcPts val="0"/>
              </a:spcBef>
              <a:spcAft>
                <a:spcPts val="0"/>
              </a:spcAft>
              <a:buNone/>
            </a:pPr>
            <a:r>
              <a:t/>
            </a:r>
            <a:endParaRPr sz="3600">
              <a:highlight>
                <a:srgbClr val="FCFCFC"/>
              </a:highlight>
            </a:endParaRPr>
          </a:p>
          <a:p>
            <a:pPr indent="0" lvl="0" marL="457200" rtl="0" algn="l">
              <a:spcBef>
                <a:spcPts val="0"/>
              </a:spcBef>
              <a:spcAft>
                <a:spcPts val="0"/>
              </a:spcAft>
              <a:buNone/>
            </a:pPr>
            <a:r>
              <a:t/>
            </a:r>
            <a:endParaRPr sz="3600">
              <a:highlight>
                <a:srgbClr val="FCFCFC"/>
              </a:highlight>
            </a:endParaRPr>
          </a:p>
          <a:p>
            <a:pPr indent="0" lvl="0" marL="457200" rtl="0" algn="l">
              <a:spcBef>
                <a:spcPts val="0"/>
              </a:spcBef>
              <a:spcAft>
                <a:spcPts val="0"/>
              </a:spcAft>
              <a:buNone/>
            </a:pPr>
            <a:r>
              <a:t/>
            </a:r>
            <a:endParaRPr sz="3600">
              <a:highlight>
                <a:srgbClr val="FCFCFC"/>
              </a:highlight>
            </a:endParaRPr>
          </a:p>
          <a:p>
            <a:pPr indent="0" lvl="0" marL="457200" rtl="0" algn="l">
              <a:spcBef>
                <a:spcPts val="0"/>
              </a:spcBef>
              <a:spcAft>
                <a:spcPts val="0"/>
              </a:spcAft>
              <a:buNone/>
            </a:pPr>
            <a:r>
              <a:t/>
            </a:r>
            <a:endParaRPr sz="3600">
              <a:highlight>
                <a:srgbClr val="FCFCFC"/>
              </a:highlight>
            </a:endParaRPr>
          </a:p>
          <a:p>
            <a:pPr indent="-457200" lvl="0" marL="457200" rtl="0" algn="l">
              <a:spcBef>
                <a:spcPts val="0"/>
              </a:spcBef>
              <a:spcAft>
                <a:spcPts val="0"/>
              </a:spcAft>
              <a:buSzPts val="3600"/>
              <a:buChar char="●"/>
            </a:pPr>
            <a:r>
              <a:rPr b="1" lang="en-US" sz="3600"/>
              <a:t> </a:t>
            </a:r>
            <a:r>
              <a:rPr lang="en-US" sz="3600"/>
              <a:t>Address Payable: </a:t>
            </a:r>
            <a:r>
              <a:rPr lang="en-US" sz="3600">
                <a:solidFill>
                  <a:srgbClr val="404040"/>
                </a:solidFill>
                <a:highlight>
                  <a:srgbClr val="FCFCFC"/>
                </a:highlight>
              </a:rPr>
              <a:t>Same as </a:t>
            </a:r>
            <a:r>
              <a:rPr lang="en-US" sz="3600">
                <a:solidFill>
                  <a:srgbClr val="E74C3C"/>
                </a:solidFill>
                <a:highlight>
                  <a:srgbClr val="FFFFFF"/>
                </a:highlight>
              </a:rPr>
              <a:t>address</a:t>
            </a:r>
            <a:r>
              <a:rPr lang="en-US" sz="3600">
                <a:solidFill>
                  <a:srgbClr val="404040"/>
                </a:solidFill>
                <a:highlight>
                  <a:srgbClr val="FCFCFC"/>
                </a:highlight>
              </a:rPr>
              <a:t>, but with the additional members </a:t>
            </a:r>
            <a:r>
              <a:rPr lang="en-US" sz="3600">
                <a:solidFill>
                  <a:srgbClr val="E74C3C"/>
                </a:solidFill>
                <a:highlight>
                  <a:srgbClr val="FFFFFF"/>
                </a:highlight>
              </a:rPr>
              <a:t>transfer</a:t>
            </a:r>
            <a:r>
              <a:rPr lang="en-US" sz="3600">
                <a:solidFill>
                  <a:srgbClr val="404040"/>
                </a:solidFill>
                <a:highlight>
                  <a:srgbClr val="FCFCFC"/>
                </a:highlight>
              </a:rPr>
              <a:t> and </a:t>
            </a:r>
            <a:r>
              <a:rPr lang="en-US" sz="3600">
                <a:solidFill>
                  <a:srgbClr val="E74C3C"/>
                </a:solidFill>
                <a:highlight>
                  <a:srgbClr val="FFFFFF"/>
                </a:highlight>
              </a:rPr>
              <a:t>send</a:t>
            </a:r>
            <a:r>
              <a:rPr lang="en-US" sz="3600">
                <a:solidFill>
                  <a:srgbClr val="404040"/>
                </a:solidFill>
                <a:highlight>
                  <a:srgbClr val="FCFCFC"/>
                </a:highlight>
              </a:rPr>
              <a:t>.</a:t>
            </a:r>
            <a:endParaRPr sz="3600">
              <a:highlight>
                <a:srgbClr val="FCFCFC"/>
              </a:highlight>
            </a:endParaRPr>
          </a:p>
        </p:txBody>
      </p:sp>
      <p:sp>
        <p:nvSpPr>
          <p:cNvPr id="856" name="Google Shape;856;p69"/>
          <p:cNvSpPr txBox="1"/>
          <p:nvPr>
            <p:ph idx="2" type="subTitle"/>
          </p:nvPr>
        </p:nvSpPr>
        <p:spPr>
          <a:xfrm>
            <a:off x="2925793" y="1972200"/>
            <a:ext cx="14312700" cy="611100"/>
          </a:xfrm>
          <a:prstGeom prst="rect">
            <a:avLst/>
          </a:prstGeom>
        </p:spPr>
        <p:txBody>
          <a:bodyPr anchorCtr="0" anchor="ctr" bIns="243700" lIns="243700" spcFirstLastPara="1" rIns="243700" wrap="square" tIns="243700">
            <a:noAutofit/>
          </a:bodyPr>
          <a:lstStyle/>
          <a:p>
            <a:pPr indent="0" lvl="0" marL="0" rtl="0" algn="l">
              <a:spcBef>
                <a:spcPts val="0"/>
              </a:spcBef>
              <a:spcAft>
                <a:spcPts val="0"/>
              </a:spcAft>
              <a:buNone/>
            </a:pPr>
            <a:r>
              <a:rPr lang="en-US">
                <a:solidFill>
                  <a:srgbClr val="000000"/>
                </a:solidFill>
              </a:rPr>
              <a:t>VALUE TYPE</a:t>
            </a:r>
            <a:endParaRPr>
              <a:solidFill>
                <a:srgbClr val="000000"/>
              </a:solidFill>
            </a:endParaRPr>
          </a:p>
        </p:txBody>
      </p:sp>
      <p:sp>
        <p:nvSpPr>
          <p:cNvPr id="857" name="Google Shape;857;p69"/>
          <p:cNvSpPr txBox="1"/>
          <p:nvPr>
            <p:ph idx="3" type="body"/>
          </p:nvPr>
        </p:nvSpPr>
        <p:spPr>
          <a:xfrm>
            <a:off x="12555710" y="3122399"/>
            <a:ext cx="8568600" cy="8080800"/>
          </a:xfrm>
          <a:prstGeom prst="rect">
            <a:avLst/>
          </a:prstGeom>
        </p:spPr>
        <p:txBody>
          <a:bodyPr anchorCtr="0" anchor="t" bIns="243700" lIns="243700" spcFirstLastPara="1" rIns="243700" wrap="square" tIns="243700">
            <a:noAutofit/>
          </a:bodyPr>
          <a:lstStyle/>
          <a:p>
            <a:pPr indent="0" lvl="0" marL="0" rtl="0" algn="ctr">
              <a:spcBef>
                <a:spcPts val="0"/>
              </a:spcBef>
              <a:spcAft>
                <a:spcPts val="0"/>
              </a:spcAft>
              <a:buNone/>
            </a:pPr>
            <a:r>
              <a:rPr lang="en-US" sz="6000"/>
              <a:t>Operators:</a:t>
            </a:r>
            <a:endParaRPr sz="6000"/>
          </a:p>
          <a:p>
            <a:pPr indent="0" lvl="0" marL="0" rtl="0" algn="ctr">
              <a:spcBef>
                <a:spcPts val="0"/>
              </a:spcBef>
              <a:spcAft>
                <a:spcPts val="0"/>
              </a:spcAft>
              <a:buNone/>
            </a:pPr>
            <a:r>
              <a:t/>
            </a:r>
            <a:endParaRPr sz="6000"/>
          </a:p>
          <a:p>
            <a:pPr indent="0" lvl="0" marL="0" rtl="0" algn="ctr">
              <a:spcBef>
                <a:spcPts val="0"/>
              </a:spcBef>
              <a:spcAft>
                <a:spcPts val="0"/>
              </a:spcAft>
              <a:buNone/>
            </a:pPr>
            <a:r>
              <a:t/>
            </a:r>
            <a:endParaRPr sz="6000"/>
          </a:p>
          <a:p>
            <a:pPr indent="0" lvl="0" marL="0" rtl="0" algn="ctr">
              <a:spcBef>
                <a:spcPts val="0"/>
              </a:spcBef>
              <a:spcAft>
                <a:spcPts val="0"/>
              </a:spcAft>
              <a:buNone/>
            </a:pPr>
            <a:r>
              <a:t/>
            </a:r>
            <a:endParaRPr sz="6000"/>
          </a:p>
          <a:p>
            <a:pPr indent="-457200" lvl="0" marL="685800" rtl="0" algn="ctr">
              <a:lnSpc>
                <a:spcPct val="163636"/>
              </a:lnSpc>
              <a:spcBef>
                <a:spcPts val="0"/>
              </a:spcBef>
              <a:spcAft>
                <a:spcPts val="0"/>
              </a:spcAft>
              <a:buClr>
                <a:srgbClr val="404040"/>
              </a:buClr>
              <a:buSzPts val="3600"/>
              <a:buFont typeface="Lato"/>
              <a:buChar char="●"/>
            </a:pPr>
            <a:r>
              <a:rPr lang="en-US" sz="3600">
                <a:solidFill>
                  <a:srgbClr val="E74C3C"/>
                </a:solidFill>
                <a:highlight>
                  <a:srgbClr val="FFFFFF"/>
                </a:highlight>
              </a:rPr>
              <a:t>&lt;=</a:t>
            </a:r>
            <a:r>
              <a:rPr lang="en-US" sz="3600">
                <a:solidFill>
                  <a:srgbClr val="404040"/>
                </a:solidFill>
              </a:rPr>
              <a:t>, </a:t>
            </a:r>
            <a:r>
              <a:rPr lang="en-US" sz="3600">
                <a:solidFill>
                  <a:srgbClr val="E74C3C"/>
                </a:solidFill>
                <a:highlight>
                  <a:srgbClr val="FFFFFF"/>
                </a:highlight>
              </a:rPr>
              <a:t>&lt;</a:t>
            </a:r>
            <a:r>
              <a:rPr lang="en-US" sz="3600">
                <a:solidFill>
                  <a:srgbClr val="404040"/>
                </a:solidFill>
              </a:rPr>
              <a:t>, </a:t>
            </a:r>
            <a:r>
              <a:rPr lang="en-US" sz="3600">
                <a:solidFill>
                  <a:srgbClr val="E74C3C"/>
                </a:solidFill>
                <a:highlight>
                  <a:srgbClr val="FFFFFF"/>
                </a:highlight>
              </a:rPr>
              <a:t>==</a:t>
            </a:r>
            <a:r>
              <a:rPr lang="en-US" sz="3600">
                <a:solidFill>
                  <a:srgbClr val="404040"/>
                </a:solidFill>
              </a:rPr>
              <a:t>, </a:t>
            </a:r>
            <a:r>
              <a:rPr lang="en-US" sz="3600">
                <a:solidFill>
                  <a:srgbClr val="E74C3C"/>
                </a:solidFill>
                <a:highlight>
                  <a:srgbClr val="FFFFFF"/>
                </a:highlight>
              </a:rPr>
              <a:t>!=</a:t>
            </a:r>
            <a:r>
              <a:rPr lang="en-US" sz="3600">
                <a:solidFill>
                  <a:srgbClr val="404040"/>
                </a:solidFill>
              </a:rPr>
              <a:t>, </a:t>
            </a:r>
            <a:r>
              <a:rPr lang="en-US" sz="3600">
                <a:solidFill>
                  <a:srgbClr val="E74C3C"/>
                </a:solidFill>
                <a:highlight>
                  <a:srgbClr val="FFFFFF"/>
                </a:highlight>
              </a:rPr>
              <a:t>&gt;=</a:t>
            </a:r>
            <a:r>
              <a:rPr lang="en-US" sz="3600">
                <a:solidFill>
                  <a:srgbClr val="404040"/>
                </a:solidFill>
              </a:rPr>
              <a:t> and </a:t>
            </a:r>
            <a:r>
              <a:rPr lang="en-US" sz="3600">
                <a:solidFill>
                  <a:srgbClr val="E74C3C"/>
                </a:solidFill>
                <a:highlight>
                  <a:srgbClr val="FFFFFF"/>
                </a:highlight>
              </a:rPr>
              <a:t>&gt;</a:t>
            </a:r>
            <a:endParaRPr sz="3600">
              <a:solidFill>
                <a:srgbClr val="E74C3C"/>
              </a:solidFill>
              <a:highlight>
                <a:srgbClr val="FFFFFF"/>
              </a:highlight>
            </a:endParaRPr>
          </a:p>
          <a:p>
            <a:pPr indent="0" lvl="0" marL="0" rtl="0" algn="l">
              <a:spcBef>
                <a:spcPts val="3600"/>
              </a:spcBef>
              <a:spcAft>
                <a:spcPts val="0"/>
              </a:spcAft>
              <a:buNone/>
            </a:pPr>
            <a:r>
              <a:t/>
            </a:r>
            <a:endParaRPr sz="6000"/>
          </a:p>
        </p:txBody>
      </p:sp>
      <p:sp>
        <p:nvSpPr>
          <p:cNvPr id="858" name="Google Shape;858;p69"/>
          <p:cNvSpPr txBox="1"/>
          <p:nvPr/>
        </p:nvSpPr>
        <p:spPr>
          <a:xfrm>
            <a:off x="625850" y="12144875"/>
            <a:ext cx="5363400" cy="1400100"/>
          </a:xfrm>
          <a:prstGeom prst="rect">
            <a:avLst/>
          </a:prstGeom>
          <a:noFill/>
          <a:ln>
            <a:noFill/>
          </a:ln>
        </p:spPr>
        <p:txBody>
          <a:bodyPr anchorCtr="0" anchor="t" bIns="91450" lIns="91450" spcFirstLastPara="1" rIns="91450" wrap="square" tIns="91450">
            <a:noAutofit/>
          </a:bodyPr>
          <a:lstStyle/>
          <a:p>
            <a:pPr indent="0" lvl="0" marL="0" rtl="0" algn="ctr">
              <a:spcBef>
                <a:spcPts val="0"/>
              </a:spcBef>
              <a:spcAft>
                <a:spcPts val="0"/>
              </a:spcAft>
              <a:buNone/>
            </a:pPr>
            <a:r>
              <a:t/>
            </a:r>
            <a:endParaRPr sz="2400">
              <a:latin typeface="Proxima Nova"/>
              <a:ea typeface="Proxima Nova"/>
              <a:cs typeface="Proxima Nova"/>
              <a:sym typeface="Proxima Nova"/>
            </a:endParaRPr>
          </a:p>
          <a:p>
            <a:pPr indent="0" lvl="0" marL="0" rtl="0" algn="l">
              <a:spcBef>
                <a:spcPts val="0"/>
              </a:spcBef>
              <a:spcAft>
                <a:spcPts val="0"/>
              </a:spcAft>
              <a:buNone/>
            </a:pPr>
            <a:r>
              <a:rPr lang="en-US" sz="2400">
                <a:solidFill>
                  <a:srgbClr val="B7B7B7"/>
                </a:solidFill>
                <a:latin typeface="Proxima Nova"/>
                <a:ea typeface="Proxima Nova"/>
                <a:cs typeface="Proxima Nova"/>
                <a:sym typeface="Proxima Nova"/>
              </a:rPr>
              <a:t>AUTHOR: MINXING CHEN</a:t>
            </a:r>
            <a:endParaRPr sz="2400">
              <a:solidFill>
                <a:srgbClr val="B7B7B7"/>
              </a:solidFill>
              <a:latin typeface="Proxima Nova"/>
              <a:ea typeface="Proxima Nova"/>
              <a:cs typeface="Proxima Nova"/>
              <a:sym typeface="Proxima Nova"/>
            </a:endParaRPr>
          </a:p>
        </p:txBody>
      </p:sp>
      <p:pic>
        <p:nvPicPr>
          <p:cNvPr id="859" name="Google Shape;859;p69"/>
          <p:cNvPicPr preferRelativeResize="0"/>
          <p:nvPr/>
        </p:nvPicPr>
        <p:blipFill>
          <a:blip r:embed="rId3">
            <a:alphaModFix/>
          </a:blip>
          <a:stretch>
            <a:fillRect/>
          </a:stretch>
        </p:blipFill>
        <p:spPr>
          <a:xfrm>
            <a:off x="11912526" y="4777925"/>
            <a:ext cx="9211776" cy="7534476"/>
          </a:xfrm>
          <a:prstGeom prst="rect">
            <a:avLst/>
          </a:prstGeom>
          <a:noFill/>
          <a:ln>
            <a:noFill/>
          </a:ln>
        </p:spPr>
      </p:pic>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63" name="Shape 863"/>
        <p:cNvGrpSpPr/>
        <p:nvPr/>
      </p:nvGrpSpPr>
      <p:grpSpPr>
        <a:xfrm>
          <a:off x="0" y="0"/>
          <a:ext cx="0" cy="0"/>
          <a:chOff x="0" y="0"/>
          <a:chExt cx="0" cy="0"/>
        </a:xfrm>
      </p:grpSpPr>
      <p:sp>
        <p:nvSpPr>
          <p:cNvPr id="864" name="Google Shape;864;p70"/>
          <p:cNvSpPr txBox="1"/>
          <p:nvPr>
            <p:ph type="title"/>
          </p:nvPr>
        </p:nvSpPr>
        <p:spPr>
          <a:xfrm>
            <a:off x="2925793" y="893096"/>
            <a:ext cx="19471800" cy="1002900"/>
          </a:xfrm>
          <a:prstGeom prst="rect">
            <a:avLst/>
          </a:prstGeom>
        </p:spPr>
        <p:txBody>
          <a:bodyPr anchorCtr="0" anchor="ctr" bIns="243700" lIns="243700" spcFirstLastPara="1" rIns="243700" wrap="square" tIns="243700">
            <a:noAutofit/>
          </a:bodyPr>
          <a:lstStyle/>
          <a:p>
            <a:pPr indent="0" lvl="0" marL="0" rtl="0" algn="l">
              <a:spcBef>
                <a:spcPts val="0"/>
              </a:spcBef>
              <a:spcAft>
                <a:spcPts val="0"/>
              </a:spcAft>
              <a:buNone/>
            </a:pPr>
            <a:r>
              <a:rPr lang="en-US"/>
              <a:t>ADDRESS PAYABLE</a:t>
            </a:r>
            <a:endParaRPr/>
          </a:p>
        </p:txBody>
      </p:sp>
      <p:sp>
        <p:nvSpPr>
          <p:cNvPr id="865" name="Google Shape;865;p70"/>
          <p:cNvSpPr txBox="1"/>
          <p:nvPr>
            <p:ph idx="1" type="body"/>
          </p:nvPr>
        </p:nvSpPr>
        <p:spPr>
          <a:xfrm>
            <a:off x="3025305" y="3122399"/>
            <a:ext cx="8568600" cy="8080800"/>
          </a:xfrm>
          <a:prstGeom prst="rect">
            <a:avLst/>
          </a:prstGeom>
        </p:spPr>
        <p:txBody>
          <a:bodyPr anchorCtr="0" anchor="t" bIns="243700" lIns="243700" spcFirstLastPara="1" rIns="243700" wrap="square" tIns="243700">
            <a:noAutofit/>
          </a:bodyPr>
          <a:lstStyle/>
          <a:p>
            <a:pPr indent="0" lvl="0" marL="0" rtl="0" algn="ctr">
              <a:spcBef>
                <a:spcPts val="0"/>
              </a:spcBef>
              <a:spcAft>
                <a:spcPts val="0"/>
              </a:spcAft>
              <a:buNone/>
            </a:pPr>
            <a:r>
              <a:rPr b="1" lang="en-US" sz="4800"/>
              <a:t>Transfer &amp; Send</a:t>
            </a:r>
            <a:endParaRPr b="1" sz="4800"/>
          </a:p>
          <a:p>
            <a:pPr indent="0" lvl="0" marL="0" rtl="0" algn="l">
              <a:spcBef>
                <a:spcPts val="0"/>
              </a:spcBef>
              <a:spcAft>
                <a:spcPts val="0"/>
              </a:spcAft>
              <a:buNone/>
            </a:pPr>
            <a:r>
              <a:t/>
            </a:r>
            <a:endParaRPr sz="3600"/>
          </a:p>
          <a:p>
            <a:pPr indent="0" lvl="0" marL="0" rtl="0" algn="l">
              <a:spcBef>
                <a:spcPts val="0"/>
              </a:spcBef>
              <a:spcAft>
                <a:spcPts val="0"/>
              </a:spcAft>
              <a:buNone/>
            </a:pPr>
            <a:r>
              <a:t/>
            </a:r>
            <a:endParaRPr sz="3600"/>
          </a:p>
          <a:p>
            <a:pPr indent="0" lvl="0" marL="114300" marR="114300" rtl="0" algn="l">
              <a:lnSpc>
                <a:spcPct val="140000"/>
              </a:lnSpc>
              <a:spcBef>
                <a:spcPts val="0"/>
              </a:spcBef>
              <a:spcAft>
                <a:spcPts val="0"/>
              </a:spcAft>
              <a:buClr>
                <a:schemeClr val="dk1"/>
              </a:buClr>
              <a:buSzPts val="1100"/>
              <a:buFont typeface="Arial"/>
              <a:buNone/>
            </a:pPr>
            <a:r>
              <a:rPr lang="en-US" sz="3600">
                <a:solidFill>
                  <a:srgbClr val="902000"/>
                </a:solidFill>
              </a:rPr>
              <a:t>address</a:t>
            </a:r>
            <a:r>
              <a:rPr lang="en-US" sz="3600">
                <a:solidFill>
                  <a:srgbClr val="404040"/>
                </a:solidFill>
              </a:rPr>
              <a:t> </a:t>
            </a:r>
            <a:r>
              <a:rPr b="1" lang="en-US" sz="3600">
                <a:solidFill>
                  <a:srgbClr val="007020"/>
                </a:solidFill>
              </a:rPr>
              <a:t>payable</a:t>
            </a:r>
            <a:r>
              <a:rPr lang="en-US" sz="3600">
                <a:solidFill>
                  <a:srgbClr val="404040"/>
                </a:solidFill>
              </a:rPr>
              <a:t> x </a:t>
            </a:r>
            <a:r>
              <a:rPr lang="en-US" sz="3600">
                <a:solidFill>
                  <a:srgbClr val="666666"/>
                </a:solidFill>
              </a:rPr>
              <a:t>=</a:t>
            </a:r>
            <a:r>
              <a:rPr lang="en-US" sz="3600">
                <a:solidFill>
                  <a:srgbClr val="404040"/>
                </a:solidFill>
              </a:rPr>
              <a:t> </a:t>
            </a:r>
            <a:r>
              <a:rPr lang="en-US" sz="3600">
                <a:solidFill>
                  <a:srgbClr val="902000"/>
                </a:solidFill>
              </a:rPr>
              <a:t>address</a:t>
            </a:r>
            <a:r>
              <a:rPr lang="en-US" sz="3600">
                <a:solidFill>
                  <a:srgbClr val="404040"/>
                </a:solidFill>
              </a:rPr>
              <a:t>(</a:t>
            </a:r>
            <a:r>
              <a:rPr lang="en-US" sz="3600">
                <a:solidFill>
                  <a:srgbClr val="208050"/>
                </a:solidFill>
              </a:rPr>
              <a:t>0x123</a:t>
            </a:r>
            <a:r>
              <a:rPr lang="en-US" sz="3600">
                <a:solidFill>
                  <a:srgbClr val="404040"/>
                </a:solidFill>
              </a:rPr>
              <a:t>);</a:t>
            </a:r>
            <a:br>
              <a:rPr lang="en-US" sz="3600">
                <a:solidFill>
                  <a:srgbClr val="404040"/>
                </a:solidFill>
              </a:rPr>
            </a:br>
            <a:r>
              <a:rPr lang="en-US" sz="3600">
                <a:solidFill>
                  <a:srgbClr val="902000"/>
                </a:solidFill>
              </a:rPr>
              <a:t>address</a:t>
            </a:r>
            <a:r>
              <a:rPr lang="en-US" sz="3600">
                <a:solidFill>
                  <a:srgbClr val="404040"/>
                </a:solidFill>
              </a:rPr>
              <a:t> myAddress </a:t>
            </a:r>
            <a:r>
              <a:rPr lang="en-US" sz="3600">
                <a:solidFill>
                  <a:srgbClr val="666666"/>
                </a:solidFill>
              </a:rPr>
              <a:t>=</a:t>
            </a:r>
            <a:r>
              <a:rPr lang="en-US" sz="3600">
                <a:solidFill>
                  <a:srgbClr val="404040"/>
                </a:solidFill>
              </a:rPr>
              <a:t> </a:t>
            </a:r>
            <a:r>
              <a:rPr lang="en-US" sz="3600">
                <a:solidFill>
                  <a:srgbClr val="902000"/>
                </a:solidFill>
              </a:rPr>
              <a:t>address</a:t>
            </a:r>
            <a:r>
              <a:rPr lang="en-US" sz="3600">
                <a:solidFill>
                  <a:srgbClr val="404040"/>
                </a:solidFill>
              </a:rPr>
              <a:t>(</a:t>
            </a:r>
            <a:r>
              <a:rPr lang="en-US" sz="3600">
                <a:solidFill>
                  <a:srgbClr val="007020"/>
                </a:solidFill>
              </a:rPr>
              <a:t>this</a:t>
            </a:r>
            <a:r>
              <a:rPr lang="en-US" sz="3600">
                <a:solidFill>
                  <a:srgbClr val="404040"/>
                </a:solidFill>
              </a:rPr>
              <a:t>);</a:t>
            </a:r>
            <a:br>
              <a:rPr lang="en-US" sz="3600">
                <a:solidFill>
                  <a:srgbClr val="404040"/>
                </a:solidFill>
              </a:rPr>
            </a:br>
            <a:r>
              <a:rPr b="1" lang="en-US" sz="3600">
                <a:solidFill>
                  <a:srgbClr val="007020"/>
                </a:solidFill>
              </a:rPr>
              <a:t>if</a:t>
            </a:r>
            <a:r>
              <a:rPr lang="en-US" sz="3600">
                <a:solidFill>
                  <a:srgbClr val="404040"/>
                </a:solidFill>
              </a:rPr>
              <a:t> (x.</a:t>
            </a:r>
            <a:r>
              <a:rPr lang="en-US" sz="3600">
                <a:solidFill>
                  <a:srgbClr val="007020"/>
                </a:solidFill>
              </a:rPr>
              <a:t>balance</a:t>
            </a:r>
            <a:r>
              <a:rPr lang="en-US" sz="3600">
                <a:solidFill>
                  <a:srgbClr val="404040"/>
                </a:solidFill>
              </a:rPr>
              <a:t> </a:t>
            </a:r>
            <a:r>
              <a:rPr lang="en-US" sz="3600">
                <a:solidFill>
                  <a:srgbClr val="666666"/>
                </a:solidFill>
              </a:rPr>
              <a:t>&lt;</a:t>
            </a:r>
            <a:r>
              <a:rPr lang="en-US" sz="3600">
                <a:solidFill>
                  <a:srgbClr val="404040"/>
                </a:solidFill>
              </a:rPr>
              <a:t> </a:t>
            </a:r>
            <a:r>
              <a:rPr lang="en-US" sz="3600">
                <a:solidFill>
                  <a:srgbClr val="208050"/>
                </a:solidFill>
              </a:rPr>
              <a:t>10</a:t>
            </a:r>
            <a:r>
              <a:rPr lang="en-US" sz="3600">
                <a:solidFill>
                  <a:srgbClr val="404040"/>
                </a:solidFill>
              </a:rPr>
              <a:t> </a:t>
            </a:r>
            <a:r>
              <a:rPr lang="en-US" sz="3600">
                <a:solidFill>
                  <a:srgbClr val="666666"/>
                </a:solidFill>
              </a:rPr>
              <a:t>&amp;&amp;</a:t>
            </a:r>
            <a:r>
              <a:rPr lang="en-US" sz="3600">
                <a:solidFill>
                  <a:srgbClr val="404040"/>
                </a:solidFill>
              </a:rPr>
              <a:t> myAddress.</a:t>
            </a:r>
            <a:r>
              <a:rPr lang="en-US" sz="3600">
                <a:solidFill>
                  <a:srgbClr val="007020"/>
                </a:solidFill>
              </a:rPr>
              <a:t>balance</a:t>
            </a:r>
            <a:r>
              <a:rPr lang="en-US" sz="3600">
                <a:solidFill>
                  <a:srgbClr val="404040"/>
                </a:solidFill>
              </a:rPr>
              <a:t> </a:t>
            </a:r>
            <a:r>
              <a:rPr lang="en-US" sz="3600">
                <a:solidFill>
                  <a:srgbClr val="666666"/>
                </a:solidFill>
              </a:rPr>
              <a:t>&gt;=</a:t>
            </a:r>
            <a:r>
              <a:rPr lang="en-US" sz="3600">
                <a:solidFill>
                  <a:srgbClr val="404040"/>
                </a:solidFill>
              </a:rPr>
              <a:t> </a:t>
            </a:r>
            <a:r>
              <a:rPr lang="en-US" sz="3600">
                <a:solidFill>
                  <a:srgbClr val="208050"/>
                </a:solidFill>
              </a:rPr>
              <a:t>10</a:t>
            </a:r>
            <a:r>
              <a:rPr lang="en-US" sz="3600">
                <a:solidFill>
                  <a:srgbClr val="404040"/>
                </a:solidFill>
              </a:rPr>
              <a:t>) x.</a:t>
            </a:r>
            <a:r>
              <a:rPr lang="en-US" sz="3600">
                <a:solidFill>
                  <a:srgbClr val="06287E"/>
                </a:solidFill>
              </a:rPr>
              <a:t>transfer</a:t>
            </a:r>
            <a:r>
              <a:rPr lang="en-US" sz="3600">
                <a:solidFill>
                  <a:srgbClr val="404040"/>
                </a:solidFill>
              </a:rPr>
              <a:t>(</a:t>
            </a:r>
            <a:r>
              <a:rPr lang="en-US" sz="3600">
                <a:solidFill>
                  <a:srgbClr val="208050"/>
                </a:solidFill>
              </a:rPr>
              <a:t>10</a:t>
            </a:r>
            <a:r>
              <a:rPr lang="en-US" sz="3600">
                <a:solidFill>
                  <a:srgbClr val="404040"/>
                </a:solidFill>
              </a:rPr>
              <a:t>);</a:t>
            </a:r>
            <a:endParaRPr sz="3600">
              <a:solidFill>
                <a:srgbClr val="404040"/>
              </a:solidFill>
            </a:endParaRPr>
          </a:p>
          <a:p>
            <a:pPr indent="0" lvl="0" marL="0" rtl="0" algn="l">
              <a:spcBef>
                <a:spcPts val="0"/>
              </a:spcBef>
              <a:spcAft>
                <a:spcPts val="0"/>
              </a:spcAft>
              <a:buNone/>
            </a:pPr>
            <a:r>
              <a:t/>
            </a:r>
            <a:endParaRPr/>
          </a:p>
        </p:txBody>
      </p:sp>
      <p:sp>
        <p:nvSpPr>
          <p:cNvPr id="866" name="Google Shape;866;p70"/>
          <p:cNvSpPr txBox="1"/>
          <p:nvPr>
            <p:ph idx="2" type="subTitle"/>
          </p:nvPr>
        </p:nvSpPr>
        <p:spPr>
          <a:xfrm>
            <a:off x="2925793" y="1896000"/>
            <a:ext cx="14312700" cy="611100"/>
          </a:xfrm>
          <a:prstGeom prst="rect">
            <a:avLst/>
          </a:prstGeom>
        </p:spPr>
        <p:txBody>
          <a:bodyPr anchorCtr="0" anchor="ctr" bIns="243700" lIns="243700" spcFirstLastPara="1" rIns="243700" wrap="square" tIns="243700">
            <a:noAutofit/>
          </a:bodyPr>
          <a:lstStyle/>
          <a:p>
            <a:pPr indent="0" lvl="0" marL="0" rtl="0" algn="l">
              <a:spcBef>
                <a:spcPts val="0"/>
              </a:spcBef>
              <a:spcAft>
                <a:spcPts val="0"/>
              </a:spcAft>
              <a:buNone/>
            </a:pPr>
            <a:r>
              <a:rPr lang="en-US">
                <a:solidFill>
                  <a:srgbClr val="000000"/>
                </a:solidFill>
              </a:rPr>
              <a:t>VALUE TYPE</a:t>
            </a:r>
            <a:endParaRPr>
              <a:solidFill>
                <a:srgbClr val="000000"/>
              </a:solidFill>
            </a:endParaRPr>
          </a:p>
        </p:txBody>
      </p:sp>
      <p:sp>
        <p:nvSpPr>
          <p:cNvPr id="867" name="Google Shape;867;p70"/>
          <p:cNvSpPr txBox="1"/>
          <p:nvPr>
            <p:ph idx="3" type="body"/>
          </p:nvPr>
        </p:nvSpPr>
        <p:spPr>
          <a:xfrm>
            <a:off x="12555710" y="3122399"/>
            <a:ext cx="8568600" cy="8080800"/>
          </a:xfrm>
          <a:prstGeom prst="rect">
            <a:avLst/>
          </a:prstGeom>
        </p:spPr>
        <p:txBody>
          <a:bodyPr anchorCtr="0" anchor="t" bIns="243700" lIns="243700" spcFirstLastPara="1" rIns="243700" wrap="square" tIns="243700">
            <a:noAutofit/>
          </a:bodyPr>
          <a:lstStyle/>
          <a:p>
            <a:pPr indent="0" lvl="0" marL="0" rtl="0" algn="l">
              <a:spcBef>
                <a:spcPts val="0"/>
              </a:spcBef>
              <a:spcAft>
                <a:spcPts val="0"/>
              </a:spcAft>
              <a:buNone/>
            </a:pPr>
            <a:r>
              <a:rPr lang="en-US" sz="3600">
                <a:solidFill>
                  <a:srgbClr val="404040"/>
                </a:solidFill>
                <a:highlight>
                  <a:srgbClr val="FCFCFC"/>
                </a:highlight>
              </a:rPr>
              <a:t>The </a:t>
            </a:r>
            <a:r>
              <a:rPr lang="en-US" sz="3600">
                <a:solidFill>
                  <a:srgbClr val="E74C3C"/>
                </a:solidFill>
                <a:highlight>
                  <a:srgbClr val="FFFFFF"/>
                </a:highlight>
              </a:rPr>
              <a:t>transfer</a:t>
            </a:r>
            <a:r>
              <a:rPr lang="en-US" sz="3600">
                <a:solidFill>
                  <a:srgbClr val="404040"/>
                </a:solidFill>
                <a:highlight>
                  <a:srgbClr val="FCFCFC"/>
                </a:highlight>
              </a:rPr>
              <a:t> function fails if the balance of the current contract is not large enough or if the Ether transfer is rejected by the receiving account. The </a:t>
            </a:r>
            <a:r>
              <a:rPr lang="en-US" sz="3600">
                <a:solidFill>
                  <a:srgbClr val="E74C3C"/>
                </a:solidFill>
                <a:highlight>
                  <a:srgbClr val="FFFFFF"/>
                </a:highlight>
              </a:rPr>
              <a:t>transfer</a:t>
            </a:r>
            <a:r>
              <a:rPr lang="en-US" sz="3600">
                <a:solidFill>
                  <a:srgbClr val="404040"/>
                </a:solidFill>
                <a:highlight>
                  <a:srgbClr val="FCFCFC"/>
                </a:highlight>
              </a:rPr>
              <a:t> function reverts on failure.</a:t>
            </a:r>
            <a:endParaRPr sz="3600">
              <a:solidFill>
                <a:srgbClr val="404040"/>
              </a:solidFill>
              <a:highlight>
                <a:srgbClr val="FCFCFC"/>
              </a:highlight>
            </a:endParaRPr>
          </a:p>
          <a:p>
            <a:pPr indent="0" lvl="0" marL="0" rtl="0" algn="l">
              <a:spcBef>
                <a:spcPts val="0"/>
              </a:spcBef>
              <a:spcAft>
                <a:spcPts val="0"/>
              </a:spcAft>
              <a:buNone/>
            </a:pPr>
            <a:r>
              <a:t/>
            </a:r>
            <a:endParaRPr sz="3600">
              <a:solidFill>
                <a:srgbClr val="404040"/>
              </a:solidFill>
              <a:highlight>
                <a:srgbClr val="FCFCFC"/>
              </a:highlight>
            </a:endParaRPr>
          </a:p>
          <a:p>
            <a:pPr indent="0" lvl="0" marL="0" rtl="0" algn="l">
              <a:spcBef>
                <a:spcPts val="0"/>
              </a:spcBef>
              <a:spcAft>
                <a:spcPts val="0"/>
              </a:spcAft>
              <a:buNone/>
            </a:pPr>
            <a:r>
              <a:t/>
            </a:r>
            <a:endParaRPr sz="3600">
              <a:solidFill>
                <a:srgbClr val="404040"/>
              </a:solidFill>
              <a:highlight>
                <a:srgbClr val="FCFCFC"/>
              </a:highlight>
            </a:endParaRPr>
          </a:p>
          <a:p>
            <a:pPr indent="0" lvl="0" marL="0" rtl="0" algn="l">
              <a:spcBef>
                <a:spcPts val="0"/>
              </a:spcBef>
              <a:spcAft>
                <a:spcPts val="0"/>
              </a:spcAft>
              <a:buNone/>
            </a:pPr>
            <a:r>
              <a:rPr lang="en-US" sz="3600">
                <a:solidFill>
                  <a:srgbClr val="404040"/>
                </a:solidFill>
                <a:highlight>
                  <a:srgbClr val="FCFCFC"/>
                </a:highlight>
              </a:rPr>
              <a:t>Send is the low-level counterpart of </a:t>
            </a:r>
            <a:r>
              <a:rPr lang="en-US" sz="3600">
                <a:solidFill>
                  <a:srgbClr val="E74C3C"/>
                </a:solidFill>
                <a:highlight>
                  <a:srgbClr val="FFFFFF"/>
                </a:highlight>
              </a:rPr>
              <a:t>transfer</a:t>
            </a:r>
            <a:r>
              <a:rPr lang="en-US" sz="3600">
                <a:solidFill>
                  <a:srgbClr val="404040"/>
                </a:solidFill>
                <a:highlight>
                  <a:srgbClr val="FCFCFC"/>
                </a:highlight>
              </a:rPr>
              <a:t>. If the execution fails, the current contract will not stop with an exception, but </a:t>
            </a:r>
            <a:r>
              <a:rPr lang="en-US" sz="3600">
                <a:solidFill>
                  <a:srgbClr val="E74C3C"/>
                </a:solidFill>
                <a:highlight>
                  <a:srgbClr val="FFFFFF"/>
                </a:highlight>
              </a:rPr>
              <a:t>send</a:t>
            </a:r>
            <a:r>
              <a:rPr lang="en-US" sz="3600">
                <a:solidFill>
                  <a:srgbClr val="404040"/>
                </a:solidFill>
                <a:highlight>
                  <a:srgbClr val="FCFCFC"/>
                </a:highlight>
              </a:rPr>
              <a:t> will return </a:t>
            </a:r>
            <a:r>
              <a:rPr lang="en-US" sz="3600">
                <a:solidFill>
                  <a:srgbClr val="E74C3C"/>
                </a:solidFill>
                <a:highlight>
                  <a:srgbClr val="FFFFFF"/>
                </a:highlight>
              </a:rPr>
              <a:t>false</a:t>
            </a:r>
            <a:r>
              <a:rPr lang="en-US" sz="3600">
                <a:solidFill>
                  <a:srgbClr val="404040"/>
                </a:solidFill>
                <a:highlight>
                  <a:srgbClr val="FCFCFC"/>
                </a:highlight>
              </a:rPr>
              <a:t>.</a:t>
            </a:r>
            <a:endParaRPr sz="3600">
              <a:solidFill>
                <a:srgbClr val="404040"/>
              </a:solidFill>
              <a:highlight>
                <a:srgbClr val="FCFCFC"/>
              </a:highlight>
            </a:endParaRPr>
          </a:p>
        </p:txBody>
      </p:sp>
      <p:sp>
        <p:nvSpPr>
          <p:cNvPr id="868" name="Google Shape;868;p70"/>
          <p:cNvSpPr txBox="1"/>
          <p:nvPr/>
        </p:nvSpPr>
        <p:spPr>
          <a:xfrm>
            <a:off x="625850" y="12144875"/>
            <a:ext cx="5363400" cy="1400100"/>
          </a:xfrm>
          <a:prstGeom prst="rect">
            <a:avLst/>
          </a:prstGeom>
          <a:noFill/>
          <a:ln>
            <a:noFill/>
          </a:ln>
        </p:spPr>
        <p:txBody>
          <a:bodyPr anchorCtr="0" anchor="t" bIns="91450" lIns="91450" spcFirstLastPara="1" rIns="91450" wrap="square" tIns="91450">
            <a:noAutofit/>
          </a:bodyPr>
          <a:lstStyle/>
          <a:p>
            <a:pPr indent="0" lvl="0" marL="0" rtl="0" algn="ctr">
              <a:spcBef>
                <a:spcPts val="0"/>
              </a:spcBef>
              <a:spcAft>
                <a:spcPts val="0"/>
              </a:spcAft>
              <a:buNone/>
            </a:pPr>
            <a:r>
              <a:t/>
            </a:r>
            <a:endParaRPr sz="2400">
              <a:latin typeface="Proxima Nova"/>
              <a:ea typeface="Proxima Nova"/>
              <a:cs typeface="Proxima Nova"/>
              <a:sym typeface="Proxima Nova"/>
            </a:endParaRPr>
          </a:p>
          <a:p>
            <a:pPr indent="0" lvl="0" marL="0" rtl="0" algn="l">
              <a:spcBef>
                <a:spcPts val="0"/>
              </a:spcBef>
              <a:spcAft>
                <a:spcPts val="0"/>
              </a:spcAft>
              <a:buNone/>
            </a:pPr>
            <a:r>
              <a:rPr lang="en-US" sz="2400">
                <a:solidFill>
                  <a:srgbClr val="B7B7B7"/>
                </a:solidFill>
                <a:latin typeface="Proxima Nova"/>
                <a:ea typeface="Proxima Nova"/>
                <a:cs typeface="Proxima Nova"/>
                <a:sym typeface="Proxima Nova"/>
              </a:rPr>
              <a:t>AUTHOR: MINXING CHEN</a:t>
            </a:r>
            <a:endParaRPr sz="2400">
              <a:solidFill>
                <a:srgbClr val="B7B7B7"/>
              </a:solidFill>
              <a:latin typeface="Proxima Nova"/>
              <a:ea typeface="Proxima Nova"/>
              <a:cs typeface="Proxima Nova"/>
              <a:sym typeface="Proxima Nova"/>
            </a:endParaRPr>
          </a:p>
        </p:txBody>
      </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2" name="Shape 872"/>
        <p:cNvGrpSpPr/>
        <p:nvPr/>
      </p:nvGrpSpPr>
      <p:grpSpPr>
        <a:xfrm>
          <a:off x="0" y="0"/>
          <a:ext cx="0" cy="0"/>
          <a:chOff x="0" y="0"/>
          <a:chExt cx="0" cy="0"/>
        </a:xfrm>
      </p:grpSpPr>
      <p:sp>
        <p:nvSpPr>
          <p:cNvPr id="873" name="Google Shape;873;p71"/>
          <p:cNvSpPr txBox="1"/>
          <p:nvPr>
            <p:ph type="title"/>
          </p:nvPr>
        </p:nvSpPr>
        <p:spPr>
          <a:xfrm>
            <a:off x="2925793" y="893096"/>
            <a:ext cx="19471800" cy="1002900"/>
          </a:xfrm>
          <a:prstGeom prst="rect">
            <a:avLst/>
          </a:prstGeom>
        </p:spPr>
        <p:txBody>
          <a:bodyPr anchorCtr="0" anchor="ctr" bIns="243700" lIns="243700" spcFirstLastPara="1" rIns="243700" wrap="square" tIns="243700">
            <a:noAutofit/>
          </a:bodyPr>
          <a:lstStyle/>
          <a:p>
            <a:pPr indent="0" lvl="0" marL="0" rtl="0" algn="l">
              <a:lnSpc>
                <a:spcPct val="115000"/>
              </a:lnSpc>
              <a:spcBef>
                <a:spcPts val="0"/>
              </a:spcBef>
              <a:spcAft>
                <a:spcPts val="400"/>
              </a:spcAft>
              <a:buNone/>
            </a:pPr>
            <a:r>
              <a:rPr lang="en-US"/>
              <a:t>CONTRACT TYPES</a:t>
            </a:r>
            <a:endParaRPr/>
          </a:p>
        </p:txBody>
      </p:sp>
      <p:sp>
        <p:nvSpPr>
          <p:cNvPr id="874" name="Google Shape;874;p71"/>
          <p:cNvSpPr txBox="1"/>
          <p:nvPr>
            <p:ph idx="1" type="body"/>
          </p:nvPr>
        </p:nvSpPr>
        <p:spPr>
          <a:xfrm>
            <a:off x="3025305" y="3122400"/>
            <a:ext cx="8568600" cy="8080800"/>
          </a:xfrm>
          <a:prstGeom prst="rect">
            <a:avLst/>
          </a:prstGeom>
        </p:spPr>
        <p:txBody>
          <a:bodyPr anchorCtr="0" anchor="t" bIns="243700" lIns="243700" spcFirstLastPara="1" rIns="243700" wrap="square" tIns="243700">
            <a:noAutofit/>
          </a:bodyPr>
          <a:lstStyle/>
          <a:p>
            <a:pPr indent="0" lvl="0" marL="114300" marR="114300" rtl="0" algn="l">
              <a:lnSpc>
                <a:spcPct val="140000"/>
              </a:lnSpc>
              <a:spcBef>
                <a:spcPts val="0"/>
              </a:spcBef>
              <a:spcAft>
                <a:spcPts val="0"/>
              </a:spcAft>
              <a:buClr>
                <a:schemeClr val="dk1"/>
              </a:buClr>
              <a:buSzPts val="1100"/>
              <a:buFont typeface="Arial"/>
              <a:buNone/>
            </a:pPr>
            <a:r>
              <a:rPr b="1" lang="en-US" sz="1800">
                <a:solidFill>
                  <a:srgbClr val="007020"/>
                </a:solidFill>
                <a:latin typeface="Courier New"/>
                <a:ea typeface="Courier New"/>
                <a:cs typeface="Courier New"/>
                <a:sym typeface="Courier New"/>
              </a:rPr>
              <a:t>pragma solidity</a:t>
            </a:r>
            <a:r>
              <a:rPr lang="en-US" sz="1800">
                <a:solidFill>
                  <a:srgbClr val="404040"/>
                </a:solidFill>
                <a:latin typeface="Courier New"/>
                <a:ea typeface="Courier New"/>
                <a:cs typeface="Courier New"/>
                <a:sym typeface="Courier New"/>
              </a:rPr>
              <a:t> </a:t>
            </a:r>
            <a:r>
              <a:rPr lang="en-US" sz="1800">
                <a:solidFill>
                  <a:srgbClr val="666666"/>
                </a:solidFill>
                <a:latin typeface="Courier New"/>
                <a:ea typeface="Courier New"/>
                <a:cs typeface="Courier New"/>
                <a:sym typeface="Courier New"/>
              </a:rPr>
              <a:t>^</a:t>
            </a:r>
            <a:r>
              <a:rPr lang="en-US" sz="1800">
                <a:solidFill>
                  <a:srgbClr val="208050"/>
                </a:solidFill>
                <a:latin typeface="Courier New"/>
                <a:ea typeface="Courier New"/>
                <a:cs typeface="Courier New"/>
                <a:sym typeface="Courier New"/>
              </a:rPr>
              <a:t>0.5</a:t>
            </a:r>
            <a:r>
              <a:rPr lang="en-US" sz="1800">
                <a:solidFill>
                  <a:srgbClr val="404040"/>
                </a:solidFill>
                <a:latin typeface="Courier New"/>
                <a:ea typeface="Courier New"/>
                <a:cs typeface="Courier New"/>
                <a:sym typeface="Courier New"/>
              </a:rPr>
              <a:t>.</a:t>
            </a:r>
            <a:r>
              <a:rPr lang="en-US" sz="1800">
                <a:solidFill>
                  <a:srgbClr val="208050"/>
                </a:solidFill>
                <a:latin typeface="Courier New"/>
                <a:ea typeface="Courier New"/>
                <a:cs typeface="Courier New"/>
                <a:sym typeface="Courier New"/>
              </a:rPr>
              <a:t>0</a:t>
            </a:r>
            <a:r>
              <a:rPr lang="en-US" sz="1800">
                <a:solidFill>
                  <a:srgbClr val="404040"/>
                </a:solidFill>
                <a:latin typeface="Courier New"/>
                <a:ea typeface="Courier New"/>
                <a:cs typeface="Courier New"/>
                <a:sym typeface="Courier New"/>
              </a:rPr>
              <a:t>;</a:t>
            </a:r>
            <a:br>
              <a:rPr lang="en-US" sz="1800">
                <a:solidFill>
                  <a:srgbClr val="404040"/>
                </a:solidFill>
                <a:latin typeface="Courier New"/>
                <a:ea typeface="Courier New"/>
                <a:cs typeface="Courier New"/>
                <a:sym typeface="Courier New"/>
              </a:rPr>
            </a:br>
            <a:br>
              <a:rPr lang="en-US" sz="1800">
                <a:solidFill>
                  <a:srgbClr val="404040"/>
                </a:solidFill>
                <a:latin typeface="Courier New"/>
                <a:ea typeface="Courier New"/>
                <a:cs typeface="Courier New"/>
                <a:sym typeface="Courier New"/>
              </a:rPr>
            </a:br>
            <a:r>
              <a:rPr b="1" lang="en-US" sz="1800">
                <a:solidFill>
                  <a:srgbClr val="007020"/>
                </a:solidFill>
                <a:latin typeface="Courier New"/>
                <a:ea typeface="Courier New"/>
                <a:cs typeface="Courier New"/>
                <a:sym typeface="Courier New"/>
              </a:rPr>
              <a:t>contract</a:t>
            </a:r>
            <a:r>
              <a:rPr b="1" lang="en-US" sz="1800">
                <a:solidFill>
                  <a:srgbClr val="404040"/>
                </a:solidFill>
                <a:latin typeface="Courier New"/>
                <a:ea typeface="Courier New"/>
                <a:cs typeface="Courier New"/>
                <a:sym typeface="Courier New"/>
              </a:rPr>
              <a:t> D </a:t>
            </a:r>
            <a:r>
              <a:rPr lang="en-US" sz="1800">
                <a:solidFill>
                  <a:srgbClr val="404040"/>
                </a:solidFill>
                <a:latin typeface="Courier New"/>
                <a:ea typeface="Courier New"/>
                <a:cs typeface="Courier New"/>
                <a:sym typeface="Courier New"/>
              </a:rPr>
              <a:t>{</a:t>
            </a:r>
            <a:br>
              <a:rPr lang="en-US" sz="1800">
                <a:solidFill>
                  <a:srgbClr val="404040"/>
                </a:solidFill>
                <a:latin typeface="Courier New"/>
                <a:ea typeface="Courier New"/>
                <a:cs typeface="Courier New"/>
                <a:sym typeface="Courier New"/>
              </a:rPr>
            </a:br>
            <a:r>
              <a:rPr lang="en-US" sz="1800">
                <a:solidFill>
                  <a:srgbClr val="404040"/>
                </a:solidFill>
                <a:latin typeface="Courier New"/>
                <a:ea typeface="Courier New"/>
                <a:cs typeface="Courier New"/>
                <a:sym typeface="Courier New"/>
              </a:rPr>
              <a:t>    </a:t>
            </a:r>
            <a:r>
              <a:rPr lang="en-US" sz="1800">
                <a:solidFill>
                  <a:srgbClr val="902000"/>
                </a:solidFill>
                <a:latin typeface="Courier New"/>
                <a:ea typeface="Courier New"/>
                <a:cs typeface="Courier New"/>
                <a:sym typeface="Courier New"/>
              </a:rPr>
              <a:t>uint</a:t>
            </a:r>
            <a:r>
              <a:rPr lang="en-US" sz="1800">
                <a:solidFill>
                  <a:srgbClr val="404040"/>
                </a:solidFill>
                <a:latin typeface="Courier New"/>
                <a:ea typeface="Courier New"/>
                <a:cs typeface="Courier New"/>
                <a:sym typeface="Courier New"/>
              </a:rPr>
              <a:t> </a:t>
            </a:r>
            <a:r>
              <a:rPr b="1" lang="en-US" sz="1800">
                <a:solidFill>
                  <a:srgbClr val="007020"/>
                </a:solidFill>
                <a:latin typeface="Courier New"/>
                <a:ea typeface="Courier New"/>
                <a:cs typeface="Courier New"/>
                <a:sym typeface="Courier New"/>
              </a:rPr>
              <a:t>public</a:t>
            </a:r>
            <a:r>
              <a:rPr lang="en-US" sz="1800">
                <a:solidFill>
                  <a:srgbClr val="404040"/>
                </a:solidFill>
                <a:latin typeface="Courier New"/>
                <a:ea typeface="Courier New"/>
                <a:cs typeface="Courier New"/>
                <a:sym typeface="Courier New"/>
              </a:rPr>
              <a:t> x;</a:t>
            </a:r>
            <a:br>
              <a:rPr lang="en-US" sz="1800">
                <a:solidFill>
                  <a:srgbClr val="404040"/>
                </a:solidFill>
                <a:latin typeface="Courier New"/>
                <a:ea typeface="Courier New"/>
                <a:cs typeface="Courier New"/>
                <a:sym typeface="Courier New"/>
              </a:rPr>
            </a:br>
            <a:r>
              <a:rPr lang="en-US" sz="1800">
                <a:solidFill>
                  <a:srgbClr val="404040"/>
                </a:solidFill>
                <a:latin typeface="Courier New"/>
                <a:ea typeface="Courier New"/>
                <a:cs typeface="Courier New"/>
                <a:sym typeface="Courier New"/>
              </a:rPr>
              <a:t>    </a:t>
            </a:r>
            <a:r>
              <a:rPr b="1" lang="en-US" sz="1800">
                <a:solidFill>
                  <a:srgbClr val="007020"/>
                </a:solidFill>
                <a:latin typeface="Courier New"/>
                <a:ea typeface="Courier New"/>
                <a:cs typeface="Courier New"/>
                <a:sym typeface="Courier New"/>
              </a:rPr>
              <a:t>constructor</a:t>
            </a:r>
            <a:r>
              <a:rPr lang="en-US" sz="1800">
                <a:solidFill>
                  <a:srgbClr val="404040"/>
                </a:solidFill>
                <a:latin typeface="Courier New"/>
                <a:ea typeface="Courier New"/>
                <a:cs typeface="Courier New"/>
                <a:sym typeface="Courier New"/>
              </a:rPr>
              <a:t>(</a:t>
            </a:r>
            <a:r>
              <a:rPr lang="en-US" sz="1800">
                <a:solidFill>
                  <a:srgbClr val="902000"/>
                </a:solidFill>
                <a:latin typeface="Courier New"/>
                <a:ea typeface="Courier New"/>
                <a:cs typeface="Courier New"/>
                <a:sym typeface="Courier New"/>
              </a:rPr>
              <a:t>uint</a:t>
            </a:r>
            <a:r>
              <a:rPr lang="en-US" sz="1800">
                <a:solidFill>
                  <a:srgbClr val="404040"/>
                </a:solidFill>
                <a:latin typeface="Courier New"/>
                <a:ea typeface="Courier New"/>
                <a:cs typeface="Courier New"/>
                <a:sym typeface="Courier New"/>
              </a:rPr>
              <a:t> a) </a:t>
            </a:r>
            <a:r>
              <a:rPr b="1" lang="en-US" sz="1800">
                <a:solidFill>
                  <a:srgbClr val="007020"/>
                </a:solidFill>
                <a:latin typeface="Courier New"/>
                <a:ea typeface="Courier New"/>
                <a:cs typeface="Courier New"/>
                <a:sym typeface="Courier New"/>
              </a:rPr>
              <a:t>public</a:t>
            </a:r>
            <a:r>
              <a:rPr lang="en-US" sz="1800">
                <a:solidFill>
                  <a:srgbClr val="404040"/>
                </a:solidFill>
                <a:latin typeface="Courier New"/>
                <a:ea typeface="Courier New"/>
                <a:cs typeface="Courier New"/>
                <a:sym typeface="Courier New"/>
              </a:rPr>
              <a:t> </a:t>
            </a:r>
            <a:r>
              <a:rPr b="1" lang="en-US" sz="1800">
                <a:solidFill>
                  <a:srgbClr val="007020"/>
                </a:solidFill>
                <a:latin typeface="Courier New"/>
                <a:ea typeface="Courier New"/>
                <a:cs typeface="Courier New"/>
                <a:sym typeface="Courier New"/>
              </a:rPr>
              <a:t>payable</a:t>
            </a:r>
            <a:r>
              <a:rPr lang="en-US" sz="1800">
                <a:solidFill>
                  <a:srgbClr val="404040"/>
                </a:solidFill>
                <a:latin typeface="Courier New"/>
                <a:ea typeface="Courier New"/>
                <a:cs typeface="Courier New"/>
                <a:sym typeface="Courier New"/>
              </a:rPr>
              <a:t> {</a:t>
            </a:r>
            <a:br>
              <a:rPr lang="en-US" sz="1800">
                <a:solidFill>
                  <a:srgbClr val="404040"/>
                </a:solidFill>
                <a:latin typeface="Courier New"/>
                <a:ea typeface="Courier New"/>
                <a:cs typeface="Courier New"/>
                <a:sym typeface="Courier New"/>
              </a:rPr>
            </a:br>
            <a:r>
              <a:rPr lang="en-US" sz="1800">
                <a:solidFill>
                  <a:srgbClr val="404040"/>
                </a:solidFill>
                <a:latin typeface="Courier New"/>
                <a:ea typeface="Courier New"/>
                <a:cs typeface="Courier New"/>
                <a:sym typeface="Courier New"/>
              </a:rPr>
              <a:t>        x </a:t>
            </a:r>
            <a:r>
              <a:rPr lang="en-US" sz="1800">
                <a:solidFill>
                  <a:srgbClr val="666666"/>
                </a:solidFill>
                <a:latin typeface="Courier New"/>
                <a:ea typeface="Courier New"/>
                <a:cs typeface="Courier New"/>
                <a:sym typeface="Courier New"/>
              </a:rPr>
              <a:t>=</a:t>
            </a:r>
            <a:r>
              <a:rPr lang="en-US" sz="1800">
                <a:solidFill>
                  <a:srgbClr val="404040"/>
                </a:solidFill>
                <a:latin typeface="Courier New"/>
                <a:ea typeface="Courier New"/>
                <a:cs typeface="Courier New"/>
                <a:sym typeface="Courier New"/>
              </a:rPr>
              <a:t> a;</a:t>
            </a:r>
            <a:br>
              <a:rPr lang="en-US" sz="1800">
                <a:solidFill>
                  <a:srgbClr val="404040"/>
                </a:solidFill>
                <a:latin typeface="Courier New"/>
                <a:ea typeface="Courier New"/>
                <a:cs typeface="Courier New"/>
                <a:sym typeface="Courier New"/>
              </a:rPr>
            </a:br>
            <a:r>
              <a:rPr lang="en-US" sz="1800">
                <a:solidFill>
                  <a:srgbClr val="404040"/>
                </a:solidFill>
                <a:latin typeface="Courier New"/>
                <a:ea typeface="Courier New"/>
                <a:cs typeface="Courier New"/>
                <a:sym typeface="Courier New"/>
              </a:rPr>
              <a:t>    }</a:t>
            </a:r>
            <a:br>
              <a:rPr lang="en-US" sz="1800">
                <a:solidFill>
                  <a:srgbClr val="404040"/>
                </a:solidFill>
                <a:latin typeface="Courier New"/>
                <a:ea typeface="Courier New"/>
                <a:cs typeface="Courier New"/>
                <a:sym typeface="Courier New"/>
              </a:rPr>
            </a:br>
            <a:r>
              <a:rPr lang="en-US" sz="1800">
                <a:solidFill>
                  <a:srgbClr val="404040"/>
                </a:solidFill>
                <a:latin typeface="Courier New"/>
                <a:ea typeface="Courier New"/>
                <a:cs typeface="Courier New"/>
                <a:sym typeface="Courier New"/>
              </a:rPr>
              <a:t>}</a:t>
            </a:r>
            <a:br>
              <a:rPr lang="en-US" sz="1800">
                <a:solidFill>
                  <a:srgbClr val="404040"/>
                </a:solidFill>
                <a:latin typeface="Courier New"/>
                <a:ea typeface="Courier New"/>
                <a:cs typeface="Courier New"/>
                <a:sym typeface="Courier New"/>
              </a:rPr>
            </a:br>
            <a:br>
              <a:rPr lang="en-US" sz="1800">
                <a:solidFill>
                  <a:srgbClr val="404040"/>
                </a:solidFill>
                <a:latin typeface="Courier New"/>
                <a:ea typeface="Courier New"/>
                <a:cs typeface="Courier New"/>
                <a:sym typeface="Courier New"/>
              </a:rPr>
            </a:br>
            <a:r>
              <a:rPr b="1" lang="en-US" sz="1800">
                <a:solidFill>
                  <a:srgbClr val="007020"/>
                </a:solidFill>
                <a:latin typeface="Courier New"/>
                <a:ea typeface="Courier New"/>
                <a:cs typeface="Courier New"/>
                <a:sym typeface="Courier New"/>
              </a:rPr>
              <a:t>contract</a:t>
            </a:r>
            <a:r>
              <a:rPr lang="en-US" sz="1800">
                <a:solidFill>
                  <a:srgbClr val="404040"/>
                </a:solidFill>
                <a:latin typeface="Courier New"/>
                <a:ea typeface="Courier New"/>
                <a:cs typeface="Courier New"/>
                <a:sym typeface="Courier New"/>
              </a:rPr>
              <a:t> C {</a:t>
            </a:r>
            <a:br>
              <a:rPr lang="en-US" sz="1800">
                <a:solidFill>
                  <a:srgbClr val="404040"/>
                </a:solidFill>
                <a:latin typeface="Courier New"/>
                <a:ea typeface="Courier New"/>
                <a:cs typeface="Courier New"/>
                <a:sym typeface="Courier New"/>
              </a:rPr>
            </a:br>
            <a:r>
              <a:rPr lang="en-US" sz="1800">
                <a:solidFill>
                  <a:srgbClr val="404040"/>
                </a:solidFill>
                <a:latin typeface="Courier New"/>
                <a:ea typeface="Courier New"/>
                <a:cs typeface="Courier New"/>
                <a:sym typeface="Courier New"/>
              </a:rPr>
              <a:t>    </a:t>
            </a:r>
            <a:r>
              <a:rPr b="1" lang="en-US" sz="1800">
                <a:solidFill>
                  <a:srgbClr val="404040"/>
                </a:solidFill>
                <a:latin typeface="Courier New"/>
                <a:ea typeface="Courier New"/>
                <a:cs typeface="Courier New"/>
                <a:sym typeface="Courier New"/>
              </a:rPr>
              <a:t>D </a:t>
            </a:r>
            <a:r>
              <a:rPr lang="en-US" sz="1800">
                <a:solidFill>
                  <a:srgbClr val="404040"/>
                </a:solidFill>
                <a:latin typeface="Courier New"/>
                <a:ea typeface="Courier New"/>
                <a:cs typeface="Courier New"/>
                <a:sym typeface="Courier New"/>
              </a:rPr>
              <a:t>d </a:t>
            </a:r>
            <a:r>
              <a:rPr lang="en-US" sz="1800">
                <a:solidFill>
                  <a:srgbClr val="666666"/>
                </a:solidFill>
                <a:latin typeface="Courier New"/>
                <a:ea typeface="Courier New"/>
                <a:cs typeface="Courier New"/>
                <a:sym typeface="Courier New"/>
              </a:rPr>
              <a:t>=</a:t>
            </a:r>
            <a:r>
              <a:rPr lang="en-US" sz="1800">
                <a:solidFill>
                  <a:srgbClr val="404040"/>
                </a:solidFill>
                <a:latin typeface="Courier New"/>
                <a:ea typeface="Courier New"/>
                <a:cs typeface="Courier New"/>
                <a:sym typeface="Courier New"/>
              </a:rPr>
              <a:t> </a:t>
            </a:r>
            <a:r>
              <a:rPr b="1" lang="en-US" sz="1800">
                <a:solidFill>
                  <a:srgbClr val="007020"/>
                </a:solidFill>
                <a:latin typeface="Courier New"/>
                <a:ea typeface="Courier New"/>
                <a:cs typeface="Courier New"/>
                <a:sym typeface="Courier New"/>
              </a:rPr>
              <a:t>new</a:t>
            </a:r>
            <a:r>
              <a:rPr lang="en-US" sz="1800">
                <a:solidFill>
                  <a:srgbClr val="404040"/>
                </a:solidFill>
                <a:latin typeface="Courier New"/>
                <a:ea typeface="Courier New"/>
                <a:cs typeface="Courier New"/>
                <a:sym typeface="Courier New"/>
              </a:rPr>
              <a:t> </a:t>
            </a:r>
            <a:r>
              <a:rPr b="1" lang="en-US" sz="1800">
                <a:solidFill>
                  <a:srgbClr val="404040"/>
                </a:solidFill>
                <a:latin typeface="Courier New"/>
                <a:ea typeface="Courier New"/>
                <a:cs typeface="Courier New"/>
                <a:sym typeface="Courier New"/>
              </a:rPr>
              <a:t>D</a:t>
            </a:r>
            <a:r>
              <a:rPr lang="en-US" sz="1800">
                <a:solidFill>
                  <a:srgbClr val="404040"/>
                </a:solidFill>
                <a:latin typeface="Courier New"/>
                <a:ea typeface="Courier New"/>
                <a:cs typeface="Courier New"/>
                <a:sym typeface="Courier New"/>
              </a:rPr>
              <a:t>(</a:t>
            </a:r>
            <a:r>
              <a:rPr lang="en-US" sz="1800">
                <a:solidFill>
                  <a:srgbClr val="208050"/>
                </a:solidFill>
                <a:latin typeface="Courier New"/>
                <a:ea typeface="Courier New"/>
                <a:cs typeface="Courier New"/>
                <a:sym typeface="Courier New"/>
              </a:rPr>
              <a:t>4</a:t>
            </a:r>
            <a:r>
              <a:rPr lang="en-US" sz="1800">
                <a:solidFill>
                  <a:srgbClr val="404040"/>
                </a:solidFill>
                <a:latin typeface="Courier New"/>
                <a:ea typeface="Courier New"/>
                <a:cs typeface="Courier New"/>
                <a:sym typeface="Courier New"/>
              </a:rPr>
              <a:t>); </a:t>
            </a:r>
            <a:r>
              <a:rPr i="1" lang="en-US" sz="1800">
                <a:solidFill>
                  <a:srgbClr val="408090"/>
                </a:solidFill>
                <a:latin typeface="Courier New"/>
                <a:ea typeface="Courier New"/>
                <a:cs typeface="Courier New"/>
                <a:sym typeface="Courier New"/>
              </a:rPr>
              <a:t>// will be executed as part of C's constructor</a:t>
            </a:r>
            <a:br>
              <a:rPr lang="en-US" sz="1800">
                <a:solidFill>
                  <a:srgbClr val="404040"/>
                </a:solidFill>
                <a:latin typeface="Courier New"/>
                <a:ea typeface="Courier New"/>
                <a:cs typeface="Courier New"/>
                <a:sym typeface="Courier New"/>
              </a:rPr>
            </a:br>
            <a:br>
              <a:rPr lang="en-US" sz="1800">
                <a:solidFill>
                  <a:srgbClr val="404040"/>
                </a:solidFill>
                <a:latin typeface="Courier New"/>
                <a:ea typeface="Courier New"/>
                <a:cs typeface="Courier New"/>
                <a:sym typeface="Courier New"/>
              </a:rPr>
            </a:br>
            <a:r>
              <a:rPr lang="en-US" sz="1800">
                <a:solidFill>
                  <a:srgbClr val="404040"/>
                </a:solidFill>
                <a:latin typeface="Courier New"/>
                <a:ea typeface="Courier New"/>
                <a:cs typeface="Courier New"/>
                <a:sym typeface="Courier New"/>
              </a:rPr>
              <a:t>    </a:t>
            </a:r>
            <a:r>
              <a:rPr b="1" lang="en-US" sz="1800">
                <a:solidFill>
                  <a:srgbClr val="007020"/>
                </a:solidFill>
                <a:latin typeface="Courier New"/>
                <a:ea typeface="Courier New"/>
                <a:cs typeface="Courier New"/>
                <a:sym typeface="Courier New"/>
              </a:rPr>
              <a:t>function</a:t>
            </a:r>
            <a:r>
              <a:rPr lang="en-US" sz="1800">
                <a:solidFill>
                  <a:srgbClr val="404040"/>
                </a:solidFill>
                <a:latin typeface="Courier New"/>
                <a:ea typeface="Courier New"/>
                <a:cs typeface="Courier New"/>
                <a:sym typeface="Courier New"/>
              </a:rPr>
              <a:t> createD(</a:t>
            </a:r>
            <a:r>
              <a:rPr lang="en-US" sz="1800">
                <a:solidFill>
                  <a:srgbClr val="902000"/>
                </a:solidFill>
                <a:latin typeface="Courier New"/>
                <a:ea typeface="Courier New"/>
                <a:cs typeface="Courier New"/>
                <a:sym typeface="Courier New"/>
              </a:rPr>
              <a:t>uint</a:t>
            </a:r>
            <a:r>
              <a:rPr lang="en-US" sz="1800">
                <a:solidFill>
                  <a:srgbClr val="404040"/>
                </a:solidFill>
                <a:latin typeface="Courier New"/>
                <a:ea typeface="Courier New"/>
                <a:cs typeface="Courier New"/>
                <a:sym typeface="Courier New"/>
              </a:rPr>
              <a:t> arg) </a:t>
            </a:r>
            <a:r>
              <a:rPr b="1" lang="en-US" sz="1800">
                <a:solidFill>
                  <a:srgbClr val="007020"/>
                </a:solidFill>
                <a:latin typeface="Courier New"/>
                <a:ea typeface="Courier New"/>
                <a:cs typeface="Courier New"/>
                <a:sym typeface="Courier New"/>
              </a:rPr>
              <a:t>public</a:t>
            </a:r>
            <a:r>
              <a:rPr lang="en-US" sz="1800">
                <a:solidFill>
                  <a:srgbClr val="404040"/>
                </a:solidFill>
                <a:latin typeface="Courier New"/>
                <a:ea typeface="Courier New"/>
                <a:cs typeface="Courier New"/>
                <a:sym typeface="Courier New"/>
              </a:rPr>
              <a:t> {</a:t>
            </a:r>
            <a:br>
              <a:rPr lang="en-US" sz="1800">
                <a:solidFill>
                  <a:srgbClr val="404040"/>
                </a:solidFill>
                <a:latin typeface="Courier New"/>
                <a:ea typeface="Courier New"/>
                <a:cs typeface="Courier New"/>
                <a:sym typeface="Courier New"/>
              </a:rPr>
            </a:br>
            <a:r>
              <a:rPr lang="en-US" sz="1800">
                <a:solidFill>
                  <a:srgbClr val="404040"/>
                </a:solidFill>
                <a:latin typeface="Courier New"/>
                <a:ea typeface="Courier New"/>
                <a:cs typeface="Courier New"/>
                <a:sym typeface="Courier New"/>
              </a:rPr>
              <a:t>        </a:t>
            </a:r>
            <a:r>
              <a:rPr b="1" lang="en-US" sz="1800">
                <a:solidFill>
                  <a:srgbClr val="404040"/>
                </a:solidFill>
                <a:latin typeface="Courier New"/>
                <a:ea typeface="Courier New"/>
                <a:cs typeface="Courier New"/>
                <a:sym typeface="Courier New"/>
              </a:rPr>
              <a:t>D </a:t>
            </a:r>
            <a:r>
              <a:rPr lang="en-US" sz="1800">
                <a:solidFill>
                  <a:srgbClr val="404040"/>
                </a:solidFill>
                <a:latin typeface="Courier New"/>
                <a:ea typeface="Courier New"/>
                <a:cs typeface="Courier New"/>
                <a:sym typeface="Courier New"/>
              </a:rPr>
              <a:t>newD </a:t>
            </a:r>
            <a:r>
              <a:rPr lang="en-US" sz="1800">
                <a:solidFill>
                  <a:srgbClr val="666666"/>
                </a:solidFill>
                <a:latin typeface="Courier New"/>
                <a:ea typeface="Courier New"/>
                <a:cs typeface="Courier New"/>
                <a:sym typeface="Courier New"/>
              </a:rPr>
              <a:t>=</a:t>
            </a:r>
            <a:r>
              <a:rPr lang="en-US" sz="1800">
                <a:solidFill>
                  <a:srgbClr val="404040"/>
                </a:solidFill>
                <a:latin typeface="Courier New"/>
                <a:ea typeface="Courier New"/>
                <a:cs typeface="Courier New"/>
                <a:sym typeface="Courier New"/>
              </a:rPr>
              <a:t> </a:t>
            </a:r>
            <a:r>
              <a:rPr b="1" lang="en-US" sz="1800">
                <a:solidFill>
                  <a:srgbClr val="007020"/>
                </a:solidFill>
                <a:latin typeface="Courier New"/>
                <a:ea typeface="Courier New"/>
                <a:cs typeface="Courier New"/>
                <a:sym typeface="Courier New"/>
              </a:rPr>
              <a:t>new</a:t>
            </a:r>
            <a:r>
              <a:rPr lang="en-US" sz="1800">
                <a:solidFill>
                  <a:srgbClr val="404040"/>
                </a:solidFill>
                <a:latin typeface="Courier New"/>
                <a:ea typeface="Courier New"/>
                <a:cs typeface="Courier New"/>
                <a:sym typeface="Courier New"/>
              </a:rPr>
              <a:t> </a:t>
            </a:r>
            <a:r>
              <a:rPr b="1" lang="en-US" sz="1800">
                <a:solidFill>
                  <a:srgbClr val="404040"/>
                </a:solidFill>
                <a:latin typeface="Courier New"/>
                <a:ea typeface="Courier New"/>
                <a:cs typeface="Courier New"/>
                <a:sym typeface="Courier New"/>
              </a:rPr>
              <a:t>D</a:t>
            </a:r>
            <a:r>
              <a:rPr lang="en-US" sz="1800">
                <a:solidFill>
                  <a:srgbClr val="404040"/>
                </a:solidFill>
                <a:latin typeface="Courier New"/>
                <a:ea typeface="Courier New"/>
                <a:cs typeface="Courier New"/>
                <a:sym typeface="Courier New"/>
              </a:rPr>
              <a:t>(arg);</a:t>
            </a:r>
            <a:br>
              <a:rPr lang="en-US" sz="1800">
                <a:solidFill>
                  <a:srgbClr val="404040"/>
                </a:solidFill>
                <a:latin typeface="Courier New"/>
                <a:ea typeface="Courier New"/>
                <a:cs typeface="Courier New"/>
                <a:sym typeface="Courier New"/>
              </a:rPr>
            </a:br>
            <a:r>
              <a:rPr lang="en-US" sz="1800">
                <a:solidFill>
                  <a:srgbClr val="404040"/>
                </a:solidFill>
                <a:latin typeface="Courier New"/>
                <a:ea typeface="Courier New"/>
                <a:cs typeface="Courier New"/>
                <a:sym typeface="Courier New"/>
              </a:rPr>
              <a:t>        newD.x();</a:t>
            </a:r>
            <a:br>
              <a:rPr lang="en-US" sz="1800">
                <a:solidFill>
                  <a:srgbClr val="404040"/>
                </a:solidFill>
                <a:latin typeface="Courier New"/>
                <a:ea typeface="Courier New"/>
                <a:cs typeface="Courier New"/>
                <a:sym typeface="Courier New"/>
              </a:rPr>
            </a:br>
            <a:r>
              <a:rPr lang="en-US" sz="1800">
                <a:solidFill>
                  <a:srgbClr val="404040"/>
                </a:solidFill>
                <a:latin typeface="Courier New"/>
                <a:ea typeface="Courier New"/>
                <a:cs typeface="Courier New"/>
                <a:sym typeface="Courier New"/>
              </a:rPr>
              <a:t>    }</a:t>
            </a:r>
            <a:br>
              <a:rPr lang="en-US" sz="1800">
                <a:solidFill>
                  <a:srgbClr val="404040"/>
                </a:solidFill>
                <a:latin typeface="Courier New"/>
                <a:ea typeface="Courier New"/>
                <a:cs typeface="Courier New"/>
                <a:sym typeface="Courier New"/>
              </a:rPr>
            </a:br>
            <a:br>
              <a:rPr lang="en-US" sz="1800">
                <a:solidFill>
                  <a:srgbClr val="404040"/>
                </a:solidFill>
                <a:latin typeface="Courier New"/>
                <a:ea typeface="Courier New"/>
                <a:cs typeface="Courier New"/>
                <a:sym typeface="Courier New"/>
              </a:rPr>
            </a:br>
            <a:r>
              <a:rPr lang="en-US" sz="1800">
                <a:solidFill>
                  <a:srgbClr val="404040"/>
                </a:solidFill>
                <a:latin typeface="Courier New"/>
                <a:ea typeface="Courier New"/>
                <a:cs typeface="Courier New"/>
                <a:sym typeface="Courier New"/>
              </a:rPr>
              <a:t>    </a:t>
            </a:r>
            <a:r>
              <a:rPr b="1" lang="en-US" sz="1800">
                <a:solidFill>
                  <a:srgbClr val="007020"/>
                </a:solidFill>
                <a:latin typeface="Courier New"/>
                <a:ea typeface="Courier New"/>
                <a:cs typeface="Courier New"/>
                <a:sym typeface="Courier New"/>
              </a:rPr>
              <a:t>function</a:t>
            </a:r>
            <a:r>
              <a:rPr lang="en-US" sz="1800">
                <a:solidFill>
                  <a:srgbClr val="404040"/>
                </a:solidFill>
                <a:latin typeface="Courier New"/>
                <a:ea typeface="Courier New"/>
                <a:cs typeface="Courier New"/>
                <a:sym typeface="Courier New"/>
              </a:rPr>
              <a:t> createAndEndowD(</a:t>
            </a:r>
            <a:r>
              <a:rPr lang="en-US" sz="1800">
                <a:solidFill>
                  <a:srgbClr val="902000"/>
                </a:solidFill>
                <a:latin typeface="Courier New"/>
                <a:ea typeface="Courier New"/>
                <a:cs typeface="Courier New"/>
                <a:sym typeface="Courier New"/>
              </a:rPr>
              <a:t>uint</a:t>
            </a:r>
            <a:r>
              <a:rPr lang="en-US" sz="1800">
                <a:solidFill>
                  <a:srgbClr val="404040"/>
                </a:solidFill>
                <a:latin typeface="Courier New"/>
                <a:ea typeface="Courier New"/>
                <a:cs typeface="Courier New"/>
                <a:sym typeface="Courier New"/>
              </a:rPr>
              <a:t> arg, </a:t>
            </a:r>
            <a:r>
              <a:rPr lang="en-US" sz="1800">
                <a:solidFill>
                  <a:srgbClr val="902000"/>
                </a:solidFill>
                <a:latin typeface="Courier New"/>
                <a:ea typeface="Courier New"/>
                <a:cs typeface="Courier New"/>
                <a:sym typeface="Courier New"/>
              </a:rPr>
              <a:t>uint</a:t>
            </a:r>
            <a:r>
              <a:rPr lang="en-US" sz="1800">
                <a:solidFill>
                  <a:srgbClr val="404040"/>
                </a:solidFill>
                <a:latin typeface="Courier New"/>
                <a:ea typeface="Courier New"/>
                <a:cs typeface="Courier New"/>
                <a:sym typeface="Courier New"/>
              </a:rPr>
              <a:t> amount) </a:t>
            </a:r>
            <a:r>
              <a:rPr b="1" lang="en-US" sz="1800">
                <a:solidFill>
                  <a:srgbClr val="007020"/>
                </a:solidFill>
                <a:latin typeface="Courier New"/>
                <a:ea typeface="Courier New"/>
                <a:cs typeface="Courier New"/>
                <a:sym typeface="Courier New"/>
              </a:rPr>
              <a:t>public</a:t>
            </a:r>
            <a:r>
              <a:rPr lang="en-US" sz="1800">
                <a:solidFill>
                  <a:srgbClr val="404040"/>
                </a:solidFill>
                <a:latin typeface="Courier New"/>
                <a:ea typeface="Courier New"/>
                <a:cs typeface="Courier New"/>
                <a:sym typeface="Courier New"/>
              </a:rPr>
              <a:t> </a:t>
            </a:r>
            <a:r>
              <a:rPr b="1" lang="en-US" sz="1800">
                <a:solidFill>
                  <a:srgbClr val="007020"/>
                </a:solidFill>
                <a:latin typeface="Courier New"/>
                <a:ea typeface="Courier New"/>
                <a:cs typeface="Courier New"/>
                <a:sym typeface="Courier New"/>
              </a:rPr>
              <a:t>payable</a:t>
            </a:r>
            <a:r>
              <a:rPr lang="en-US" sz="1800">
                <a:solidFill>
                  <a:srgbClr val="404040"/>
                </a:solidFill>
                <a:latin typeface="Courier New"/>
                <a:ea typeface="Courier New"/>
                <a:cs typeface="Courier New"/>
                <a:sym typeface="Courier New"/>
              </a:rPr>
              <a:t> {</a:t>
            </a:r>
            <a:br>
              <a:rPr lang="en-US" sz="1800">
                <a:solidFill>
                  <a:srgbClr val="404040"/>
                </a:solidFill>
                <a:latin typeface="Courier New"/>
                <a:ea typeface="Courier New"/>
                <a:cs typeface="Courier New"/>
                <a:sym typeface="Courier New"/>
              </a:rPr>
            </a:br>
            <a:r>
              <a:rPr lang="en-US" sz="1800">
                <a:solidFill>
                  <a:srgbClr val="404040"/>
                </a:solidFill>
                <a:latin typeface="Courier New"/>
                <a:ea typeface="Courier New"/>
                <a:cs typeface="Courier New"/>
                <a:sym typeface="Courier New"/>
              </a:rPr>
              <a:t>        </a:t>
            </a:r>
            <a:r>
              <a:rPr i="1" lang="en-US" sz="1800">
                <a:solidFill>
                  <a:srgbClr val="408090"/>
                </a:solidFill>
                <a:latin typeface="Courier New"/>
                <a:ea typeface="Courier New"/>
                <a:cs typeface="Courier New"/>
                <a:sym typeface="Courier New"/>
              </a:rPr>
              <a:t>// Send ether along with the creation</a:t>
            </a:r>
            <a:br>
              <a:rPr lang="en-US" sz="1800">
                <a:solidFill>
                  <a:srgbClr val="404040"/>
                </a:solidFill>
                <a:latin typeface="Courier New"/>
                <a:ea typeface="Courier New"/>
                <a:cs typeface="Courier New"/>
                <a:sym typeface="Courier New"/>
              </a:rPr>
            </a:br>
            <a:r>
              <a:rPr lang="en-US" sz="1800">
                <a:solidFill>
                  <a:srgbClr val="404040"/>
                </a:solidFill>
                <a:latin typeface="Courier New"/>
                <a:ea typeface="Courier New"/>
                <a:cs typeface="Courier New"/>
                <a:sym typeface="Courier New"/>
              </a:rPr>
              <a:t>       </a:t>
            </a:r>
            <a:r>
              <a:rPr b="1" lang="en-US" sz="1800">
                <a:solidFill>
                  <a:srgbClr val="404040"/>
                </a:solidFill>
                <a:latin typeface="Courier New"/>
                <a:ea typeface="Courier New"/>
                <a:cs typeface="Courier New"/>
                <a:sym typeface="Courier New"/>
              </a:rPr>
              <a:t> D</a:t>
            </a:r>
            <a:r>
              <a:rPr lang="en-US" sz="1800">
                <a:solidFill>
                  <a:srgbClr val="404040"/>
                </a:solidFill>
                <a:latin typeface="Courier New"/>
                <a:ea typeface="Courier New"/>
                <a:cs typeface="Courier New"/>
                <a:sym typeface="Courier New"/>
              </a:rPr>
              <a:t> newD </a:t>
            </a:r>
            <a:r>
              <a:rPr lang="en-US" sz="1800">
                <a:solidFill>
                  <a:srgbClr val="666666"/>
                </a:solidFill>
                <a:latin typeface="Courier New"/>
                <a:ea typeface="Courier New"/>
                <a:cs typeface="Courier New"/>
                <a:sym typeface="Courier New"/>
              </a:rPr>
              <a:t>=</a:t>
            </a:r>
            <a:r>
              <a:rPr lang="en-US" sz="1800">
                <a:solidFill>
                  <a:srgbClr val="404040"/>
                </a:solidFill>
                <a:latin typeface="Courier New"/>
                <a:ea typeface="Courier New"/>
                <a:cs typeface="Courier New"/>
                <a:sym typeface="Courier New"/>
              </a:rPr>
              <a:t> (</a:t>
            </a:r>
            <a:r>
              <a:rPr b="1" lang="en-US" sz="1800">
                <a:solidFill>
                  <a:srgbClr val="007020"/>
                </a:solidFill>
                <a:latin typeface="Courier New"/>
                <a:ea typeface="Courier New"/>
                <a:cs typeface="Courier New"/>
                <a:sym typeface="Courier New"/>
              </a:rPr>
              <a:t>new</a:t>
            </a:r>
            <a:r>
              <a:rPr lang="en-US" sz="1800">
                <a:solidFill>
                  <a:srgbClr val="404040"/>
                </a:solidFill>
                <a:latin typeface="Courier New"/>
                <a:ea typeface="Courier New"/>
                <a:cs typeface="Courier New"/>
                <a:sym typeface="Courier New"/>
              </a:rPr>
              <a:t> </a:t>
            </a:r>
            <a:r>
              <a:rPr b="1" lang="en-US" sz="1800">
                <a:solidFill>
                  <a:srgbClr val="404040"/>
                </a:solidFill>
                <a:latin typeface="Courier New"/>
                <a:ea typeface="Courier New"/>
                <a:cs typeface="Courier New"/>
                <a:sym typeface="Courier New"/>
              </a:rPr>
              <a:t>D</a:t>
            </a:r>
            <a:r>
              <a:rPr lang="en-US" sz="1800">
                <a:solidFill>
                  <a:srgbClr val="404040"/>
                </a:solidFill>
                <a:latin typeface="Courier New"/>
                <a:ea typeface="Courier New"/>
                <a:cs typeface="Courier New"/>
                <a:sym typeface="Courier New"/>
              </a:rPr>
              <a:t>).value(amount)(arg);</a:t>
            </a:r>
            <a:br>
              <a:rPr lang="en-US" sz="1800">
                <a:solidFill>
                  <a:srgbClr val="404040"/>
                </a:solidFill>
                <a:latin typeface="Courier New"/>
                <a:ea typeface="Courier New"/>
                <a:cs typeface="Courier New"/>
                <a:sym typeface="Courier New"/>
              </a:rPr>
            </a:br>
            <a:r>
              <a:rPr lang="en-US" sz="1800">
                <a:solidFill>
                  <a:srgbClr val="404040"/>
                </a:solidFill>
                <a:latin typeface="Courier New"/>
                <a:ea typeface="Courier New"/>
                <a:cs typeface="Courier New"/>
                <a:sym typeface="Courier New"/>
              </a:rPr>
              <a:t>        newD.x();</a:t>
            </a:r>
            <a:br>
              <a:rPr lang="en-US" sz="1800">
                <a:solidFill>
                  <a:srgbClr val="404040"/>
                </a:solidFill>
                <a:latin typeface="Courier New"/>
                <a:ea typeface="Courier New"/>
                <a:cs typeface="Courier New"/>
                <a:sym typeface="Courier New"/>
              </a:rPr>
            </a:br>
            <a:r>
              <a:rPr lang="en-US" sz="1800">
                <a:solidFill>
                  <a:srgbClr val="404040"/>
                </a:solidFill>
                <a:latin typeface="Courier New"/>
                <a:ea typeface="Courier New"/>
                <a:cs typeface="Courier New"/>
                <a:sym typeface="Courier New"/>
              </a:rPr>
              <a:t>    }</a:t>
            </a:r>
            <a:br>
              <a:rPr lang="en-US" sz="1800">
                <a:solidFill>
                  <a:srgbClr val="404040"/>
                </a:solidFill>
                <a:latin typeface="Courier New"/>
                <a:ea typeface="Courier New"/>
                <a:cs typeface="Courier New"/>
                <a:sym typeface="Courier New"/>
              </a:rPr>
            </a:br>
            <a:r>
              <a:rPr lang="en-US" sz="1800">
                <a:solidFill>
                  <a:srgbClr val="404040"/>
                </a:solidFill>
                <a:latin typeface="Courier New"/>
                <a:ea typeface="Courier New"/>
                <a:cs typeface="Courier New"/>
                <a:sym typeface="Courier New"/>
              </a:rPr>
              <a:t>}</a:t>
            </a:r>
            <a:endParaRPr sz="1800">
              <a:solidFill>
                <a:srgbClr val="404040"/>
              </a:solidFill>
              <a:latin typeface="Courier New"/>
              <a:ea typeface="Courier New"/>
              <a:cs typeface="Courier New"/>
              <a:sym typeface="Courier New"/>
            </a:endParaRPr>
          </a:p>
          <a:p>
            <a:pPr indent="0" lvl="0" marL="0" rtl="0" algn="l">
              <a:spcBef>
                <a:spcPts val="0"/>
              </a:spcBef>
              <a:spcAft>
                <a:spcPts val="0"/>
              </a:spcAft>
              <a:buNone/>
            </a:pPr>
            <a:r>
              <a:t/>
            </a:r>
            <a:endParaRPr sz="1800"/>
          </a:p>
        </p:txBody>
      </p:sp>
      <p:sp>
        <p:nvSpPr>
          <p:cNvPr id="875" name="Google Shape;875;p71"/>
          <p:cNvSpPr txBox="1"/>
          <p:nvPr>
            <p:ph idx="2" type="subTitle"/>
          </p:nvPr>
        </p:nvSpPr>
        <p:spPr>
          <a:xfrm>
            <a:off x="2925793" y="1896000"/>
            <a:ext cx="14312700" cy="611100"/>
          </a:xfrm>
          <a:prstGeom prst="rect">
            <a:avLst/>
          </a:prstGeom>
        </p:spPr>
        <p:txBody>
          <a:bodyPr anchorCtr="0" anchor="ctr" bIns="243700" lIns="243700" spcFirstLastPara="1" rIns="243700" wrap="square" tIns="243700">
            <a:noAutofit/>
          </a:bodyPr>
          <a:lstStyle/>
          <a:p>
            <a:pPr indent="0" lvl="0" marL="0" rtl="0" algn="l">
              <a:spcBef>
                <a:spcPts val="0"/>
              </a:spcBef>
              <a:spcAft>
                <a:spcPts val="0"/>
              </a:spcAft>
              <a:buNone/>
            </a:pPr>
            <a:r>
              <a:rPr lang="en-US">
                <a:solidFill>
                  <a:srgbClr val="000000"/>
                </a:solidFill>
              </a:rPr>
              <a:t>VALUE TYPE</a:t>
            </a:r>
            <a:endParaRPr>
              <a:solidFill>
                <a:srgbClr val="000000"/>
              </a:solidFill>
            </a:endParaRPr>
          </a:p>
        </p:txBody>
      </p:sp>
      <p:sp>
        <p:nvSpPr>
          <p:cNvPr id="876" name="Google Shape;876;p71"/>
          <p:cNvSpPr txBox="1"/>
          <p:nvPr>
            <p:ph idx="3" type="body"/>
          </p:nvPr>
        </p:nvSpPr>
        <p:spPr>
          <a:xfrm>
            <a:off x="12555710" y="3122399"/>
            <a:ext cx="8568600" cy="8080800"/>
          </a:xfrm>
          <a:prstGeom prst="rect">
            <a:avLst/>
          </a:prstGeom>
        </p:spPr>
        <p:txBody>
          <a:bodyPr anchorCtr="0" anchor="t" bIns="243700" lIns="243700" spcFirstLastPara="1" rIns="243700" wrap="square" tIns="243700">
            <a:noAutofit/>
          </a:bodyPr>
          <a:lstStyle/>
          <a:p>
            <a:pPr indent="-457200" lvl="0" marL="457200" rtl="0" algn="l">
              <a:lnSpc>
                <a:spcPct val="163636"/>
              </a:lnSpc>
              <a:spcBef>
                <a:spcPts val="0"/>
              </a:spcBef>
              <a:spcAft>
                <a:spcPts val="0"/>
              </a:spcAft>
              <a:buClr>
                <a:srgbClr val="404040"/>
              </a:buClr>
              <a:buSzPts val="3600"/>
              <a:buChar char="●"/>
            </a:pPr>
            <a:r>
              <a:rPr lang="en-US" sz="3600">
                <a:solidFill>
                  <a:srgbClr val="404040"/>
                </a:solidFill>
              </a:rPr>
              <a:t>Contracts do not support any operators.</a:t>
            </a:r>
            <a:endParaRPr sz="3600">
              <a:solidFill>
                <a:srgbClr val="404040"/>
              </a:solidFill>
            </a:endParaRPr>
          </a:p>
          <a:p>
            <a:pPr indent="-457200" lvl="0" marL="457200" rtl="0" algn="l">
              <a:lnSpc>
                <a:spcPct val="163636"/>
              </a:lnSpc>
              <a:spcBef>
                <a:spcPts val="0"/>
              </a:spcBef>
              <a:spcAft>
                <a:spcPts val="0"/>
              </a:spcAft>
              <a:buClr>
                <a:srgbClr val="404040"/>
              </a:buClr>
              <a:buSzPts val="3600"/>
              <a:buChar char="●"/>
            </a:pPr>
            <a:r>
              <a:rPr lang="en-US" sz="3600">
                <a:solidFill>
                  <a:srgbClr val="404040"/>
                </a:solidFill>
              </a:rPr>
              <a:t>The members of contract types are the external functions of the contract including public state variables.</a:t>
            </a:r>
            <a:endParaRPr sz="3600">
              <a:solidFill>
                <a:srgbClr val="404040"/>
              </a:solidFill>
            </a:endParaRPr>
          </a:p>
          <a:p>
            <a:pPr indent="-457200" lvl="0" marL="457200" rtl="0" algn="l">
              <a:lnSpc>
                <a:spcPct val="163636"/>
              </a:lnSpc>
              <a:spcBef>
                <a:spcPts val="0"/>
              </a:spcBef>
              <a:spcAft>
                <a:spcPts val="0"/>
              </a:spcAft>
              <a:buSzPts val="3600"/>
              <a:buChar char="●"/>
            </a:pPr>
            <a:r>
              <a:rPr lang="en-US" sz="3600">
                <a:solidFill>
                  <a:srgbClr val="404040"/>
                </a:solidFill>
              </a:rPr>
              <a:t>For a contract </a:t>
            </a:r>
            <a:r>
              <a:rPr lang="en-US" sz="3600">
                <a:solidFill>
                  <a:srgbClr val="E74C3C"/>
                </a:solidFill>
                <a:highlight>
                  <a:srgbClr val="FFFFFF"/>
                </a:highlight>
              </a:rPr>
              <a:t>C</a:t>
            </a:r>
            <a:r>
              <a:rPr lang="en-US" sz="3600">
                <a:solidFill>
                  <a:srgbClr val="404040"/>
                </a:solidFill>
              </a:rPr>
              <a:t> you can use </a:t>
            </a:r>
            <a:r>
              <a:rPr lang="en-US" sz="3600">
                <a:solidFill>
                  <a:srgbClr val="E74C3C"/>
                </a:solidFill>
                <a:highlight>
                  <a:srgbClr val="FFFFFF"/>
                </a:highlight>
              </a:rPr>
              <a:t>type(C)</a:t>
            </a:r>
            <a:r>
              <a:rPr lang="en-US" sz="3600">
                <a:solidFill>
                  <a:srgbClr val="404040"/>
                </a:solidFill>
              </a:rPr>
              <a:t> to access </a:t>
            </a:r>
            <a:r>
              <a:rPr lang="en-US" sz="3600" u="sng">
                <a:solidFill>
                  <a:srgbClr val="9B59B6"/>
                </a:solidFill>
                <a:hlinkClick r:id="rId3">
                  <a:extLst>
                    <a:ext uri="{A12FA001-AC4F-418D-AE19-62706E023703}">
                      <ahyp:hlinkClr val="tx"/>
                    </a:ext>
                  </a:extLst>
                </a:hlinkClick>
              </a:rPr>
              <a:t>type information</a:t>
            </a:r>
            <a:r>
              <a:rPr lang="en-US" sz="3600">
                <a:solidFill>
                  <a:srgbClr val="404040"/>
                </a:solidFill>
              </a:rPr>
              <a:t> about the contract.</a:t>
            </a:r>
            <a:endParaRPr sz="3600"/>
          </a:p>
        </p:txBody>
      </p:sp>
      <p:sp>
        <p:nvSpPr>
          <p:cNvPr id="877" name="Google Shape;877;p71"/>
          <p:cNvSpPr txBox="1"/>
          <p:nvPr/>
        </p:nvSpPr>
        <p:spPr>
          <a:xfrm>
            <a:off x="625850" y="12144875"/>
            <a:ext cx="5363400" cy="1400100"/>
          </a:xfrm>
          <a:prstGeom prst="rect">
            <a:avLst/>
          </a:prstGeom>
          <a:noFill/>
          <a:ln>
            <a:noFill/>
          </a:ln>
        </p:spPr>
        <p:txBody>
          <a:bodyPr anchorCtr="0" anchor="t" bIns="91450" lIns="91450" spcFirstLastPara="1" rIns="91450" wrap="square" tIns="91450">
            <a:noAutofit/>
          </a:bodyPr>
          <a:lstStyle/>
          <a:p>
            <a:pPr indent="0" lvl="0" marL="0" rtl="0" algn="ctr">
              <a:spcBef>
                <a:spcPts val="0"/>
              </a:spcBef>
              <a:spcAft>
                <a:spcPts val="0"/>
              </a:spcAft>
              <a:buNone/>
            </a:pPr>
            <a:r>
              <a:t/>
            </a:r>
            <a:endParaRPr sz="2400">
              <a:latin typeface="Proxima Nova"/>
              <a:ea typeface="Proxima Nova"/>
              <a:cs typeface="Proxima Nova"/>
              <a:sym typeface="Proxima Nova"/>
            </a:endParaRPr>
          </a:p>
          <a:p>
            <a:pPr indent="0" lvl="0" marL="0" rtl="0" algn="l">
              <a:spcBef>
                <a:spcPts val="0"/>
              </a:spcBef>
              <a:spcAft>
                <a:spcPts val="0"/>
              </a:spcAft>
              <a:buNone/>
            </a:pPr>
            <a:r>
              <a:rPr lang="en-US" sz="2400">
                <a:solidFill>
                  <a:srgbClr val="B7B7B7"/>
                </a:solidFill>
                <a:latin typeface="Proxima Nova"/>
                <a:ea typeface="Proxima Nova"/>
                <a:cs typeface="Proxima Nova"/>
                <a:sym typeface="Proxima Nova"/>
              </a:rPr>
              <a:t>AUTHOR: MINXING CHEN</a:t>
            </a:r>
            <a:endParaRPr sz="2400">
              <a:solidFill>
                <a:srgbClr val="B7B7B7"/>
              </a:solidFill>
              <a:latin typeface="Proxima Nova"/>
              <a:ea typeface="Proxima Nova"/>
              <a:cs typeface="Proxima Nova"/>
              <a:sym typeface="Proxima Nova"/>
            </a:endParaRPr>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1" name="Shape 881"/>
        <p:cNvGrpSpPr/>
        <p:nvPr/>
      </p:nvGrpSpPr>
      <p:grpSpPr>
        <a:xfrm>
          <a:off x="0" y="0"/>
          <a:ext cx="0" cy="0"/>
          <a:chOff x="0" y="0"/>
          <a:chExt cx="0" cy="0"/>
        </a:xfrm>
      </p:grpSpPr>
      <p:sp>
        <p:nvSpPr>
          <p:cNvPr id="882" name="Google Shape;882;p72"/>
          <p:cNvSpPr txBox="1"/>
          <p:nvPr>
            <p:ph type="title"/>
          </p:nvPr>
        </p:nvSpPr>
        <p:spPr>
          <a:xfrm>
            <a:off x="2925793" y="893096"/>
            <a:ext cx="19471800" cy="1002900"/>
          </a:xfrm>
          <a:prstGeom prst="rect">
            <a:avLst/>
          </a:prstGeom>
        </p:spPr>
        <p:txBody>
          <a:bodyPr anchorCtr="0" anchor="ctr" bIns="243700" lIns="243700" spcFirstLastPara="1" rIns="243700" wrap="square" tIns="243700">
            <a:noAutofit/>
          </a:bodyPr>
          <a:lstStyle/>
          <a:p>
            <a:pPr indent="0" lvl="0" marL="0" rtl="0" algn="l">
              <a:spcBef>
                <a:spcPts val="0"/>
              </a:spcBef>
              <a:spcAft>
                <a:spcPts val="0"/>
              </a:spcAft>
              <a:buNone/>
            </a:pPr>
            <a:r>
              <a:rPr lang="en-US"/>
              <a:t>STRING LITERALS</a:t>
            </a:r>
            <a:endParaRPr/>
          </a:p>
        </p:txBody>
      </p:sp>
      <p:sp>
        <p:nvSpPr>
          <p:cNvPr id="883" name="Google Shape;883;p72"/>
          <p:cNvSpPr txBox="1"/>
          <p:nvPr>
            <p:ph idx="1" type="body"/>
          </p:nvPr>
        </p:nvSpPr>
        <p:spPr>
          <a:xfrm>
            <a:off x="3025300" y="3122400"/>
            <a:ext cx="8568600" cy="8798400"/>
          </a:xfrm>
          <a:prstGeom prst="rect">
            <a:avLst/>
          </a:prstGeom>
        </p:spPr>
        <p:txBody>
          <a:bodyPr anchorCtr="0" anchor="t" bIns="243700" lIns="243700" spcFirstLastPara="1" rIns="243700" wrap="square" tIns="243700">
            <a:noAutofit/>
          </a:bodyPr>
          <a:lstStyle/>
          <a:p>
            <a:pPr indent="0" lvl="0" marL="0" rtl="0" algn="l">
              <a:spcBef>
                <a:spcPts val="0"/>
              </a:spcBef>
              <a:spcAft>
                <a:spcPts val="0"/>
              </a:spcAft>
              <a:buNone/>
            </a:pPr>
            <a:r>
              <a:t/>
            </a:r>
            <a:endParaRPr sz="4800"/>
          </a:p>
          <a:p>
            <a:pPr indent="0" lvl="0" marL="0" rtl="0" algn="ctr">
              <a:spcBef>
                <a:spcPts val="0"/>
              </a:spcBef>
              <a:spcAft>
                <a:spcPts val="0"/>
              </a:spcAft>
              <a:buNone/>
            </a:pPr>
            <a:r>
              <a:rPr lang="en-US" sz="4800"/>
              <a:t>bytes32</a:t>
            </a:r>
            <a:r>
              <a:rPr lang="en-US" sz="4800">
                <a:highlight>
                  <a:srgbClr val="FFFFFF"/>
                </a:highlight>
              </a:rPr>
              <a:t> </a:t>
            </a:r>
            <a:r>
              <a:rPr lang="en-US" sz="4800"/>
              <a:t>a</a:t>
            </a:r>
            <a:r>
              <a:rPr lang="en-US" sz="4800">
                <a:highlight>
                  <a:srgbClr val="FFFFFF"/>
                </a:highlight>
              </a:rPr>
              <a:t> </a:t>
            </a:r>
            <a:r>
              <a:rPr lang="en-US" sz="4800"/>
              <a:t>=</a:t>
            </a:r>
            <a:r>
              <a:rPr lang="en-US" sz="4800">
                <a:highlight>
                  <a:srgbClr val="FFFFFF"/>
                </a:highlight>
              </a:rPr>
              <a:t> </a:t>
            </a:r>
            <a:r>
              <a:rPr lang="en-US" sz="4800"/>
              <a:t>"stringliteral"</a:t>
            </a:r>
            <a:endParaRPr sz="4800"/>
          </a:p>
          <a:p>
            <a:pPr indent="0" lvl="0" marL="0" rtl="0" algn="ctr">
              <a:spcBef>
                <a:spcPts val="0"/>
              </a:spcBef>
              <a:spcAft>
                <a:spcPts val="0"/>
              </a:spcAft>
              <a:buNone/>
            </a:pPr>
            <a:r>
              <a:t/>
            </a:r>
            <a:endParaRPr sz="4800"/>
          </a:p>
          <a:p>
            <a:pPr indent="0" lvl="0" marL="0" rtl="0" algn="ctr">
              <a:spcBef>
                <a:spcPts val="0"/>
              </a:spcBef>
              <a:spcAft>
                <a:spcPts val="0"/>
              </a:spcAft>
              <a:buNone/>
            </a:pPr>
            <a:r>
              <a:rPr lang="en-US" sz="4800">
                <a:solidFill>
                  <a:schemeClr val="dk1"/>
                </a:solidFill>
              </a:rPr>
              <a:t>string</a:t>
            </a:r>
            <a:r>
              <a:rPr lang="en-US" sz="4800">
                <a:solidFill>
                  <a:schemeClr val="dk1"/>
                </a:solidFill>
                <a:highlight>
                  <a:srgbClr val="FFFFFF"/>
                </a:highlight>
              </a:rPr>
              <a:t> </a:t>
            </a:r>
            <a:r>
              <a:rPr lang="en-US" sz="4800">
                <a:solidFill>
                  <a:schemeClr val="dk1"/>
                </a:solidFill>
              </a:rPr>
              <a:t>b</a:t>
            </a:r>
            <a:r>
              <a:rPr lang="en-US" sz="4800">
                <a:solidFill>
                  <a:schemeClr val="dk1"/>
                </a:solidFill>
                <a:highlight>
                  <a:srgbClr val="FFFFFF"/>
                </a:highlight>
              </a:rPr>
              <a:t> </a:t>
            </a:r>
            <a:r>
              <a:rPr lang="en-US" sz="4800">
                <a:solidFill>
                  <a:schemeClr val="dk1"/>
                </a:solidFill>
              </a:rPr>
              <a:t>=</a:t>
            </a:r>
            <a:r>
              <a:rPr lang="en-US" sz="4800">
                <a:solidFill>
                  <a:schemeClr val="dk1"/>
                </a:solidFill>
                <a:highlight>
                  <a:srgbClr val="FFFFFF"/>
                </a:highlight>
              </a:rPr>
              <a:t> </a:t>
            </a:r>
            <a:r>
              <a:rPr lang="en-US" sz="4800">
                <a:solidFill>
                  <a:schemeClr val="dk1"/>
                </a:solidFill>
              </a:rPr>
              <a:t>"stringliteral"</a:t>
            </a:r>
            <a:endParaRPr sz="4800">
              <a:solidFill>
                <a:schemeClr val="dk1"/>
              </a:solidFill>
            </a:endParaRPr>
          </a:p>
          <a:p>
            <a:pPr indent="0" lvl="0" marL="0" rtl="0" algn="ctr">
              <a:spcBef>
                <a:spcPts val="0"/>
              </a:spcBef>
              <a:spcAft>
                <a:spcPts val="0"/>
              </a:spcAft>
              <a:buNone/>
            </a:pPr>
            <a:r>
              <a:t/>
            </a:r>
            <a:endParaRPr sz="4800">
              <a:solidFill>
                <a:schemeClr val="dk1"/>
              </a:solidFill>
            </a:endParaRPr>
          </a:p>
          <a:p>
            <a:pPr indent="0" lvl="0" marL="0" rtl="0" algn="ctr">
              <a:spcBef>
                <a:spcPts val="0"/>
              </a:spcBef>
              <a:spcAft>
                <a:spcPts val="0"/>
              </a:spcAft>
              <a:buNone/>
            </a:pPr>
            <a:r>
              <a:rPr lang="en-US" sz="4800">
                <a:solidFill>
                  <a:schemeClr val="dk1"/>
                </a:solidFill>
              </a:rPr>
              <a:t>a == b</a:t>
            </a:r>
            <a:endParaRPr sz="4800">
              <a:solidFill>
                <a:schemeClr val="dk1"/>
              </a:solidFill>
            </a:endParaRPr>
          </a:p>
          <a:p>
            <a:pPr indent="0" lvl="0" marL="0" rtl="0" algn="ctr">
              <a:spcBef>
                <a:spcPts val="0"/>
              </a:spcBef>
              <a:spcAft>
                <a:spcPts val="0"/>
              </a:spcAft>
              <a:buNone/>
            </a:pPr>
            <a:r>
              <a:t/>
            </a:r>
            <a:endParaRPr sz="4800">
              <a:solidFill>
                <a:schemeClr val="dk1"/>
              </a:solidFill>
            </a:endParaRPr>
          </a:p>
          <a:p>
            <a:pPr indent="0" lvl="0" marL="0" rtl="0" algn="ctr">
              <a:spcBef>
                <a:spcPts val="0"/>
              </a:spcBef>
              <a:spcAft>
                <a:spcPts val="0"/>
              </a:spcAft>
              <a:buNone/>
            </a:pPr>
            <a:r>
              <a:rPr lang="en-US" sz="4800">
                <a:solidFill>
                  <a:schemeClr val="dk1"/>
                </a:solidFill>
              </a:rPr>
              <a:t>Hex “DEADBEEF”</a:t>
            </a:r>
            <a:endParaRPr sz="4800">
              <a:solidFill>
                <a:schemeClr val="dk1"/>
              </a:solidFill>
            </a:endParaRPr>
          </a:p>
          <a:p>
            <a:pPr indent="0" lvl="0" marL="0" rtl="0" algn="ctr">
              <a:spcBef>
                <a:spcPts val="0"/>
              </a:spcBef>
              <a:spcAft>
                <a:spcPts val="0"/>
              </a:spcAft>
              <a:buNone/>
            </a:pPr>
            <a:r>
              <a:t/>
            </a:r>
            <a:endParaRPr sz="4800">
              <a:solidFill>
                <a:schemeClr val="dk1"/>
              </a:solidFill>
            </a:endParaRPr>
          </a:p>
          <a:p>
            <a:pPr indent="0" lvl="0" marL="114300" marR="114300" rtl="0" algn="ctr">
              <a:lnSpc>
                <a:spcPct val="140000"/>
              </a:lnSpc>
              <a:spcBef>
                <a:spcPts val="0"/>
              </a:spcBef>
              <a:spcAft>
                <a:spcPts val="0"/>
              </a:spcAft>
              <a:buNone/>
            </a:pPr>
            <a:r>
              <a:rPr lang="en-US" sz="4800"/>
              <a:t>"</a:t>
            </a:r>
            <a:r>
              <a:rPr b="1" lang="en-US" sz="4800"/>
              <a:t>\n\"\'\\</a:t>
            </a:r>
            <a:r>
              <a:rPr lang="en-US" sz="4800"/>
              <a:t>abc</a:t>
            </a:r>
            <a:r>
              <a:rPr b="1" lang="en-US" sz="4800"/>
              <a:t>\</a:t>
            </a:r>
            <a:br>
              <a:rPr lang="en-US" sz="4800"/>
            </a:br>
            <a:r>
              <a:rPr lang="en-US" sz="4800"/>
              <a:t>def"</a:t>
            </a:r>
            <a:endParaRPr sz="4800"/>
          </a:p>
          <a:p>
            <a:pPr indent="0" lvl="0" marL="0" rtl="0" algn="ctr">
              <a:spcBef>
                <a:spcPts val="0"/>
              </a:spcBef>
              <a:spcAft>
                <a:spcPts val="0"/>
              </a:spcAft>
              <a:buClr>
                <a:schemeClr val="dk1"/>
              </a:buClr>
              <a:buSzPts val="1100"/>
              <a:buFont typeface="Arial"/>
              <a:buNone/>
            </a:pPr>
            <a:r>
              <a:t/>
            </a:r>
            <a:endParaRPr sz="4800">
              <a:solidFill>
                <a:schemeClr val="dk1"/>
              </a:solidFill>
            </a:endParaRPr>
          </a:p>
          <a:p>
            <a:pPr indent="0" lvl="0" marL="0" rtl="0" algn="ctr">
              <a:spcBef>
                <a:spcPts val="0"/>
              </a:spcBef>
              <a:spcAft>
                <a:spcPts val="0"/>
              </a:spcAft>
              <a:buNone/>
            </a:pPr>
            <a:r>
              <a:t/>
            </a:r>
            <a:endParaRPr sz="4800"/>
          </a:p>
          <a:p>
            <a:pPr indent="0" lvl="0" marL="0" rtl="0" algn="ctr">
              <a:spcBef>
                <a:spcPts val="0"/>
              </a:spcBef>
              <a:spcAft>
                <a:spcPts val="0"/>
              </a:spcAft>
              <a:buNone/>
            </a:pPr>
            <a:r>
              <a:t/>
            </a:r>
            <a:endParaRPr sz="4800"/>
          </a:p>
        </p:txBody>
      </p:sp>
      <p:sp>
        <p:nvSpPr>
          <p:cNvPr id="884" name="Google Shape;884;p72"/>
          <p:cNvSpPr txBox="1"/>
          <p:nvPr>
            <p:ph idx="2" type="subTitle"/>
          </p:nvPr>
        </p:nvSpPr>
        <p:spPr>
          <a:xfrm>
            <a:off x="2925793" y="1896000"/>
            <a:ext cx="14312700" cy="611100"/>
          </a:xfrm>
          <a:prstGeom prst="rect">
            <a:avLst/>
          </a:prstGeom>
        </p:spPr>
        <p:txBody>
          <a:bodyPr anchorCtr="0" anchor="ctr" bIns="243700" lIns="243700" spcFirstLastPara="1" rIns="243700" wrap="square" tIns="243700">
            <a:noAutofit/>
          </a:bodyPr>
          <a:lstStyle/>
          <a:p>
            <a:pPr indent="0" lvl="0" marL="0" rtl="0" algn="l">
              <a:spcBef>
                <a:spcPts val="0"/>
              </a:spcBef>
              <a:spcAft>
                <a:spcPts val="0"/>
              </a:spcAft>
              <a:buNone/>
            </a:pPr>
            <a:r>
              <a:rPr lang="en-US">
                <a:solidFill>
                  <a:srgbClr val="000000"/>
                </a:solidFill>
              </a:rPr>
              <a:t>VALUE TYPES</a:t>
            </a:r>
            <a:endParaRPr>
              <a:solidFill>
                <a:srgbClr val="000000"/>
              </a:solidFill>
            </a:endParaRPr>
          </a:p>
        </p:txBody>
      </p:sp>
      <p:sp>
        <p:nvSpPr>
          <p:cNvPr id="885" name="Google Shape;885;p72"/>
          <p:cNvSpPr txBox="1"/>
          <p:nvPr>
            <p:ph idx="3" type="body"/>
          </p:nvPr>
        </p:nvSpPr>
        <p:spPr>
          <a:xfrm>
            <a:off x="12555700" y="3122400"/>
            <a:ext cx="8568600" cy="9157500"/>
          </a:xfrm>
          <a:prstGeom prst="rect">
            <a:avLst/>
          </a:prstGeom>
        </p:spPr>
        <p:txBody>
          <a:bodyPr anchorCtr="0" anchor="t" bIns="243700" lIns="243700" spcFirstLastPara="1" rIns="243700" wrap="square" tIns="243700">
            <a:noAutofit/>
          </a:bodyPr>
          <a:lstStyle/>
          <a:p>
            <a:pPr indent="-419100" lvl="0" marL="685800" rtl="0" algn="l">
              <a:lnSpc>
                <a:spcPct val="163636"/>
              </a:lnSpc>
              <a:spcBef>
                <a:spcPts val="0"/>
              </a:spcBef>
              <a:spcAft>
                <a:spcPts val="0"/>
              </a:spcAft>
              <a:buClr>
                <a:srgbClr val="404040"/>
              </a:buClr>
              <a:buSzPts val="3000"/>
              <a:buFont typeface="Lato"/>
              <a:buChar char="●"/>
            </a:pPr>
            <a:r>
              <a:rPr lang="en-US" sz="3000">
                <a:solidFill>
                  <a:srgbClr val="E74C3C"/>
                </a:solidFill>
                <a:highlight>
                  <a:srgbClr val="FFFFFF"/>
                </a:highlight>
              </a:rPr>
              <a:t>\&lt;newline&gt;</a:t>
            </a:r>
            <a:r>
              <a:rPr lang="en-US" sz="3000">
                <a:solidFill>
                  <a:srgbClr val="404040"/>
                </a:solidFill>
              </a:rPr>
              <a:t> (escapes an actual newline)</a:t>
            </a:r>
            <a:endParaRPr sz="3000">
              <a:solidFill>
                <a:srgbClr val="404040"/>
              </a:solidFill>
            </a:endParaRPr>
          </a:p>
          <a:p>
            <a:pPr indent="-419100" lvl="0" marL="685800" rtl="0" algn="l">
              <a:lnSpc>
                <a:spcPct val="163636"/>
              </a:lnSpc>
              <a:spcBef>
                <a:spcPts val="0"/>
              </a:spcBef>
              <a:spcAft>
                <a:spcPts val="0"/>
              </a:spcAft>
              <a:buClr>
                <a:srgbClr val="404040"/>
              </a:buClr>
              <a:buSzPts val="3000"/>
              <a:buFont typeface="Lato"/>
              <a:buChar char="●"/>
            </a:pPr>
            <a:r>
              <a:rPr lang="en-US" sz="3000">
                <a:solidFill>
                  <a:srgbClr val="E74C3C"/>
                </a:solidFill>
                <a:highlight>
                  <a:srgbClr val="FFFFFF"/>
                </a:highlight>
              </a:rPr>
              <a:t>\\</a:t>
            </a:r>
            <a:r>
              <a:rPr lang="en-US" sz="3000">
                <a:solidFill>
                  <a:srgbClr val="404040"/>
                </a:solidFill>
              </a:rPr>
              <a:t> (backslash)</a:t>
            </a:r>
            <a:endParaRPr sz="3000">
              <a:solidFill>
                <a:srgbClr val="404040"/>
              </a:solidFill>
            </a:endParaRPr>
          </a:p>
          <a:p>
            <a:pPr indent="-419100" lvl="0" marL="685800" rtl="0" algn="l">
              <a:lnSpc>
                <a:spcPct val="163636"/>
              </a:lnSpc>
              <a:spcBef>
                <a:spcPts val="0"/>
              </a:spcBef>
              <a:spcAft>
                <a:spcPts val="0"/>
              </a:spcAft>
              <a:buClr>
                <a:srgbClr val="404040"/>
              </a:buClr>
              <a:buSzPts val="3000"/>
              <a:buFont typeface="Lato"/>
              <a:buChar char="●"/>
            </a:pPr>
            <a:r>
              <a:rPr lang="en-US" sz="3000">
                <a:solidFill>
                  <a:srgbClr val="E74C3C"/>
                </a:solidFill>
                <a:highlight>
                  <a:srgbClr val="FFFFFF"/>
                </a:highlight>
              </a:rPr>
              <a:t>\'</a:t>
            </a:r>
            <a:r>
              <a:rPr lang="en-US" sz="3000">
                <a:solidFill>
                  <a:srgbClr val="404040"/>
                </a:solidFill>
              </a:rPr>
              <a:t> (single quote)</a:t>
            </a:r>
            <a:endParaRPr sz="3000">
              <a:solidFill>
                <a:srgbClr val="404040"/>
              </a:solidFill>
            </a:endParaRPr>
          </a:p>
          <a:p>
            <a:pPr indent="-419100" lvl="0" marL="685800" rtl="0" algn="l">
              <a:lnSpc>
                <a:spcPct val="163636"/>
              </a:lnSpc>
              <a:spcBef>
                <a:spcPts val="0"/>
              </a:spcBef>
              <a:spcAft>
                <a:spcPts val="0"/>
              </a:spcAft>
              <a:buClr>
                <a:srgbClr val="404040"/>
              </a:buClr>
              <a:buSzPts val="3000"/>
              <a:buFont typeface="Lato"/>
              <a:buChar char="●"/>
            </a:pPr>
            <a:r>
              <a:rPr lang="en-US" sz="3000">
                <a:solidFill>
                  <a:srgbClr val="E74C3C"/>
                </a:solidFill>
                <a:highlight>
                  <a:srgbClr val="FFFFFF"/>
                </a:highlight>
              </a:rPr>
              <a:t>\"</a:t>
            </a:r>
            <a:r>
              <a:rPr lang="en-US" sz="3000">
                <a:solidFill>
                  <a:srgbClr val="404040"/>
                </a:solidFill>
              </a:rPr>
              <a:t> (double quote)</a:t>
            </a:r>
            <a:endParaRPr sz="3000">
              <a:solidFill>
                <a:srgbClr val="404040"/>
              </a:solidFill>
            </a:endParaRPr>
          </a:p>
          <a:p>
            <a:pPr indent="-419100" lvl="0" marL="685800" rtl="0" algn="l">
              <a:lnSpc>
                <a:spcPct val="163636"/>
              </a:lnSpc>
              <a:spcBef>
                <a:spcPts val="0"/>
              </a:spcBef>
              <a:spcAft>
                <a:spcPts val="0"/>
              </a:spcAft>
              <a:buClr>
                <a:srgbClr val="404040"/>
              </a:buClr>
              <a:buSzPts val="3000"/>
              <a:buFont typeface="Lato"/>
              <a:buChar char="●"/>
            </a:pPr>
            <a:r>
              <a:rPr lang="en-US" sz="3000">
                <a:solidFill>
                  <a:srgbClr val="E74C3C"/>
                </a:solidFill>
                <a:highlight>
                  <a:srgbClr val="FFFFFF"/>
                </a:highlight>
              </a:rPr>
              <a:t>\b</a:t>
            </a:r>
            <a:r>
              <a:rPr lang="en-US" sz="3000">
                <a:solidFill>
                  <a:srgbClr val="404040"/>
                </a:solidFill>
              </a:rPr>
              <a:t> (backspace)</a:t>
            </a:r>
            <a:endParaRPr sz="3000">
              <a:solidFill>
                <a:srgbClr val="404040"/>
              </a:solidFill>
            </a:endParaRPr>
          </a:p>
          <a:p>
            <a:pPr indent="-419100" lvl="0" marL="685800" rtl="0" algn="l">
              <a:lnSpc>
                <a:spcPct val="163636"/>
              </a:lnSpc>
              <a:spcBef>
                <a:spcPts val="0"/>
              </a:spcBef>
              <a:spcAft>
                <a:spcPts val="0"/>
              </a:spcAft>
              <a:buClr>
                <a:srgbClr val="404040"/>
              </a:buClr>
              <a:buSzPts val="3000"/>
              <a:buFont typeface="Lato"/>
              <a:buChar char="●"/>
            </a:pPr>
            <a:r>
              <a:rPr lang="en-US" sz="3000">
                <a:solidFill>
                  <a:srgbClr val="E74C3C"/>
                </a:solidFill>
                <a:highlight>
                  <a:srgbClr val="FFFFFF"/>
                </a:highlight>
              </a:rPr>
              <a:t>\f</a:t>
            </a:r>
            <a:r>
              <a:rPr lang="en-US" sz="3000">
                <a:solidFill>
                  <a:srgbClr val="404040"/>
                </a:solidFill>
              </a:rPr>
              <a:t> (form feed)</a:t>
            </a:r>
            <a:endParaRPr sz="3000">
              <a:solidFill>
                <a:srgbClr val="404040"/>
              </a:solidFill>
            </a:endParaRPr>
          </a:p>
          <a:p>
            <a:pPr indent="-419100" lvl="0" marL="685800" rtl="0" algn="l">
              <a:lnSpc>
                <a:spcPct val="163636"/>
              </a:lnSpc>
              <a:spcBef>
                <a:spcPts val="0"/>
              </a:spcBef>
              <a:spcAft>
                <a:spcPts val="0"/>
              </a:spcAft>
              <a:buClr>
                <a:srgbClr val="404040"/>
              </a:buClr>
              <a:buSzPts val="3000"/>
              <a:buFont typeface="Lato"/>
              <a:buChar char="●"/>
            </a:pPr>
            <a:r>
              <a:rPr lang="en-US" sz="3000">
                <a:solidFill>
                  <a:srgbClr val="E74C3C"/>
                </a:solidFill>
                <a:highlight>
                  <a:srgbClr val="FFFFFF"/>
                </a:highlight>
              </a:rPr>
              <a:t>\n</a:t>
            </a:r>
            <a:r>
              <a:rPr lang="en-US" sz="3000">
                <a:solidFill>
                  <a:srgbClr val="404040"/>
                </a:solidFill>
              </a:rPr>
              <a:t> (newline)</a:t>
            </a:r>
            <a:endParaRPr sz="3000">
              <a:solidFill>
                <a:srgbClr val="404040"/>
              </a:solidFill>
            </a:endParaRPr>
          </a:p>
          <a:p>
            <a:pPr indent="-419100" lvl="0" marL="685800" rtl="0" algn="l">
              <a:lnSpc>
                <a:spcPct val="163636"/>
              </a:lnSpc>
              <a:spcBef>
                <a:spcPts val="0"/>
              </a:spcBef>
              <a:spcAft>
                <a:spcPts val="0"/>
              </a:spcAft>
              <a:buClr>
                <a:srgbClr val="404040"/>
              </a:buClr>
              <a:buSzPts val="3000"/>
              <a:buFont typeface="Lato"/>
              <a:buChar char="●"/>
            </a:pPr>
            <a:r>
              <a:rPr lang="en-US" sz="3000">
                <a:solidFill>
                  <a:srgbClr val="E74C3C"/>
                </a:solidFill>
                <a:highlight>
                  <a:srgbClr val="FFFFFF"/>
                </a:highlight>
              </a:rPr>
              <a:t>\r</a:t>
            </a:r>
            <a:r>
              <a:rPr lang="en-US" sz="3000">
                <a:solidFill>
                  <a:srgbClr val="404040"/>
                </a:solidFill>
              </a:rPr>
              <a:t> (carriage return)</a:t>
            </a:r>
            <a:endParaRPr sz="3000">
              <a:solidFill>
                <a:srgbClr val="404040"/>
              </a:solidFill>
            </a:endParaRPr>
          </a:p>
          <a:p>
            <a:pPr indent="-419100" lvl="0" marL="685800" rtl="0" algn="l">
              <a:lnSpc>
                <a:spcPct val="163636"/>
              </a:lnSpc>
              <a:spcBef>
                <a:spcPts val="0"/>
              </a:spcBef>
              <a:spcAft>
                <a:spcPts val="0"/>
              </a:spcAft>
              <a:buClr>
                <a:srgbClr val="404040"/>
              </a:buClr>
              <a:buSzPts val="3000"/>
              <a:buFont typeface="Lato"/>
              <a:buChar char="●"/>
            </a:pPr>
            <a:r>
              <a:rPr lang="en-US" sz="3000">
                <a:solidFill>
                  <a:srgbClr val="E74C3C"/>
                </a:solidFill>
                <a:highlight>
                  <a:srgbClr val="FFFFFF"/>
                </a:highlight>
              </a:rPr>
              <a:t>\t</a:t>
            </a:r>
            <a:r>
              <a:rPr lang="en-US" sz="3000">
                <a:solidFill>
                  <a:srgbClr val="404040"/>
                </a:solidFill>
              </a:rPr>
              <a:t> (tab)</a:t>
            </a:r>
            <a:endParaRPr sz="3000">
              <a:solidFill>
                <a:srgbClr val="404040"/>
              </a:solidFill>
            </a:endParaRPr>
          </a:p>
          <a:p>
            <a:pPr indent="-419100" lvl="0" marL="685800" rtl="0" algn="l">
              <a:lnSpc>
                <a:spcPct val="163636"/>
              </a:lnSpc>
              <a:spcBef>
                <a:spcPts val="0"/>
              </a:spcBef>
              <a:spcAft>
                <a:spcPts val="0"/>
              </a:spcAft>
              <a:buClr>
                <a:srgbClr val="404040"/>
              </a:buClr>
              <a:buSzPts val="3000"/>
              <a:buFont typeface="Lato"/>
              <a:buChar char="●"/>
            </a:pPr>
            <a:r>
              <a:rPr lang="en-US" sz="3000">
                <a:solidFill>
                  <a:srgbClr val="E74C3C"/>
                </a:solidFill>
                <a:highlight>
                  <a:srgbClr val="FFFFFF"/>
                </a:highlight>
              </a:rPr>
              <a:t>\v</a:t>
            </a:r>
            <a:r>
              <a:rPr lang="en-US" sz="3000">
                <a:solidFill>
                  <a:srgbClr val="404040"/>
                </a:solidFill>
              </a:rPr>
              <a:t> (vertical tab)</a:t>
            </a:r>
            <a:endParaRPr sz="3000">
              <a:solidFill>
                <a:srgbClr val="404040"/>
              </a:solidFill>
            </a:endParaRPr>
          </a:p>
          <a:p>
            <a:pPr indent="-419100" lvl="0" marL="685800" rtl="0" algn="l">
              <a:lnSpc>
                <a:spcPct val="163636"/>
              </a:lnSpc>
              <a:spcBef>
                <a:spcPts val="0"/>
              </a:spcBef>
              <a:spcAft>
                <a:spcPts val="0"/>
              </a:spcAft>
              <a:buClr>
                <a:srgbClr val="404040"/>
              </a:buClr>
              <a:buSzPts val="3000"/>
              <a:buFont typeface="Lato"/>
              <a:buChar char="●"/>
            </a:pPr>
            <a:r>
              <a:rPr lang="en-US" sz="3000">
                <a:solidFill>
                  <a:srgbClr val="E74C3C"/>
                </a:solidFill>
                <a:highlight>
                  <a:srgbClr val="FFFFFF"/>
                </a:highlight>
              </a:rPr>
              <a:t>\xNN</a:t>
            </a:r>
            <a:r>
              <a:rPr lang="en-US" sz="3000">
                <a:solidFill>
                  <a:srgbClr val="404040"/>
                </a:solidFill>
              </a:rPr>
              <a:t> (hex escape))</a:t>
            </a:r>
            <a:endParaRPr sz="3000">
              <a:solidFill>
                <a:srgbClr val="404040"/>
              </a:solidFill>
            </a:endParaRPr>
          </a:p>
          <a:p>
            <a:pPr indent="-419100" lvl="0" marL="685800" rtl="0" algn="l">
              <a:lnSpc>
                <a:spcPct val="163636"/>
              </a:lnSpc>
              <a:spcBef>
                <a:spcPts val="0"/>
              </a:spcBef>
              <a:spcAft>
                <a:spcPts val="0"/>
              </a:spcAft>
              <a:buClr>
                <a:srgbClr val="404040"/>
              </a:buClr>
              <a:buSzPts val="3000"/>
              <a:buFont typeface="Lato"/>
              <a:buChar char="●"/>
            </a:pPr>
            <a:r>
              <a:rPr lang="en-US" sz="3000">
                <a:solidFill>
                  <a:srgbClr val="E74C3C"/>
                </a:solidFill>
                <a:highlight>
                  <a:srgbClr val="FFFFFF"/>
                </a:highlight>
              </a:rPr>
              <a:t>\uNNNN</a:t>
            </a:r>
            <a:r>
              <a:rPr lang="en-US" sz="3000">
                <a:solidFill>
                  <a:srgbClr val="404040"/>
                </a:solidFill>
              </a:rPr>
              <a:t> (unicode escape))</a:t>
            </a:r>
            <a:endParaRPr sz="3000">
              <a:solidFill>
                <a:srgbClr val="404040"/>
              </a:solidFill>
            </a:endParaRPr>
          </a:p>
          <a:p>
            <a:pPr indent="0" lvl="0" marL="0" rtl="0" algn="l">
              <a:spcBef>
                <a:spcPts val="3600"/>
              </a:spcBef>
              <a:spcAft>
                <a:spcPts val="0"/>
              </a:spcAft>
              <a:buNone/>
            </a:pPr>
            <a:r>
              <a:t/>
            </a:r>
            <a:endParaRPr sz="3000"/>
          </a:p>
        </p:txBody>
      </p:sp>
      <p:sp>
        <p:nvSpPr>
          <p:cNvPr id="886" name="Google Shape;886;p72"/>
          <p:cNvSpPr txBox="1"/>
          <p:nvPr/>
        </p:nvSpPr>
        <p:spPr>
          <a:xfrm>
            <a:off x="625850" y="12144875"/>
            <a:ext cx="5363400" cy="1400100"/>
          </a:xfrm>
          <a:prstGeom prst="rect">
            <a:avLst/>
          </a:prstGeom>
          <a:noFill/>
          <a:ln>
            <a:noFill/>
          </a:ln>
        </p:spPr>
        <p:txBody>
          <a:bodyPr anchorCtr="0" anchor="t" bIns="91450" lIns="91450" spcFirstLastPara="1" rIns="91450" wrap="square" tIns="91450">
            <a:noAutofit/>
          </a:bodyPr>
          <a:lstStyle/>
          <a:p>
            <a:pPr indent="0" lvl="0" marL="0" rtl="0" algn="ctr">
              <a:spcBef>
                <a:spcPts val="0"/>
              </a:spcBef>
              <a:spcAft>
                <a:spcPts val="0"/>
              </a:spcAft>
              <a:buNone/>
            </a:pPr>
            <a:r>
              <a:t/>
            </a:r>
            <a:endParaRPr sz="2400">
              <a:latin typeface="Proxima Nova"/>
              <a:ea typeface="Proxima Nova"/>
              <a:cs typeface="Proxima Nova"/>
              <a:sym typeface="Proxima Nova"/>
            </a:endParaRPr>
          </a:p>
          <a:p>
            <a:pPr indent="0" lvl="0" marL="0" rtl="0" algn="l">
              <a:spcBef>
                <a:spcPts val="0"/>
              </a:spcBef>
              <a:spcAft>
                <a:spcPts val="0"/>
              </a:spcAft>
              <a:buNone/>
            </a:pPr>
            <a:r>
              <a:rPr lang="en-US" sz="2400">
                <a:solidFill>
                  <a:srgbClr val="B7B7B7"/>
                </a:solidFill>
                <a:latin typeface="Proxima Nova"/>
                <a:ea typeface="Proxima Nova"/>
                <a:cs typeface="Proxima Nova"/>
                <a:sym typeface="Proxima Nova"/>
              </a:rPr>
              <a:t>AUTHOR: MINXING CHEN</a:t>
            </a:r>
            <a:endParaRPr sz="2400">
              <a:solidFill>
                <a:srgbClr val="B7B7B7"/>
              </a:solidFill>
              <a:latin typeface="Proxima Nova"/>
              <a:ea typeface="Proxima Nova"/>
              <a:cs typeface="Proxima Nova"/>
              <a:sym typeface="Proxima Nova"/>
            </a:endParaRPr>
          </a:p>
        </p:txBody>
      </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0" name="Shape 890"/>
        <p:cNvGrpSpPr/>
        <p:nvPr/>
      </p:nvGrpSpPr>
      <p:grpSpPr>
        <a:xfrm>
          <a:off x="0" y="0"/>
          <a:ext cx="0" cy="0"/>
          <a:chOff x="0" y="0"/>
          <a:chExt cx="0" cy="0"/>
        </a:xfrm>
      </p:grpSpPr>
      <p:sp>
        <p:nvSpPr>
          <p:cNvPr id="891" name="Google Shape;891;p73"/>
          <p:cNvSpPr txBox="1"/>
          <p:nvPr>
            <p:ph type="title"/>
          </p:nvPr>
        </p:nvSpPr>
        <p:spPr>
          <a:xfrm>
            <a:off x="2925793" y="893096"/>
            <a:ext cx="19471800" cy="1002900"/>
          </a:xfrm>
          <a:prstGeom prst="rect">
            <a:avLst/>
          </a:prstGeom>
        </p:spPr>
        <p:txBody>
          <a:bodyPr anchorCtr="0" anchor="ctr" bIns="243700" lIns="243700" spcFirstLastPara="1" rIns="243700" wrap="square" tIns="243700">
            <a:noAutofit/>
          </a:bodyPr>
          <a:lstStyle/>
          <a:p>
            <a:pPr indent="0" lvl="0" marL="0" rtl="0" algn="l">
              <a:spcBef>
                <a:spcPts val="0"/>
              </a:spcBef>
              <a:spcAft>
                <a:spcPts val="0"/>
              </a:spcAft>
              <a:buNone/>
            </a:pPr>
            <a:r>
              <a:rPr lang="en-US"/>
              <a:t>ENUM</a:t>
            </a:r>
            <a:endParaRPr/>
          </a:p>
        </p:txBody>
      </p:sp>
      <p:sp>
        <p:nvSpPr>
          <p:cNvPr id="892" name="Google Shape;892;p73"/>
          <p:cNvSpPr txBox="1"/>
          <p:nvPr>
            <p:ph idx="1" type="body"/>
          </p:nvPr>
        </p:nvSpPr>
        <p:spPr>
          <a:xfrm>
            <a:off x="3025305" y="3122399"/>
            <a:ext cx="8568600" cy="8080800"/>
          </a:xfrm>
          <a:prstGeom prst="rect">
            <a:avLst/>
          </a:prstGeom>
        </p:spPr>
        <p:txBody>
          <a:bodyPr anchorCtr="0" anchor="t" bIns="243700" lIns="243700" spcFirstLastPara="1" rIns="243700" wrap="square" tIns="243700">
            <a:noAutofit/>
          </a:bodyPr>
          <a:lstStyle/>
          <a:p>
            <a:pPr indent="0" lvl="0" marL="114300" marR="114300" rtl="0" algn="l">
              <a:lnSpc>
                <a:spcPct val="140000"/>
              </a:lnSpc>
              <a:spcBef>
                <a:spcPts val="0"/>
              </a:spcBef>
              <a:spcAft>
                <a:spcPts val="0"/>
              </a:spcAft>
              <a:buNone/>
            </a:pPr>
            <a:r>
              <a:rPr b="1" lang="en-US" sz="3000">
                <a:solidFill>
                  <a:srgbClr val="007020"/>
                </a:solidFill>
              </a:rPr>
              <a:t>pragma solidity</a:t>
            </a:r>
            <a:r>
              <a:rPr lang="en-US" sz="3000">
                <a:solidFill>
                  <a:srgbClr val="404040"/>
                </a:solidFill>
              </a:rPr>
              <a:t> </a:t>
            </a:r>
            <a:r>
              <a:rPr lang="en-US" sz="3000">
                <a:solidFill>
                  <a:srgbClr val="666666"/>
                </a:solidFill>
              </a:rPr>
              <a:t>&gt;=</a:t>
            </a:r>
            <a:r>
              <a:rPr lang="en-US" sz="3000">
                <a:solidFill>
                  <a:srgbClr val="208050"/>
                </a:solidFill>
              </a:rPr>
              <a:t>0.4</a:t>
            </a:r>
            <a:r>
              <a:rPr lang="en-US" sz="3000">
                <a:solidFill>
                  <a:srgbClr val="404040"/>
                </a:solidFill>
              </a:rPr>
              <a:t>.</a:t>
            </a:r>
            <a:r>
              <a:rPr lang="en-US" sz="3000">
                <a:solidFill>
                  <a:srgbClr val="208050"/>
                </a:solidFill>
              </a:rPr>
              <a:t>16</a:t>
            </a:r>
            <a:r>
              <a:rPr lang="en-US" sz="3000">
                <a:solidFill>
                  <a:srgbClr val="404040"/>
                </a:solidFill>
              </a:rPr>
              <a:t> </a:t>
            </a:r>
            <a:r>
              <a:rPr lang="en-US" sz="3000">
                <a:solidFill>
                  <a:srgbClr val="666666"/>
                </a:solidFill>
              </a:rPr>
              <a:t>&lt;</a:t>
            </a:r>
            <a:r>
              <a:rPr lang="en-US" sz="3000">
                <a:solidFill>
                  <a:srgbClr val="208050"/>
                </a:solidFill>
              </a:rPr>
              <a:t>0.6</a:t>
            </a:r>
            <a:r>
              <a:rPr lang="en-US" sz="3000">
                <a:solidFill>
                  <a:srgbClr val="404040"/>
                </a:solidFill>
              </a:rPr>
              <a:t>.</a:t>
            </a:r>
            <a:r>
              <a:rPr lang="en-US" sz="3000">
                <a:solidFill>
                  <a:srgbClr val="208050"/>
                </a:solidFill>
              </a:rPr>
              <a:t>0</a:t>
            </a:r>
            <a:r>
              <a:rPr lang="en-US" sz="3000">
                <a:solidFill>
                  <a:srgbClr val="404040"/>
                </a:solidFill>
              </a:rPr>
              <a:t>;</a:t>
            </a:r>
            <a:br>
              <a:rPr lang="en-US" sz="3000">
                <a:solidFill>
                  <a:srgbClr val="404040"/>
                </a:solidFill>
              </a:rPr>
            </a:br>
            <a:br>
              <a:rPr lang="en-US" sz="3000">
                <a:solidFill>
                  <a:srgbClr val="404040"/>
                </a:solidFill>
              </a:rPr>
            </a:br>
            <a:r>
              <a:rPr b="1" lang="en-US" sz="3000">
                <a:solidFill>
                  <a:srgbClr val="007020"/>
                </a:solidFill>
              </a:rPr>
              <a:t>contract</a:t>
            </a:r>
            <a:r>
              <a:rPr lang="en-US" sz="3000">
                <a:solidFill>
                  <a:srgbClr val="404040"/>
                </a:solidFill>
              </a:rPr>
              <a:t> test {</a:t>
            </a:r>
            <a:br>
              <a:rPr lang="en-US" sz="3000">
                <a:solidFill>
                  <a:srgbClr val="404040"/>
                </a:solidFill>
              </a:rPr>
            </a:br>
            <a:r>
              <a:rPr lang="en-US" sz="3000">
                <a:solidFill>
                  <a:srgbClr val="404040"/>
                </a:solidFill>
              </a:rPr>
              <a:t>    </a:t>
            </a:r>
            <a:r>
              <a:rPr b="1" lang="en-US" sz="3000">
                <a:solidFill>
                  <a:srgbClr val="007020"/>
                </a:solidFill>
              </a:rPr>
              <a:t>enum</a:t>
            </a:r>
            <a:r>
              <a:rPr lang="en-US" sz="3000">
                <a:solidFill>
                  <a:srgbClr val="404040"/>
                </a:solidFill>
              </a:rPr>
              <a:t> ActionChoices { GoLeft, GoRight, GoStraight, SitStill }</a:t>
            </a:r>
            <a:br>
              <a:rPr lang="en-US" sz="3000">
                <a:solidFill>
                  <a:srgbClr val="404040"/>
                </a:solidFill>
              </a:rPr>
            </a:br>
            <a:r>
              <a:rPr lang="en-US" sz="3000">
                <a:solidFill>
                  <a:srgbClr val="404040"/>
                </a:solidFill>
              </a:rPr>
              <a:t>    ActionChoices choice;</a:t>
            </a:r>
            <a:br>
              <a:rPr lang="en-US" sz="3000">
                <a:solidFill>
                  <a:srgbClr val="404040"/>
                </a:solidFill>
              </a:rPr>
            </a:br>
            <a:r>
              <a:rPr lang="en-US" sz="3000">
                <a:solidFill>
                  <a:srgbClr val="404040"/>
                </a:solidFill>
              </a:rPr>
              <a:t>    ActionChoices </a:t>
            </a:r>
            <a:r>
              <a:rPr b="1" lang="en-US" sz="3000">
                <a:solidFill>
                  <a:srgbClr val="007020"/>
                </a:solidFill>
              </a:rPr>
              <a:t>constant</a:t>
            </a:r>
            <a:r>
              <a:rPr lang="en-US" sz="3000">
                <a:solidFill>
                  <a:srgbClr val="404040"/>
                </a:solidFill>
              </a:rPr>
              <a:t> defaultChoice </a:t>
            </a:r>
            <a:r>
              <a:rPr lang="en-US" sz="3000">
                <a:solidFill>
                  <a:srgbClr val="666666"/>
                </a:solidFill>
              </a:rPr>
              <a:t>=</a:t>
            </a:r>
            <a:r>
              <a:rPr lang="en-US" sz="3000">
                <a:solidFill>
                  <a:srgbClr val="404040"/>
                </a:solidFill>
              </a:rPr>
              <a:t> ActionChoices.GoStraight;</a:t>
            </a:r>
            <a:br>
              <a:rPr lang="en-US" sz="3000">
                <a:solidFill>
                  <a:srgbClr val="404040"/>
                </a:solidFill>
              </a:rPr>
            </a:br>
            <a:br>
              <a:rPr lang="en-US" sz="3000">
                <a:solidFill>
                  <a:srgbClr val="404040"/>
                </a:solidFill>
              </a:rPr>
            </a:br>
            <a:r>
              <a:rPr lang="en-US" sz="3000">
                <a:solidFill>
                  <a:srgbClr val="404040"/>
                </a:solidFill>
              </a:rPr>
              <a:t>    </a:t>
            </a:r>
            <a:r>
              <a:rPr b="1" lang="en-US" sz="3000">
                <a:solidFill>
                  <a:srgbClr val="007020"/>
                </a:solidFill>
              </a:rPr>
              <a:t>function</a:t>
            </a:r>
            <a:r>
              <a:rPr lang="en-US" sz="3000">
                <a:solidFill>
                  <a:srgbClr val="404040"/>
                </a:solidFill>
              </a:rPr>
              <a:t> setGoStraight() </a:t>
            </a:r>
            <a:r>
              <a:rPr b="1" lang="en-US" sz="3000">
                <a:solidFill>
                  <a:srgbClr val="007020"/>
                </a:solidFill>
              </a:rPr>
              <a:t>public</a:t>
            </a:r>
            <a:r>
              <a:rPr lang="en-US" sz="3000">
                <a:solidFill>
                  <a:srgbClr val="404040"/>
                </a:solidFill>
              </a:rPr>
              <a:t> {</a:t>
            </a:r>
            <a:br>
              <a:rPr lang="en-US" sz="3000">
                <a:solidFill>
                  <a:srgbClr val="404040"/>
                </a:solidFill>
              </a:rPr>
            </a:br>
            <a:r>
              <a:rPr lang="en-US" sz="3000">
                <a:solidFill>
                  <a:srgbClr val="404040"/>
                </a:solidFill>
              </a:rPr>
              <a:t>        choice </a:t>
            </a:r>
            <a:r>
              <a:rPr lang="en-US" sz="3000">
                <a:solidFill>
                  <a:srgbClr val="666666"/>
                </a:solidFill>
              </a:rPr>
              <a:t>=</a:t>
            </a:r>
            <a:r>
              <a:rPr lang="en-US" sz="3000">
                <a:solidFill>
                  <a:srgbClr val="404040"/>
                </a:solidFill>
              </a:rPr>
              <a:t> ActionChoices.GoStraight;</a:t>
            </a:r>
            <a:br>
              <a:rPr lang="en-US" sz="3000">
                <a:solidFill>
                  <a:srgbClr val="404040"/>
                </a:solidFill>
              </a:rPr>
            </a:br>
            <a:r>
              <a:rPr lang="en-US" sz="3000">
                <a:solidFill>
                  <a:srgbClr val="404040"/>
                </a:solidFill>
              </a:rPr>
              <a:t>    }</a:t>
            </a:r>
            <a:endParaRPr sz="3000">
              <a:solidFill>
                <a:srgbClr val="404040"/>
              </a:solidFill>
            </a:endParaRPr>
          </a:p>
          <a:p>
            <a:pPr indent="0" lvl="0" marL="0" marR="114300" rtl="0" algn="l">
              <a:lnSpc>
                <a:spcPct val="140000"/>
              </a:lnSpc>
              <a:spcBef>
                <a:spcPts val="0"/>
              </a:spcBef>
              <a:spcAft>
                <a:spcPts val="0"/>
              </a:spcAft>
              <a:buNone/>
            </a:pPr>
            <a:br>
              <a:rPr lang="en-US" sz="3000">
                <a:solidFill>
                  <a:srgbClr val="404040"/>
                </a:solidFill>
              </a:rPr>
            </a:br>
            <a:br>
              <a:rPr lang="en-US" sz="3000">
                <a:solidFill>
                  <a:srgbClr val="404040"/>
                </a:solidFill>
              </a:rPr>
            </a:br>
            <a:r>
              <a:rPr lang="en-US" sz="3000">
                <a:solidFill>
                  <a:srgbClr val="404040"/>
                </a:solidFill>
              </a:rPr>
              <a:t>   </a:t>
            </a:r>
            <a:endParaRPr sz="3000"/>
          </a:p>
        </p:txBody>
      </p:sp>
      <p:sp>
        <p:nvSpPr>
          <p:cNvPr id="893" name="Google Shape;893;p73"/>
          <p:cNvSpPr txBox="1"/>
          <p:nvPr>
            <p:ph idx="2" type="subTitle"/>
          </p:nvPr>
        </p:nvSpPr>
        <p:spPr>
          <a:xfrm>
            <a:off x="2925793" y="1896000"/>
            <a:ext cx="14312700" cy="611100"/>
          </a:xfrm>
          <a:prstGeom prst="rect">
            <a:avLst/>
          </a:prstGeom>
        </p:spPr>
        <p:txBody>
          <a:bodyPr anchorCtr="0" anchor="ctr" bIns="243700" lIns="243700" spcFirstLastPara="1" rIns="243700" wrap="square" tIns="243700">
            <a:noAutofit/>
          </a:bodyPr>
          <a:lstStyle/>
          <a:p>
            <a:pPr indent="0" lvl="0" marL="0" rtl="0" algn="l">
              <a:spcBef>
                <a:spcPts val="0"/>
              </a:spcBef>
              <a:spcAft>
                <a:spcPts val="0"/>
              </a:spcAft>
              <a:buNone/>
            </a:pPr>
            <a:r>
              <a:rPr lang="en-US"/>
              <a:t>VALUE TYPES</a:t>
            </a:r>
            <a:endParaRPr/>
          </a:p>
        </p:txBody>
      </p:sp>
      <p:sp>
        <p:nvSpPr>
          <p:cNvPr id="894" name="Google Shape;894;p73"/>
          <p:cNvSpPr txBox="1"/>
          <p:nvPr/>
        </p:nvSpPr>
        <p:spPr>
          <a:xfrm>
            <a:off x="12703188" y="1896000"/>
            <a:ext cx="11254800" cy="10350600"/>
          </a:xfrm>
          <a:prstGeom prst="rect">
            <a:avLst/>
          </a:prstGeom>
          <a:noFill/>
          <a:ln>
            <a:noFill/>
          </a:ln>
        </p:spPr>
        <p:txBody>
          <a:bodyPr anchorCtr="0" anchor="t" bIns="91425" lIns="91425" spcFirstLastPara="1" rIns="91425" wrap="square" tIns="91425">
            <a:noAutofit/>
          </a:bodyPr>
          <a:lstStyle/>
          <a:p>
            <a:pPr indent="0" lvl="0" marL="0" marR="114300" rtl="0" algn="l">
              <a:lnSpc>
                <a:spcPct val="140000"/>
              </a:lnSpc>
              <a:spcBef>
                <a:spcPts val="0"/>
              </a:spcBef>
              <a:spcAft>
                <a:spcPts val="0"/>
              </a:spcAft>
              <a:buClr>
                <a:schemeClr val="dk1"/>
              </a:buClr>
              <a:buSzPts val="1100"/>
              <a:buFont typeface="Arial"/>
              <a:buNone/>
            </a:pPr>
            <a:r>
              <a:rPr lang="en-US" sz="3000">
                <a:solidFill>
                  <a:srgbClr val="404040"/>
                </a:solidFill>
                <a:latin typeface="Proxima Nova"/>
                <a:ea typeface="Proxima Nova"/>
                <a:cs typeface="Proxima Nova"/>
                <a:sym typeface="Proxima Nova"/>
              </a:rPr>
              <a:t> </a:t>
            </a:r>
            <a:r>
              <a:rPr i="1" lang="en-US" sz="3000">
                <a:solidFill>
                  <a:srgbClr val="408090"/>
                </a:solidFill>
                <a:latin typeface="Proxima Nova"/>
                <a:ea typeface="Proxima Nova"/>
                <a:cs typeface="Proxima Nova"/>
                <a:sym typeface="Proxima Nova"/>
              </a:rPr>
              <a:t>// Since enum types are not part of the ABI, the signature of "getChoice"</a:t>
            </a:r>
            <a:br>
              <a:rPr lang="en-US" sz="3000">
                <a:solidFill>
                  <a:srgbClr val="404040"/>
                </a:solidFill>
                <a:latin typeface="Proxima Nova"/>
                <a:ea typeface="Proxima Nova"/>
                <a:cs typeface="Proxima Nova"/>
                <a:sym typeface="Proxima Nova"/>
              </a:rPr>
            </a:br>
            <a:r>
              <a:rPr lang="en-US" sz="3000">
                <a:solidFill>
                  <a:srgbClr val="404040"/>
                </a:solidFill>
                <a:latin typeface="Proxima Nova"/>
                <a:ea typeface="Proxima Nova"/>
                <a:cs typeface="Proxima Nova"/>
                <a:sym typeface="Proxima Nova"/>
              </a:rPr>
              <a:t>    </a:t>
            </a:r>
            <a:r>
              <a:rPr i="1" lang="en-US" sz="3000">
                <a:solidFill>
                  <a:srgbClr val="408090"/>
                </a:solidFill>
                <a:latin typeface="Proxima Nova"/>
                <a:ea typeface="Proxima Nova"/>
                <a:cs typeface="Proxima Nova"/>
                <a:sym typeface="Proxima Nova"/>
              </a:rPr>
              <a:t>// will automatically be changed to "getChoice() returns (uint8)"</a:t>
            </a:r>
            <a:br>
              <a:rPr lang="en-US" sz="3000">
                <a:solidFill>
                  <a:srgbClr val="404040"/>
                </a:solidFill>
                <a:latin typeface="Proxima Nova"/>
                <a:ea typeface="Proxima Nova"/>
                <a:cs typeface="Proxima Nova"/>
                <a:sym typeface="Proxima Nova"/>
              </a:rPr>
            </a:br>
            <a:r>
              <a:rPr lang="en-US" sz="3000">
                <a:solidFill>
                  <a:srgbClr val="404040"/>
                </a:solidFill>
                <a:latin typeface="Proxima Nova"/>
                <a:ea typeface="Proxima Nova"/>
                <a:cs typeface="Proxima Nova"/>
                <a:sym typeface="Proxima Nova"/>
              </a:rPr>
              <a:t>    </a:t>
            </a:r>
            <a:r>
              <a:rPr i="1" lang="en-US" sz="3000">
                <a:solidFill>
                  <a:srgbClr val="408090"/>
                </a:solidFill>
                <a:latin typeface="Proxima Nova"/>
                <a:ea typeface="Proxima Nova"/>
                <a:cs typeface="Proxima Nova"/>
                <a:sym typeface="Proxima Nova"/>
              </a:rPr>
              <a:t>// for all matters external to Solidity. The integer type used is just</a:t>
            </a:r>
            <a:br>
              <a:rPr lang="en-US" sz="3000">
                <a:solidFill>
                  <a:srgbClr val="404040"/>
                </a:solidFill>
                <a:latin typeface="Proxima Nova"/>
                <a:ea typeface="Proxima Nova"/>
                <a:cs typeface="Proxima Nova"/>
                <a:sym typeface="Proxima Nova"/>
              </a:rPr>
            </a:br>
            <a:r>
              <a:rPr lang="en-US" sz="3000">
                <a:solidFill>
                  <a:srgbClr val="404040"/>
                </a:solidFill>
                <a:latin typeface="Proxima Nova"/>
                <a:ea typeface="Proxima Nova"/>
                <a:cs typeface="Proxima Nova"/>
                <a:sym typeface="Proxima Nova"/>
              </a:rPr>
              <a:t>    </a:t>
            </a:r>
            <a:r>
              <a:rPr i="1" lang="en-US" sz="3000">
                <a:solidFill>
                  <a:srgbClr val="408090"/>
                </a:solidFill>
                <a:latin typeface="Proxima Nova"/>
                <a:ea typeface="Proxima Nova"/>
                <a:cs typeface="Proxima Nova"/>
                <a:sym typeface="Proxima Nova"/>
              </a:rPr>
              <a:t>// large enough to hold all enum values, i.e. if you have more than 256 values,</a:t>
            </a:r>
            <a:br>
              <a:rPr lang="en-US" sz="3000">
                <a:solidFill>
                  <a:srgbClr val="404040"/>
                </a:solidFill>
                <a:latin typeface="Proxima Nova"/>
                <a:ea typeface="Proxima Nova"/>
                <a:cs typeface="Proxima Nova"/>
                <a:sym typeface="Proxima Nova"/>
              </a:rPr>
            </a:br>
            <a:r>
              <a:rPr lang="en-US" sz="3000">
                <a:solidFill>
                  <a:srgbClr val="404040"/>
                </a:solidFill>
                <a:latin typeface="Proxima Nova"/>
                <a:ea typeface="Proxima Nova"/>
                <a:cs typeface="Proxima Nova"/>
                <a:sym typeface="Proxima Nova"/>
              </a:rPr>
              <a:t>    </a:t>
            </a:r>
            <a:r>
              <a:rPr i="1" lang="en-US" sz="3000">
                <a:solidFill>
                  <a:srgbClr val="408090"/>
                </a:solidFill>
                <a:latin typeface="Proxima Nova"/>
                <a:ea typeface="Proxima Nova"/>
                <a:cs typeface="Proxima Nova"/>
                <a:sym typeface="Proxima Nova"/>
              </a:rPr>
              <a:t>// `uint16` will be used and so on.</a:t>
            </a:r>
            <a:br>
              <a:rPr lang="en-US" sz="3000">
                <a:solidFill>
                  <a:srgbClr val="404040"/>
                </a:solidFill>
                <a:latin typeface="Proxima Nova"/>
                <a:ea typeface="Proxima Nova"/>
                <a:cs typeface="Proxima Nova"/>
                <a:sym typeface="Proxima Nova"/>
              </a:rPr>
            </a:br>
            <a:r>
              <a:rPr lang="en-US" sz="3000">
                <a:solidFill>
                  <a:srgbClr val="404040"/>
                </a:solidFill>
                <a:latin typeface="Proxima Nova"/>
                <a:ea typeface="Proxima Nova"/>
                <a:cs typeface="Proxima Nova"/>
                <a:sym typeface="Proxima Nova"/>
              </a:rPr>
              <a:t>    </a:t>
            </a:r>
            <a:r>
              <a:rPr b="1" lang="en-US" sz="3000">
                <a:solidFill>
                  <a:srgbClr val="007020"/>
                </a:solidFill>
                <a:latin typeface="Proxima Nova"/>
                <a:ea typeface="Proxima Nova"/>
                <a:cs typeface="Proxima Nova"/>
                <a:sym typeface="Proxima Nova"/>
              </a:rPr>
              <a:t>function</a:t>
            </a:r>
            <a:r>
              <a:rPr lang="en-US" sz="3000">
                <a:solidFill>
                  <a:srgbClr val="404040"/>
                </a:solidFill>
                <a:latin typeface="Proxima Nova"/>
                <a:ea typeface="Proxima Nova"/>
                <a:cs typeface="Proxima Nova"/>
                <a:sym typeface="Proxima Nova"/>
              </a:rPr>
              <a:t> getChoice() </a:t>
            </a:r>
            <a:r>
              <a:rPr b="1" lang="en-US" sz="3000">
                <a:solidFill>
                  <a:srgbClr val="007020"/>
                </a:solidFill>
                <a:latin typeface="Proxima Nova"/>
                <a:ea typeface="Proxima Nova"/>
                <a:cs typeface="Proxima Nova"/>
                <a:sym typeface="Proxima Nova"/>
              </a:rPr>
              <a:t>public</a:t>
            </a:r>
            <a:r>
              <a:rPr lang="en-US" sz="3000">
                <a:solidFill>
                  <a:srgbClr val="404040"/>
                </a:solidFill>
                <a:latin typeface="Proxima Nova"/>
                <a:ea typeface="Proxima Nova"/>
                <a:cs typeface="Proxima Nova"/>
                <a:sym typeface="Proxima Nova"/>
              </a:rPr>
              <a:t> </a:t>
            </a:r>
            <a:r>
              <a:rPr b="1" lang="en-US" sz="3000">
                <a:solidFill>
                  <a:srgbClr val="007020"/>
                </a:solidFill>
                <a:latin typeface="Proxima Nova"/>
                <a:ea typeface="Proxima Nova"/>
                <a:cs typeface="Proxima Nova"/>
                <a:sym typeface="Proxima Nova"/>
              </a:rPr>
              <a:t>view</a:t>
            </a:r>
            <a:r>
              <a:rPr lang="en-US" sz="3000">
                <a:solidFill>
                  <a:srgbClr val="404040"/>
                </a:solidFill>
                <a:latin typeface="Proxima Nova"/>
                <a:ea typeface="Proxima Nova"/>
                <a:cs typeface="Proxima Nova"/>
                <a:sym typeface="Proxima Nova"/>
              </a:rPr>
              <a:t> </a:t>
            </a:r>
            <a:r>
              <a:rPr b="1" lang="en-US" sz="3000">
                <a:solidFill>
                  <a:srgbClr val="007020"/>
                </a:solidFill>
                <a:latin typeface="Proxima Nova"/>
                <a:ea typeface="Proxima Nova"/>
                <a:cs typeface="Proxima Nova"/>
                <a:sym typeface="Proxima Nova"/>
              </a:rPr>
              <a:t>returns</a:t>
            </a:r>
            <a:r>
              <a:rPr lang="en-US" sz="3000">
                <a:solidFill>
                  <a:srgbClr val="404040"/>
                </a:solidFill>
                <a:latin typeface="Proxima Nova"/>
                <a:ea typeface="Proxima Nova"/>
                <a:cs typeface="Proxima Nova"/>
                <a:sym typeface="Proxima Nova"/>
              </a:rPr>
              <a:t> (ActionChoices) {</a:t>
            </a:r>
            <a:br>
              <a:rPr lang="en-US" sz="3000">
                <a:solidFill>
                  <a:srgbClr val="404040"/>
                </a:solidFill>
                <a:latin typeface="Proxima Nova"/>
                <a:ea typeface="Proxima Nova"/>
                <a:cs typeface="Proxima Nova"/>
                <a:sym typeface="Proxima Nova"/>
              </a:rPr>
            </a:br>
            <a:r>
              <a:rPr lang="en-US" sz="3000">
                <a:solidFill>
                  <a:srgbClr val="404040"/>
                </a:solidFill>
                <a:latin typeface="Proxima Nova"/>
                <a:ea typeface="Proxima Nova"/>
                <a:cs typeface="Proxima Nova"/>
                <a:sym typeface="Proxima Nova"/>
              </a:rPr>
              <a:t>        </a:t>
            </a:r>
            <a:r>
              <a:rPr b="1" lang="en-US" sz="3000">
                <a:solidFill>
                  <a:srgbClr val="007020"/>
                </a:solidFill>
                <a:latin typeface="Proxima Nova"/>
                <a:ea typeface="Proxima Nova"/>
                <a:cs typeface="Proxima Nova"/>
                <a:sym typeface="Proxima Nova"/>
              </a:rPr>
              <a:t>return</a:t>
            </a:r>
            <a:r>
              <a:rPr lang="en-US" sz="3000">
                <a:solidFill>
                  <a:srgbClr val="404040"/>
                </a:solidFill>
                <a:latin typeface="Proxima Nova"/>
                <a:ea typeface="Proxima Nova"/>
                <a:cs typeface="Proxima Nova"/>
                <a:sym typeface="Proxima Nova"/>
              </a:rPr>
              <a:t> choice;</a:t>
            </a:r>
            <a:br>
              <a:rPr lang="en-US" sz="3000">
                <a:solidFill>
                  <a:srgbClr val="404040"/>
                </a:solidFill>
                <a:latin typeface="Proxima Nova"/>
                <a:ea typeface="Proxima Nova"/>
                <a:cs typeface="Proxima Nova"/>
                <a:sym typeface="Proxima Nova"/>
              </a:rPr>
            </a:br>
            <a:r>
              <a:rPr lang="en-US" sz="3000">
                <a:solidFill>
                  <a:srgbClr val="404040"/>
                </a:solidFill>
                <a:latin typeface="Proxima Nova"/>
                <a:ea typeface="Proxima Nova"/>
                <a:cs typeface="Proxima Nova"/>
                <a:sym typeface="Proxima Nova"/>
              </a:rPr>
              <a:t>    }</a:t>
            </a:r>
            <a:br>
              <a:rPr lang="en-US" sz="3000">
                <a:solidFill>
                  <a:srgbClr val="404040"/>
                </a:solidFill>
                <a:latin typeface="Proxima Nova"/>
                <a:ea typeface="Proxima Nova"/>
                <a:cs typeface="Proxima Nova"/>
                <a:sym typeface="Proxima Nova"/>
              </a:rPr>
            </a:br>
            <a:br>
              <a:rPr lang="en-US" sz="3000">
                <a:solidFill>
                  <a:srgbClr val="404040"/>
                </a:solidFill>
                <a:latin typeface="Proxima Nova"/>
                <a:ea typeface="Proxima Nova"/>
                <a:cs typeface="Proxima Nova"/>
                <a:sym typeface="Proxima Nova"/>
              </a:rPr>
            </a:br>
            <a:r>
              <a:rPr lang="en-US" sz="3000">
                <a:solidFill>
                  <a:srgbClr val="404040"/>
                </a:solidFill>
                <a:latin typeface="Proxima Nova"/>
                <a:ea typeface="Proxima Nova"/>
                <a:cs typeface="Proxima Nova"/>
                <a:sym typeface="Proxima Nova"/>
              </a:rPr>
              <a:t>    </a:t>
            </a:r>
            <a:r>
              <a:rPr b="1" lang="en-US" sz="3000">
                <a:solidFill>
                  <a:srgbClr val="007020"/>
                </a:solidFill>
                <a:latin typeface="Proxima Nova"/>
                <a:ea typeface="Proxima Nova"/>
                <a:cs typeface="Proxima Nova"/>
                <a:sym typeface="Proxima Nova"/>
              </a:rPr>
              <a:t>function</a:t>
            </a:r>
            <a:r>
              <a:rPr lang="en-US" sz="3000">
                <a:solidFill>
                  <a:srgbClr val="404040"/>
                </a:solidFill>
                <a:latin typeface="Proxima Nova"/>
                <a:ea typeface="Proxima Nova"/>
                <a:cs typeface="Proxima Nova"/>
                <a:sym typeface="Proxima Nova"/>
              </a:rPr>
              <a:t> getDefaultChoice() </a:t>
            </a:r>
            <a:r>
              <a:rPr b="1" lang="en-US" sz="3000">
                <a:solidFill>
                  <a:srgbClr val="007020"/>
                </a:solidFill>
                <a:latin typeface="Proxima Nova"/>
                <a:ea typeface="Proxima Nova"/>
                <a:cs typeface="Proxima Nova"/>
                <a:sym typeface="Proxima Nova"/>
              </a:rPr>
              <a:t>public</a:t>
            </a:r>
            <a:r>
              <a:rPr lang="en-US" sz="3000">
                <a:solidFill>
                  <a:srgbClr val="404040"/>
                </a:solidFill>
                <a:latin typeface="Proxima Nova"/>
                <a:ea typeface="Proxima Nova"/>
                <a:cs typeface="Proxima Nova"/>
                <a:sym typeface="Proxima Nova"/>
              </a:rPr>
              <a:t> </a:t>
            </a:r>
            <a:r>
              <a:rPr b="1" lang="en-US" sz="3000">
                <a:solidFill>
                  <a:srgbClr val="007020"/>
                </a:solidFill>
                <a:latin typeface="Proxima Nova"/>
                <a:ea typeface="Proxima Nova"/>
                <a:cs typeface="Proxima Nova"/>
                <a:sym typeface="Proxima Nova"/>
              </a:rPr>
              <a:t>pure</a:t>
            </a:r>
            <a:r>
              <a:rPr lang="en-US" sz="3000">
                <a:solidFill>
                  <a:srgbClr val="404040"/>
                </a:solidFill>
                <a:latin typeface="Proxima Nova"/>
                <a:ea typeface="Proxima Nova"/>
                <a:cs typeface="Proxima Nova"/>
                <a:sym typeface="Proxima Nova"/>
              </a:rPr>
              <a:t> </a:t>
            </a:r>
            <a:r>
              <a:rPr b="1" lang="en-US" sz="3000">
                <a:solidFill>
                  <a:srgbClr val="007020"/>
                </a:solidFill>
                <a:latin typeface="Proxima Nova"/>
                <a:ea typeface="Proxima Nova"/>
                <a:cs typeface="Proxima Nova"/>
                <a:sym typeface="Proxima Nova"/>
              </a:rPr>
              <a:t>returns</a:t>
            </a:r>
            <a:r>
              <a:rPr lang="en-US" sz="3000">
                <a:solidFill>
                  <a:srgbClr val="404040"/>
                </a:solidFill>
                <a:latin typeface="Proxima Nova"/>
                <a:ea typeface="Proxima Nova"/>
                <a:cs typeface="Proxima Nova"/>
                <a:sym typeface="Proxima Nova"/>
              </a:rPr>
              <a:t> (</a:t>
            </a:r>
            <a:r>
              <a:rPr lang="en-US" sz="3000">
                <a:solidFill>
                  <a:srgbClr val="902000"/>
                </a:solidFill>
                <a:latin typeface="Proxima Nova"/>
                <a:ea typeface="Proxima Nova"/>
                <a:cs typeface="Proxima Nova"/>
                <a:sym typeface="Proxima Nova"/>
              </a:rPr>
              <a:t>uint</a:t>
            </a:r>
            <a:r>
              <a:rPr lang="en-US" sz="3000">
                <a:solidFill>
                  <a:srgbClr val="404040"/>
                </a:solidFill>
                <a:latin typeface="Proxima Nova"/>
                <a:ea typeface="Proxima Nova"/>
                <a:cs typeface="Proxima Nova"/>
                <a:sym typeface="Proxima Nova"/>
              </a:rPr>
              <a:t>) {</a:t>
            </a:r>
            <a:br>
              <a:rPr lang="en-US" sz="3000">
                <a:solidFill>
                  <a:srgbClr val="404040"/>
                </a:solidFill>
                <a:latin typeface="Proxima Nova"/>
                <a:ea typeface="Proxima Nova"/>
                <a:cs typeface="Proxima Nova"/>
                <a:sym typeface="Proxima Nova"/>
              </a:rPr>
            </a:br>
            <a:r>
              <a:rPr lang="en-US" sz="3000">
                <a:solidFill>
                  <a:srgbClr val="404040"/>
                </a:solidFill>
                <a:latin typeface="Proxima Nova"/>
                <a:ea typeface="Proxima Nova"/>
                <a:cs typeface="Proxima Nova"/>
                <a:sym typeface="Proxima Nova"/>
              </a:rPr>
              <a:t>        </a:t>
            </a:r>
            <a:r>
              <a:rPr b="1" lang="en-US" sz="3000">
                <a:solidFill>
                  <a:srgbClr val="007020"/>
                </a:solidFill>
                <a:latin typeface="Proxima Nova"/>
                <a:ea typeface="Proxima Nova"/>
                <a:cs typeface="Proxima Nova"/>
                <a:sym typeface="Proxima Nova"/>
              </a:rPr>
              <a:t>return</a:t>
            </a:r>
            <a:r>
              <a:rPr lang="en-US" sz="3000">
                <a:solidFill>
                  <a:srgbClr val="404040"/>
                </a:solidFill>
                <a:latin typeface="Proxima Nova"/>
                <a:ea typeface="Proxima Nova"/>
                <a:cs typeface="Proxima Nova"/>
                <a:sym typeface="Proxima Nova"/>
              </a:rPr>
              <a:t> </a:t>
            </a:r>
            <a:r>
              <a:rPr lang="en-US" sz="3000">
                <a:solidFill>
                  <a:srgbClr val="902000"/>
                </a:solidFill>
                <a:latin typeface="Proxima Nova"/>
                <a:ea typeface="Proxima Nova"/>
                <a:cs typeface="Proxima Nova"/>
                <a:sym typeface="Proxima Nova"/>
              </a:rPr>
              <a:t>uint</a:t>
            </a:r>
            <a:r>
              <a:rPr lang="en-US" sz="3000">
                <a:solidFill>
                  <a:srgbClr val="404040"/>
                </a:solidFill>
                <a:latin typeface="Proxima Nova"/>
                <a:ea typeface="Proxima Nova"/>
                <a:cs typeface="Proxima Nova"/>
                <a:sym typeface="Proxima Nova"/>
              </a:rPr>
              <a:t>(defaultChoice);</a:t>
            </a:r>
            <a:br>
              <a:rPr lang="en-US" sz="3000">
                <a:solidFill>
                  <a:srgbClr val="404040"/>
                </a:solidFill>
                <a:latin typeface="Proxima Nova"/>
                <a:ea typeface="Proxima Nova"/>
                <a:cs typeface="Proxima Nova"/>
                <a:sym typeface="Proxima Nova"/>
              </a:rPr>
            </a:br>
            <a:r>
              <a:rPr lang="en-US" sz="3000">
                <a:solidFill>
                  <a:srgbClr val="404040"/>
                </a:solidFill>
                <a:latin typeface="Proxima Nova"/>
                <a:ea typeface="Proxima Nova"/>
                <a:cs typeface="Proxima Nova"/>
                <a:sym typeface="Proxima Nova"/>
              </a:rPr>
              <a:t>    }</a:t>
            </a:r>
            <a:br>
              <a:rPr lang="en-US" sz="3000">
                <a:solidFill>
                  <a:srgbClr val="404040"/>
                </a:solidFill>
                <a:latin typeface="Proxima Nova"/>
                <a:ea typeface="Proxima Nova"/>
                <a:cs typeface="Proxima Nova"/>
                <a:sym typeface="Proxima Nova"/>
              </a:rPr>
            </a:br>
            <a:r>
              <a:rPr lang="en-US" sz="3000">
                <a:solidFill>
                  <a:srgbClr val="404040"/>
                </a:solidFill>
                <a:latin typeface="Proxima Nova"/>
                <a:ea typeface="Proxima Nova"/>
                <a:cs typeface="Proxima Nova"/>
                <a:sym typeface="Proxima Nova"/>
              </a:rPr>
              <a:t>}</a:t>
            </a:r>
            <a:endParaRPr sz="3000">
              <a:solidFill>
                <a:srgbClr val="404040"/>
              </a:solidFill>
              <a:latin typeface="Proxima Nova"/>
              <a:ea typeface="Proxima Nova"/>
              <a:cs typeface="Proxima Nova"/>
              <a:sym typeface="Proxima Nova"/>
            </a:endParaRPr>
          </a:p>
          <a:p>
            <a:pPr indent="0" lvl="0" marL="0" rtl="0" algn="l">
              <a:spcBef>
                <a:spcPts val="0"/>
              </a:spcBef>
              <a:spcAft>
                <a:spcPts val="0"/>
              </a:spcAft>
              <a:buClr>
                <a:schemeClr val="dk1"/>
              </a:buClr>
              <a:buSzPts val="1100"/>
              <a:buFont typeface="Arial"/>
              <a:buNone/>
            </a:pPr>
            <a:r>
              <a:t/>
            </a:r>
            <a:endParaRPr sz="3000">
              <a:solidFill>
                <a:schemeClr val="dk1"/>
              </a:solidFill>
              <a:latin typeface="Proxima Nova"/>
              <a:ea typeface="Proxima Nova"/>
              <a:cs typeface="Proxima Nova"/>
              <a:sym typeface="Proxima Nova"/>
            </a:endParaRPr>
          </a:p>
          <a:p>
            <a:pPr indent="0" lvl="0" marL="0" rtl="0" algn="l">
              <a:spcBef>
                <a:spcPts val="0"/>
              </a:spcBef>
              <a:spcAft>
                <a:spcPts val="0"/>
              </a:spcAft>
              <a:buNone/>
            </a:pPr>
            <a:r>
              <a:t/>
            </a:r>
            <a:endParaRPr>
              <a:latin typeface="Proxima Nova"/>
              <a:ea typeface="Proxima Nova"/>
              <a:cs typeface="Proxima Nova"/>
              <a:sym typeface="Proxima Nova"/>
            </a:endParaRPr>
          </a:p>
        </p:txBody>
      </p:sp>
      <p:sp>
        <p:nvSpPr>
          <p:cNvPr id="895" name="Google Shape;895;p73"/>
          <p:cNvSpPr txBox="1"/>
          <p:nvPr/>
        </p:nvSpPr>
        <p:spPr>
          <a:xfrm>
            <a:off x="625850" y="12144875"/>
            <a:ext cx="5363400" cy="1400100"/>
          </a:xfrm>
          <a:prstGeom prst="rect">
            <a:avLst/>
          </a:prstGeom>
          <a:noFill/>
          <a:ln>
            <a:noFill/>
          </a:ln>
        </p:spPr>
        <p:txBody>
          <a:bodyPr anchorCtr="0" anchor="t" bIns="91450" lIns="91450" spcFirstLastPara="1" rIns="91450" wrap="square" tIns="91450">
            <a:noAutofit/>
          </a:bodyPr>
          <a:lstStyle/>
          <a:p>
            <a:pPr indent="0" lvl="0" marL="0" rtl="0" algn="ctr">
              <a:spcBef>
                <a:spcPts val="0"/>
              </a:spcBef>
              <a:spcAft>
                <a:spcPts val="0"/>
              </a:spcAft>
              <a:buNone/>
            </a:pPr>
            <a:r>
              <a:t/>
            </a:r>
            <a:endParaRPr sz="2400">
              <a:latin typeface="Proxima Nova"/>
              <a:ea typeface="Proxima Nova"/>
              <a:cs typeface="Proxima Nova"/>
              <a:sym typeface="Proxima Nova"/>
            </a:endParaRPr>
          </a:p>
          <a:p>
            <a:pPr indent="0" lvl="0" marL="0" rtl="0" algn="l">
              <a:spcBef>
                <a:spcPts val="0"/>
              </a:spcBef>
              <a:spcAft>
                <a:spcPts val="0"/>
              </a:spcAft>
              <a:buNone/>
            </a:pPr>
            <a:r>
              <a:rPr lang="en-US" sz="2400">
                <a:solidFill>
                  <a:srgbClr val="B7B7B7"/>
                </a:solidFill>
                <a:latin typeface="Proxima Nova"/>
                <a:ea typeface="Proxima Nova"/>
                <a:cs typeface="Proxima Nova"/>
                <a:sym typeface="Proxima Nova"/>
              </a:rPr>
              <a:t>AUTHOR: MINXING CHEN</a:t>
            </a:r>
            <a:endParaRPr sz="2400">
              <a:solidFill>
                <a:srgbClr val="B7B7B7"/>
              </a:solidFill>
              <a:latin typeface="Proxima Nova"/>
              <a:ea typeface="Proxima Nova"/>
              <a:cs typeface="Proxima Nova"/>
              <a:sym typeface="Proxima Nova"/>
            </a:endParaRPr>
          </a:p>
        </p:txBody>
      </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9" name="Shape 899"/>
        <p:cNvGrpSpPr/>
        <p:nvPr/>
      </p:nvGrpSpPr>
      <p:grpSpPr>
        <a:xfrm>
          <a:off x="0" y="0"/>
          <a:ext cx="0" cy="0"/>
          <a:chOff x="0" y="0"/>
          <a:chExt cx="0" cy="0"/>
        </a:xfrm>
      </p:grpSpPr>
      <p:sp>
        <p:nvSpPr>
          <p:cNvPr id="900" name="Google Shape;900;p74"/>
          <p:cNvSpPr txBox="1"/>
          <p:nvPr>
            <p:ph type="title"/>
          </p:nvPr>
        </p:nvSpPr>
        <p:spPr>
          <a:xfrm>
            <a:off x="2925793" y="893096"/>
            <a:ext cx="19471800" cy="1002900"/>
          </a:xfrm>
          <a:prstGeom prst="rect">
            <a:avLst/>
          </a:prstGeom>
        </p:spPr>
        <p:txBody>
          <a:bodyPr anchorCtr="0" anchor="ctr" bIns="243700" lIns="243700" spcFirstLastPara="1" rIns="243700" wrap="square" tIns="243700">
            <a:noAutofit/>
          </a:bodyPr>
          <a:lstStyle/>
          <a:p>
            <a:pPr indent="0" lvl="0" marL="0" rtl="0" algn="l">
              <a:spcBef>
                <a:spcPts val="0"/>
              </a:spcBef>
              <a:spcAft>
                <a:spcPts val="0"/>
              </a:spcAft>
              <a:buNone/>
            </a:pPr>
            <a:r>
              <a:rPr lang="en-US"/>
              <a:t>PRECEDENCE</a:t>
            </a:r>
            <a:endParaRPr/>
          </a:p>
        </p:txBody>
      </p:sp>
      <p:sp>
        <p:nvSpPr>
          <p:cNvPr id="901" name="Google Shape;901;p74"/>
          <p:cNvSpPr txBox="1"/>
          <p:nvPr>
            <p:ph idx="2" type="subTitle"/>
          </p:nvPr>
        </p:nvSpPr>
        <p:spPr>
          <a:xfrm>
            <a:off x="2925793" y="1896000"/>
            <a:ext cx="14312700" cy="611100"/>
          </a:xfrm>
          <a:prstGeom prst="rect">
            <a:avLst/>
          </a:prstGeom>
        </p:spPr>
        <p:txBody>
          <a:bodyPr anchorCtr="0" anchor="ctr" bIns="243700" lIns="243700" spcFirstLastPara="1" rIns="243700" wrap="square" tIns="243700">
            <a:noAutofit/>
          </a:bodyPr>
          <a:lstStyle/>
          <a:p>
            <a:pPr indent="0" lvl="0" marL="0" rtl="0" algn="l">
              <a:spcBef>
                <a:spcPts val="0"/>
              </a:spcBef>
              <a:spcAft>
                <a:spcPts val="0"/>
              </a:spcAft>
              <a:buNone/>
            </a:pPr>
            <a:r>
              <a:rPr lang="en-US">
                <a:solidFill>
                  <a:srgbClr val="000000"/>
                </a:solidFill>
              </a:rPr>
              <a:t>VALUE TYPES</a:t>
            </a:r>
            <a:endParaRPr>
              <a:solidFill>
                <a:srgbClr val="000000"/>
              </a:solidFill>
            </a:endParaRPr>
          </a:p>
        </p:txBody>
      </p:sp>
      <p:pic>
        <p:nvPicPr>
          <p:cNvPr id="902" name="Google Shape;902;p74"/>
          <p:cNvPicPr preferRelativeResize="0"/>
          <p:nvPr/>
        </p:nvPicPr>
        <p:blipFill>
          <a:blip r:embed="rId3">
            <a:alphaModFix/>
          </a:blip>
          <a:stretch>
            <a:fillRect/>
          </a:stretch>
        </p:blipFill>
        <p:spPr>
          <a:xfrm>
            <a:off x="76653" y="3522238"/>
            <a:ext cx="11000401" cy="7607500"/>
          </a:xfrm>
          <a:prstGeom prst="rect">
            <a:avLst/>
          </a:prstGeom>
          <a:noFill/>
          <a:ln>
            <a:noFill/>
          </a:ln>
        </p:spPr>
      </p:pic>
      <p:pic>
        <p:nvPicPr>
          <p:cNvPr id="903" name="Google Shape;903;p74"/>
          <p:cNvPicPr preferRelativeResize="0"/>
          <p:nvPr/>
        </p:nvPicPr>
        <p:blipFill>
          <a:blip r:embed="rId4">
            <a:alphaModFix/>
          </a:blip>
          <a:stretch>
            <a:fillRect/>
          </a:stretch>
        </p:blipFill>
        <p:spPr>
          <a:xfrm>
            <a:off x="11081071" y="3504275"/>
            <a:ext cx="12908575" cy="7607491"/>
          </a:xfrm>
          <a:prstGeom prst="rect">
            <a:avLst/>
          </a:prstGeom>
          <a:noFill/>
          <a:ln>
            <a:noFill/>
          </a:ln>
        </p:spPr>
      </p:pic>
      <p:sp>
        <p:nvSpPr>
          <p:cNvPr id="904" name="Google Shape;904;p74"/>
          <p:cNvSpPr txBox="1"/>
          <p:nvPr/>
        </p:nvSpPr>
        <p:spPr>
          <a:xfrm>
            <a:off x="625850" y="12144875"/>
            <a:ext cx="5363400" cy="1400100"/>
          </a:xfrm>
          <a:prstGeom prst="rect">
            <a:avLst/>
          </a:prstGeom>
          <a:noFill/>
          <a:ln>
            <a:noFill/>
          </a:ln>
        </p:spPr>
        <p:txBody>
          <a:bodyPr anchorCtr="0" anchor="t" bIns="91450" lIns="91450" spcFirstLastPara="1" rIns="91450" wrap="square" tIns="91450">
            <a:noAutofit/>
          </a:bodyPr>
          <a:lstStyle/>
          <a:p>
            <a:pPr indent="0" lvl="0" marL="0" rtl="0" algn="ctr">
              <a:spcBef>
                <a:spcPts val="0"/>
              </a:spcBef>
              <a:spcAft>
                <a:spcPts val="0"/>
              </a:spcAft>
              <a:buNone/>
            </a:pPr>
            <a:r>
              <a:t/>
            </a:r>
            <a:endParaRPr sz="2400">
              <a:latin typeface="Proxima Nova"/>
              <a:ea typeface="Proxima Nova"/>
              <a:cs typeface="Proxima Nova"/>
              <a:sym typeface="Proxima Nova"/>
            </a:endParaRPr>
          </a:p>
          <a:p>
            <a:pPr indent="0" lvl="0" marL="0" rtl="0" algn="l">
              <a:spcBef>
                <a:spcPts val="0"/>
              </a:spcBef>
              <a:spcAft>
                <a:spcPts val="0"/>
              </a:spcAft>
              <a:buNone/>
            </a:pPr>
            <a:r>
              <a:rPr lang="en-US" sz="2400">
                <a:solidFill>
                  <a:srgbClr val="B7B7B7"/>
                </a:solidFill>
                <a:latin typeface="Proxima Nova"/>
                <a:ea typeface="Proxima Nova"/>
                <a:cs typeface="Proxima Nova"/>
                <a:sym typeface="Proxima Nova"/>
              </a:rPr>
              <a:t>AUTHOR: MINXING CHEN</a:t>
            </a:r>
            <a:endParaRPr sz="2400">
              <a:solidFill>
                <a:srgbClr val="B7B7B7"/>
              </a:solidFill>
              <a:latin typeface="Proxima Nova"/>
              <a:ea typeface="Proxima Nova"/>
              <a:cs typeface="Proxima Nova"/>
              <a:sym typeface="Proxima Nova"/>
            </a:endParaRPr>
          </a:p>
        </p:txBody>
      </p:sp>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08" name="Shape 908"/>
        <p:cNvGrpSpPr/>
        <p:nvPr/>
      </p:nvGrpSpPr>
      <p:grpSpPr>
        <a:xfrm>
          <a:off x="0" y="0"/>
          <a:ext cx="0" cy="0"/>
          <a:chOff x="0" y="0"/>
          <a:chExt cx="0" cy="0"/>
        </a:xfrm>
      </p:grpSpPr>
      <p:sp>
        <p:nvSpPr>
          <p:cNvPr id="909" name="Google Shape;909;p75"/>
          <p:cNvSpPr txBox="1"/>
          <p:nvPr>
            <p:ph type="title"/>
          </p:nvPr>
        </p:nvSpPr>
        <p:spPr>
          <a:xfrm>
            <a:off x="8345547" y="5558738"/>
            <a:ext cx="8743800" cy="2598000"/>
          </a:xfrm>
          <a:prstGeom prst="rect">
            <a:avLst/>
          </a:prstGeom>
        </p:spPr>
        <p:txBody>
          <a:bodyPr anchorCtr="0" anchor="ctr" bIns="243700" lIns="243700" spcFirstLastPara="1" rIns="243700" wrap="square" tIns="243700">
            <a:noAutofit/>
          </a:bodyPr>
          <a:lstStyle/>
          <a:p>
            <a:pPr indent="0" lvl="0" marL="0" rtl="0" algn="ctr">
              <a:spcBef>
                <a:spcPts val="0"/>
              </a:spcBef>
              <a:spcAft>
                <a:spcPts val="0"/>
              </a:spcAft>
              <a:buNone/>
            </a:pPr>
            <a:r>
              <a:rPr lang="en-US" sz="9300"/>
              <a:t>DATA STRUCTURES</a:t>
            </a:r>
            <a:endParaRPr sz="9300"/>
          </a:p>
        </p:txBody>
      </p:sp>
      <p:sp>
        <p:nvSpPr>
          <p:cNvPr id="910" name="Google Shape;910;p75"/>
          <p:cNvSpPr txBox="1"/>
          <p:nvPr>
            <p:ph idx="1" type="subTitle"/>
          </p:nvPr>
        </p:nvSpPr>
        <p:spPr>
          <a:xfrm>
            <a:off x="3781030" y="4540000"/>
            <a:ext cx="4564800" cy="4650000"/>
          </a:xfrm>
          <a:prstGeom prst="rect">
            <a:avLst/>
          </a:prstGeom>
        </p:spPr>
        <p:txBody>
          <a:bodyPr anchorCtr="0" anchor="ctr" bIns="243700" lIns="243700" spcFirstLastPara="1" rIns="243700" wrap="square" tIns="243700">
            <a:noAutofit/>
          </a:bodyPr>
          <a:lstStyle/>
          <a:p>
            <a:pPr indent="0" lvl="0" marL="0" rtl="0" algn="r">
              <a:spcBef>
                <a:spcPts val="0"/>
              </a:spcBef>
              <a:spcAft>
                <a:spcPts val="0"/>
              </a:spcAft>
              <a:buNone/>
            </a:pPr>
            <a:r>
              <a:rPr lang="en-US"/>
              <a:t>2</a:t>
            </a:r>
            <a:endParaRPr/>
          </a:p>
        </p:txBody>
      </p:sp>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14" name="Shape 914"/>
        <p:cNvGrpSpPr/>
        <p:nvPr/>
      </p:nvGrpSpPr>
      <p:grpSpPr>
        <a:xfrm>
          <a:off x="0" y="0"/>
          <a:ext cx="0" cy="0"/>
          <a:chOff x="0" y="0"/>
          <a:chExt cx="0" cy="0"/>
        </a:xfrm>
      </p:grpSpPr>
      <p:sp>
        <p:nvSpPr>
          <p:cNvPr id="915" name="Google Shape;915;p76"/>
          <p:cNvSpPr txBox="1"/>
          <p:nvPr/>
        </p:nvSpPr>
        <p:spPr>
          <a:xfrm>
            <a:off x="2924725" y="1762950"/>
            <a:ext cx="10766400" cy="10029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D8D8D8"/>
              </a:buClr>
              <a:buFont typeface="Montserrat"/>
              <a:buNone/>
            </a:pPr>
            <a:r>
              <a:t/>
            </a:r>
            <a:endParaRPr b="1" sz="4500">
              <a:solidFill>
                <a:srgbClr val="BFBFBF"/>
              </a:solidFill>
              <a:latin typeface="Proxima Nova"/>
              <a:ea typeface="Proxima Nova"/>
              <a:cs typeface="Proxima Nova"/>
              <a:sym typeface="Proxima Nova"/>
            </a:endParaRPr>
          </a:p>
        </p:txBody>
      </p:sp>
      <p:sp>
        <p:nvSpPr>
          <p:cNvPr id="916" name="Google Shape;916;p76"/>
          <p:cNvSpPr txBox="1"/>
          <p:nvPr/>
        </p:nvSpPr>
        <p:spPr>
          <a:xfrm>
            <a:off x="2924725" y="1079000"/>
            <a:ext cx="19464600" cy="1002900"/>
          </a:xfrm>
          <a:prstGeom prst="rect">
            <a:avLst/>
          </a:prstGeom>
          <a:noFill/>
          <a:ln>
            <a:noFill/>
          </a:ln>
        </p:spPr>
        <p:txBody>
          <a:bodyPr anchorCtr="0" anchor="ctr" bIns="45700" lIns="91425" spcFirstLastPara="1" rIns="91425" wrap="square" tIns="45700">
            <a:noAutofit/>
          </a:bodyPr>
          <a:lstStyle/>
          <a:p>
            <a:pPr indent="0" lvl="0" marL="0" marR="0" rtl="0" algn="l">
              <a:lnSpc>
                <a:spcPct val="130740"/>
              </a:lnSpc>
              <a:spcBef>
                <a:spcPts val="0"/>
              </a:spcBef>
              <a:spcAft>
                <a:spcPts val="0"/>
              </a:spcAft>
              <a:buClr>
                <a:srgbClr val="000000"/>
              </a:buClr>
              <a:buFont typeface="Montserrat"/>
              <a:buNone/>
            </a:pPr>
            <a:r>
              <a:rPr b="1" lang="en-US" sz="7200">
                <a:latin typeface="Montserrat"/>
                <a:ea typeface="Montserrat"/>
                <a:cs typeface="Montserrat"/>
                <a:sym typeface="Montserrat"/>
              </a:rPr>
              <a:t>DATA STRUCTURES</a:t>
            </a:r>
            <a:endParaRPr b="1" sz="7200">
              <a:latin typeface="Montserrat"/>
              <a:ea typeface="Montserrat"/>
              <a:cs typeface="Montserrat"/>
              <a:sym typeface="Montserrat"/>
            </a:endParaRPr>
          </a:p>
        </p:txBody>
      </p:sp>
      <p:sp>
        <p:nvSpPr>
          <p:cNvPr id="917" name="Google Shape;917;p76"/>
          <p:cNvSpPr txBox="1"/>
          <p:nvPr/>
        </p:nvSpPr>
        <p:spPr>
          <a:xfrm>
            <a:off x="2924725" y="1762950"/>
            <a:ext cx="11682300" cy="10029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D8D8D8"/>
              </a:buClr>
              <a:buFont typeface="Montserrat"/>
              <a:buNone/>
            </a:pPr>
            <a:r>
              <a:rPr b="1" lang="en-US" sz="4500">
                <a:latin typeface="Montserrat"/>
                <a:ea typeface="Montserrat"/>
                <a:cs typeface="Montserrat"/>
                <a:sym typeface="Montserrat"/>
              </a:rPr>
              <a:t>ARRAYS</a:t>
            </a:r>
            <a:endParaRPr b="1" sz="4500">
              <a:latin typeface="Montserrat"/>
              <a:ea typeface="Montserrat"/>
              <a:cs typeface="Montserrat"/>
              <a:sym typeface="Montserrat"/>
            </a:endParaRPr>
          </a:p>
        </p:txBody>
      </p:sp>
      <p:pic>
        <p:nvPicPr>
          <p:cNvPr id="918" name="Google Shape;918;p76"/>
          <p:cNvPicPr preferRelativeResize="0"/>
          <p:nvPr/>
        </p:nvPicPr>
        <p:blipFill rotWithShape="1">
          <a:blip r:embed="rId3">
            <a:alphaModFix/>
          </a:blip>
          <a:srcRect b="0" l="0" r="0" t="11925"/>
          <a:stretch/>
        </p:blipFill>
        <p:spPr>
          <a:xfrm>
            <a:off x="1472663" y="4032225"/>
            <a:ext cx="22368616" cy="6162337"/>
          </a:xfrm>
          <a:prstGeom prst="rect">
            <a:avLst/>
          </a:prstGeom>
          <a:noFill/>
          <a:ln>
            <a:noFill/>
          </a:ln>
        </p:spPr>
      </p:pic>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22" name="Shape 922"/>
        <p:cNvGrpSpPr/>
        <p:nvPr/>
      </p:nvGrpSpPr>
      <p:grpSpPr>
        <a:xfrm>
          <a:off x="0" y="0"/>
          <a:ext cx="0" cy="0"/>
          <a:chOff x="0" y="0"/>
          <a:chExt cx="0" cy="0"/>
        </a:xfrm>
      </p:grpSpPr>
      <p:sp>
        <p:nvSpPr>
          <p:cNvPr id="923" name="Google Shape;923;p77"/>
          <p:cNvSpPr txBox="1"/>
          <p:nvPr/>
        </p:nvSpPr>
        <p:spPr>
          <a:xfrm>
            <a:off x="2924725" y="1762950"/>
            <a:ext cx="10766400" cy="10029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D8D8D8"/>
              </a:buClr>
              <a:buFont typeface="Montserrat"/>
              <a:buNone/>
            </a:pPr>
            <a:r>
              <a:t/>
            </a:r>
            <a:endParaRPr b="1" sz="4500">
              <a:solidFill>
                <a:srgbClr val="BFBFBF"/>
              </a:solidFill>
              <a:latin typeface="Proxima Nova"/>
              <a:ea typeface="Proxima Nova"/>
              <a:cs typeface="Proxima Nova"/>
              <a:sym typeface="Proxima Nova"/>
            </a:endParaRPr>
          </a:p>
        </p:txBody>
      </p:sp>
      <p:sp>
        <p:nvSpPr>
          <p:cNvPr id="924" name="Google Shape;924;p77"/>
          <p:cNvSpPr txBox="1"/>
          <p:nvPr/>
        </p:nvSpPr>
        <p:spPr>
          <a:xfrm>
            <a:off x="2924725" y="1079000"/>
            <a:ext cx="19464600" cy="1002900"/>
          </a:xfrm>
          <a:prstGeom prst="rect">
            <a:avLst/>
          </a:prstGeom>
          <a:noFill/>
          <a:ln>
            <a:noFill/>
          </a:ln>
        </p:spPr>
        <p:txBody>
          <a:bodyPr anchorCtr="0" anchor="ctr" bIns="45700" lIns="91425" spcFirstLastPara="1" rIns="91425" wrap="square" tIns="45700">
            <a:noAutofit/>
          </a:bodyPr>
          <a:lstStyle/>
          <a:p>
            <a:pPr indent="0" lvl="0" marL="0" marR="0" rtl="0" algn="l">
              <a:lnSpc>
                <a:spcPct val="130740"/>
              </a:lnSpc>
              <a:spcBef>
                <a:spcPts val="0"/>
              </a:spcBef>
              <a:spcAft>
                <a:spcPts val="0"/>
              </a:spcAft>
              <a:buClr>
                <a:srgbClr val="000000"/>
              </a:buClr>
              <a:buFont typeface="Montserrat"/>
              <a:buNone/>
            </a:pPr>
            <a:r>
              <a:rPr b="1" lang="en-US" sz="7200">
                <a:latin typeface="Montserrat"/>
                <a:ea typeface="Montserrat"/>
                <a:cs typeface="Montserrat"/>
                <a:sym typeface="Montserrat"/>
              </a:rPr>
              <a:t>DATA STRUCTURES</a:t>
            </a:r>
            <a:endParaRPr b="1" sz="7200">
              <a:latin typeface="Montserrat"/>
              <a:ea typeface="Montserrat"/>
              <a:cs typeface="Montserrat"/>
              <a:sym typeface="Montserrat"/>
            </a:endParaRPr>
          </a:p>
        </p:txBody>
      </p:sp>
      <p:sp>
        <p:nvSpPr>
          <p:cNvPr id="925" name="Google Shape;925;p77"/>
          <p:cNvSpPr txBox="1"/>
          <p:nvPr/>
        </p:nvSpPr>
        <p:spPr>
          <a:xfrm>
            <a:off x="2924725" y="1762950"/>
            <a:ext cx="11682300" cy="10029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D8D8D8"/>
              </a:buClr>
              <a:buFont typeface="Montserrat"/>
              <a:buNone/>
            </a:pPr>
            <a:r>
              <a:rPr b="1" lang="en-US" sz="4500">
                <a:latin typeface="Montserrat"/>
                <a:ea typeface="Montserrat"/>
                <a:cs typeface="Montserrat"/>
                <a:sym typeface="Montserrat"/>
              </a:rPr>
              <a:t>STRUCTS</a:t>
            </a:r>
            <a:endParaRPr b="1" sz="4500">
              <a:latin typeface="Montserrat"/>
              <a:ea typeface="Montserrat"/>
              <a:cs typeface="Montserrat"/>
              <a:sym typeface="Montserrat"/>
            </a:endParaRPr>
          </a:p>
        </p:txBody>
      </p:sp>
      <p:pic>
        <p:nvPicPr>
          <p:cNvPr id="926" name="Google Shape;926;p77"/>
          <p:cNvPicPr preferRelativeResize="0"/>
          <p:nvPr/>
        </p:nvPicPr>
        <p:blipFill>
          <a:blip r:embed="rId3">
            <a:alphaModFix/>
          </a:blip>
          <a:stretch>
            <a:fillRect/>
          </a:stretch>
        </p:blipFill>
        <p:spPr>
          <a:xfrm>
            <a:off x="2340137" y="3466600"/>
            <a:ext cx="17828724" cy="7463950"/>
          </a:xfrm>
          <a:prstGeom prst="rect">
            <a:avLst/>
          </a:prstGeom>
          <a:noFill/>
          <a:ln>
            <a:noFill/>
          </a:ln>
        </p:spPr>
      </p:pic>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30" name="Shape 930"/>
        <p:cNvGrpSpPr/>
        <p:nvPr/>
      </p:nvGrpSpPr>
      <p:grpSpPr>
        <a:xfrm>
          <a:off x="0" y="0"/>
          <a:ext cx="0" cy="0"/>
          <a:chOff x="0" y="0"/>
          <a:chExt cx="0" cy="0"/>
        </a:xfrm>
      </p:grpSpPr>
      <p:sp>
        <p:nvSpPr>
          <p:cNvPr id="931" name="Google Shape;931;p78"/>
          <p:cNvSpPr txBox="1"/>
          <p:nvPr/>
        </p:nvSpPr>
        <p:spPr>
          <a:xfrm>
            <a:off x="2924725" y="1762950"/>
            <a:ext cx="10766400" cy="10029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D8D8D8"/>
              </a:buClr>
              <a:buFont typeface="Montserrat"/>
              <a:buNone/>
            </a:pPr>
            <a:r>
              <a:t/>
            </a:r>
            <a:endParaRPr b="1" sz="4500">
              <a:solidFill>
                <a:srgbClr val="BFBFBF"/>
              </a:solidFill>
              <a:latin typeface="Proxima Nova"/>
              <a:ea typeface="Proxima Nova"/>
              <a:cs typeface="Proxima Nova"/>
              <a:sym typeface="Proxima Nova"/>
            </a:endParaRPr>
          </a:p>
        </p:txBody>
      </p:sp>
      <p:sp>
        <p:nvSpPr>
          <p:cNvPr id="932" name="Google Shape;932;p78"/>
          <p:cNvSpPr txBox="1"/>
          <p:nvPr/>
        </p:nvSpPr>
        <p:spPr>
          <a:xfrm>
            <a:off x="2924725" y="1079000"/>
            <a:ext cx="19464600" cy="1002900"/>
          </a:xfrm>
          <a:prstGeom prst="rect">
            <a:avLst/>
          </a:prstGeom>
          <a:noFill/>
          <a:ln>
            <a:noFill/>
          </a:ln>
        </p:spPr>
        <p:txBody>
          <a:bodyPr anchorCtr="0" anchor="ctr" bIns="45700" lIns="91425" spcFirstLastPara="1" rIns="91425" wrap="square" tIns="45700">
            <a:noAutofit/>
          </a:bodyPr>
          <a:lstStyle/>
          <a:p>
            <a:pPr indent="0" lvl="0" marL="0" marR="0" rtl="0" algn="l">
              <a:lnSpc>
                <a:spcPct val="130740"/>
              </a:lnSpc>
              <a:spcBef>
                <a:spcPts val="0"/>
              </a:spcBef>
              <a:spcAft>
                <a:spcPts val="0"/>
              </a:spcAft>
              <a:buClr>
                <a:srgbClr val="000000"/>
              </a:buClr>
              <a:buFont typeface="Montserrat"/>
              <a:buNone/>
            </a:pPr>
            <a:r>
              <a:rPr b="1" lang="en-US" sz="7200">
                <a:latin typeface="Montserrat"/>
                <a:ea typeface="Montserrat"/>
                <a:cs typeface="Montserrat"/>
                <a:sym typeface="Montserrat"/>
              </a:rPr>
              <a:t>DATA STRUCTURES</a:t>
            </a:r>
            <a:endParaRPr b="1" sz="7200">
              <a:latin typeface="Montserrat"/>
              <a:ea typeface="Montserrat"/>
              <a:cs typeface="Montserrat"/>
              <a:sym typeface="Montserrat"/>
            </a:endParaRPr>
          </a:p>
        </p:txBody>
      </p:sp>
      <p:sp>
        <p:nvSpPr>
          <p:cNvPr id="933" name="Google Shape;933;p78"/>
          <p:cNvSpPr txBox="1"/>
          <p:nvPr/>
        </p:nvSpPr>
        <p:spPr>
          <a:xfrm>
            <a:off x="2924725" y="1762950"/>
            <a:ext cx="11682300" cy="10029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D8D8D8"/>
              </a:buClr>
              <a:buFont typeface="Montserrat"/>
              <a:buNone/>
            </a:pPr>
            <a:r>
              <a:rPr b="1" lang="en-US" sz="4500">
                <a:latin typeface="Montserrat"/>
                <a:ea typeface="Montserrat"/>
                <a:cs typeface="Montserrat"/>
                <a:sym typeface="Montserrat"/>
              </a:rPr>
              <a:t>MAPPINGS</a:t>
            </a:r>
            <a:endParaRPr b="1" sz="4500">
              <a:latin typeface="Montserrat"/>
              <a:ea typeface="Montserrat"/>
              <a:cs typeface="Montserrat"/>
              <a:sym typeface="Montserrat"/>
            </a:endParaRPr>
          </a:p>
        </p:txBody>
      </p:sp>
      <p:pic>
        <p:nvPicPr>
          <p:cNvPr id="934" name="Google Shape;934;p78"/>
          <p:cNvPicPr preferRelativeResize="0"/>
          <p:nvPr/>
        </p:nvPicPr>
        <p:blipFill rotWithShape="1">
          <a:blip r:embed="rId3">
            <a:alphaModFix/>
          </a:blip>
          <a:srcRect b="40008" l="0" r="11300" t="0"/>
          <a:stretch/>
        </p:blipFill>
        <p:spPr>
          <a:xfrm>
            <a:off x="2106081" y="3797137"/>
            <a:ext cx="20165497" cy="6632512"/>
          </a:xfrm>
          <a:prstGeom prst="rect">
            <a:avLst/>
          </a:prstGeom>
          <a:noFill/>
          <a:ln>
            <a:noFill/>
          </a:ln>
        </p:spPr>
      </p:pic>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38" name="Shape 938"/>
        <p:cNvGrpSpPr/>
        <p:nvPr/>
      </p:nvGrpSpPr>
      <p:grpSpPr>
        <a:xfrm>
          <a:off x="0" y="0"/>
          <a:ext cx="0" cy="0"/>
          <a:chOff x="0" y="0"/>
          <a:chExt cx="0" cy="0"/>
        </a:xfrm>
      </p:grpSpPr>
      <p:sp>
        <p:nvSpPr>
          <p:cNvPr id="939" name="Google Shape;939;p79"/>
          <p:cNvSpPr txBox="1"/>
          <p:nvPr/>
        </p:nvSpPr>
        <p:spPr>
          <a:xfrm>
            <a:off x="2924725" y="1762950"/>
            <a:ext cx="10766400" cy="10029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D8D8D8"/>
              </a:buClr>
              <a:buFont typeface="Montserrat"/>
              <a:buNone/>
            </a:pPr>
            <a:r>
              <a:t/>
            </a:r>
            <a:endParaRPr b="1" sz="4500">
              <a:solidFill>
                <a:srgbClr val="BFBFBF"/>
              </a:solidFill>
              <a:latin typeface="Proxima Nova"/>
              <a:ea typeface="Proxima Nova"/>
              <a:cs typeface="Proxima Nova"/>
              <a:sym typeface="Proxima Nova"/>
            </a:endParaRPr>
          </a:p>
        </p:txBody>
      </p:sp>
      <p:sp>
        <p:nvSpPr>
          <p:cNvPr id="940" name="Google Shape;940;p79"/>
          <p:cNvSpPr txBox="1"/>
          <p:nvPr/>
        </p:nvSpPr>
        <p:spPr>
          <a:xfrm>
            <a:off x="2924725" y="1079000"/>
            <a:ext cx="19464600" cy="1002900"/>
          </a:xfrm>
          <a:prstGeom prst="rect">
            <a:avLst/>
          </a:prstGeom>
          <a:noFill/>
          <a:ln>
            <a:noFill/>
          </a:ln>
        </p:spPr>
        <p:txBody>
          <a:bodyPr anchorCtr="0" anchor="ctr" bIns="45700" lIns="91425" spcFirstLastPara="1" rIns="91425" wrap="square" tIns="45700">
            <a:noAutofit/>
          </a:bodyPr>
          <a:lstStyle/>
          <a:p>
            <a:pPr indent="0" lvl="0" marL="0" marR="0" rtl="0" algn="l">
              <a:lnSpc>
                <a:spcPct val="130740"/>
              </a:lnSpc>
              <a:spcBef>
                <a:spcPts val="0"/>
              </a:spcBef>
              <a:spcAft>
                <a:spcPts val="0"/>
              </a:spcAft>
              <a:buClr>
                <a:srgbClr val="000000"/>
              </a:buClr>
              <a:buFont typeface="Montserrat"/>
              <a:buNone/>
            </a:pPr>
            <a:r>
              <a:rPr b="1" lang="en-US" sz="7200">
                <a:latin typeface="Montserrat"/>
                <a:ea typeface="Montserrat"/>
                <a:cs typeface="Montserrat"/>
                <a:sym typeface="Montserrat"/>
              </a:rPr>
              <a:t>DATA STRUCTURES</a:t>
            </a:r>
            <a:endParaRPr b="1" sz="7200">
              <a:latin typeface="Montserrat"/>
              <a:ea typeface="Montserrat"/>
              <a:cs typeface="Montserrat"/>
              <a:sym typeface="Montserrat"/>
            </a:endParaRPr>
          </a:p>
        </p:txBody>
      </p:sp>
      <p:sp>
        <p:nvSpPr>
          <p:cNvPr id="941" name="Google Shape;941;p79"/>
          <p:cNvSpPr txBox="1"/>
          <p:nvPr/>
        </p:nvSpPr>
        <p:spPr>
          <a:xfrm>
            <a:off x="2924725" y="1762950"/>
            <a:ext cx="11682300" cy="10029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D8D8D8"/>
              </a:buClr>
              <a:buFont typeface="Montserrat"/>
              <a:buNone/>
            </a:pPr>
            <a:r>
              <a:rPr b="1" lang="en-US" sz="4500">
                <a:latin typeface="Montserrat"/>
                <a:ea typeface="Montserrat"/>
                <a:cs typeface="Montserrat"/>
                <a:sym typeface="Montserrat"/>
              </a:rPr>
              <a:t>MAPPINGS</a:t>
            </a:r>
            <a:endParaRPr b="1" sz="4500">
              <a:latin typeface="Montserrat"/>
              <a:ea typeface="Montserrat"/>
              <a:cs typeface="Montserrat"/>
              <a:sym typeface="Montserrat"/>
            </a:endParaRPr>
          </a:p>
        </p:txBody>
      </p:sp>
      <p:pic>
        <p:nvPicPr>
          <p:cNvPr id="942" name="Google Shape;942;p79"/>
          <p:cNvPicPr preferRelativeResize="0"/>
          <p:nvPr/>
        </p:nvPicPr>
        <p:blipFill rotWithShape="1">
          <a:blip r:embed="rId3">
            <a:alphaModFix/>
          </a:blip>
          <a:srcRect b="0" l="0" r="13748" t="59519"/>
          <a:stretch/>
        </p:blipFill>
        <p:spPr>
          <a:xfrm>
            <a:off x="2038194" y="4796712"/>
            <a:ext cx="20301261" cy="4633350"/>
          </a:xfrm>
          <a:prstGeom prst="rect">
            <a:avLst/>
          </a:prstGeom>
          <a:noFill/>
          <a:ln>
            <a:noFill/>
          </a:ln>
        </p:spPr>
      </p:pic>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46" name="Shape 946"/>
        <p:cNvGrpSpPr/>
        <p:nvPr/>
      </p:nvGrpSpPr>
      <p:grpSpPr>
        <a:xfrm>
          <a:off x="0" y="0"/>
          <a:ext cx="0" cy="0"/>
          <a:chOff x="0" y="0"/>
          <a:chExt cx="0" cy="0"/>
        </a:xfrm>
      </p:grpSpPr>
      <p:sp>
        <p:nvSpPr>
          <p:cNvPr id="947" name="Google Shape;947;p80"/>
          <p:cNvSpPr txBox="1"/>
          <p:nvPr>
            <p:ph type="title"/>
          </p:nvPr>
        </p:nvSpPr>
        <p:spPr>
          <a:xfrm>
            <a:off x="8345547" y="5558738"/>
            <a:ext cx="8743800" cy="2598000"/>
          </a:xfrm>
          <a:prstGeom prst="rect">
            <a:avLst/>
          </a:prstGeom>
        </p:spPr>
        <p:txBody>
          <a:bodyPr anchorCtr="0" anchor="ctr" bIns="243700" lIns="243700" spcFirstLastPara="1" rIns="243700" wrap="square" tIns="243700">
            <a:noAutofit/>
          </a:bodyPr>
          <a:lstStyle/>
          <a:p>
            <a:pPr indent="0" lvl="0" marL="0" rtl="0" algn="ctr">
              <a:spcBef>
                <a:spcPts val="0"/>
              </a:spcBef>
              <a:spcAft>
                <a:spcPts val="0"/>
              </a:spcAft>
              <a:buNone/>
            </a:pPr>
            <a:r>
              <a:rPr lang="en-US" sz="7900"/>
              <a:t>FUNCTIONS</a:t>
            </a:r>
            <a:endParaRPr sz="7900"/>
          </a:p>
        </p:txBody>
      </p:sp>
      <p:sp>
        <p:nvSpPr>
          <p:cNvPr id="948" name="Google Shape;948;p80"/>
          <p:cNvSpPr txBox="1"/>
          <p:nvPr>
            <p:ph idx="1" type="subTitle"/>
          </p:nvPr>
        </p:nvSpPr>
        <p:spPr>
          <a:xfrm>
            <a:off x="3781030" y="4540000"/>
            <a:ext cx="4564800" cy="4650000"/>
          </a:xfrm>
          <a:prstGeom prst="rect">
            <a:avLst/>
          </a:prstGeom>
        </p:spPr>
        <p:txBody>
          <a:bodyPr anchorCtr="0" anchor="ctr" bIns="243700" lIns="243700" spcFirstLastPara="1" rIns="243700" wrap="square" tIns="243700">
            <a:noAutofit/>
          </a:bodyPr>
          <a:lstStyle/>
          <a:p>
            <a:pPr indent="0" lvl="0" marL="0" rtl="0" algn="r">
              <a:spcBef>
                <a:spcPts val="0"/>
              </a:spcBef>
              <a:spcAft>
                <a:spcPts val="0"/>
              </a:spcAft>
              <a:buNone/>
            </a:pPr>
            <a:r>
              <a:rPr lang="en-US"/>
              <a:t>3</a:t>
            </a:r>
            <a:endParaRPr/>
          </a:p>
        </p:txBody>
      </p:sp>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52" name="Shape 952"/>
        <p:cNvGrpSpPr/>
        <p:nvPr/>
      </p:nvGrpSpPr>
      <p:grpSpPr>
        <a:xfrm>
          <a:off x="0" y="0"/>
          <a:ext cx="0" cy="0"/>
          <a:chOff x="0" y="0"/>
          <a:chExt cx="0" cy="0"/>
        </a:xfrm>
      </p:grpSpPr>
      <p:pic>
        <p:nvPicPr>
          <p:cNvPr id="953" name="Google Shape;953;p81"/>
          <p:cNvPicPr preferRelativeResize="0"/>
          <p:nvPr/>
        </p:nvPicPr>
        <p:blipFill>
          <a:blip r:embed="rId3">
            <a:alphaModFix/>
          </a:blip>
          <a:stretch>
            <a:fillRect/>
          </a:stretch>
        </p:blipFill>
        <p:spPr>
          <a:xfrm>
            <a:off x="1874159" y="3928318"/>
            <a:ext cx="16949848" cy="5483782"/>
          </a:xfrm>
          <a:prstGeom prst="rect">
            <a:avLst/>
          </a:prstGeom>
          <a:noFill/>
          <a:ln>
            <a:noFill/>
          </a:ln>
        </p:spPr>
      </p:pic>
      <p:sp>
        <p:nvSpPr>
          <p:cNvPr id="954" name="Google Shape;954;p81"/>
          <p:cNvSpPr txBox="1"/>
          <p:nvPr/>
        </p:nvSpPr>
        <p:spPr>
          <a:xfrm>
            <a:off x="3005481" y="1762950"/>
            <a:ext cx="12177000" cy="11343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D8D8D8"/>
              </a:buClr>
              <a:buFont typeface="Montserrat"/>
              <a:buNone/>
            </a:pPr>
            <a:r>
              <a:t/>
            </a:r>
            <a:endParaRPr b="1" sz="4500">
              <a:solidFill>
                <a:srgbClr val="BFBFBF"/>
              </a:solidFill>
              <a:latin typeface="Proxima Nova"/>
              <a:ea typeface="Proxima Nova"/>
              <a:cs typeface="Proxima Nova"/>
              <a:sym typeface="Proxima Nova"/>
            </a:endParaRPr>
          </a:p>
        </p:txBody>
      </p:sp>
      <p:sp>
        <p:nvSpPr>
          <p:cNvPr id="955" name="Google Shape;955;p81"/>
          <p:cNvSpPr txBox="1"/>
          <p:nvPr/>
        </p:nvSpPr>
        <p:spPr>
          <a:xfrm>
            <a:off x="2924725" y="1079000"/>
            <a:ext cx="19464600" cy="1002900"/>
          </a:xfrm>
          <a:prstGeom prst="rect">
            <a:avLst/>
          </a:prstGeom>
          <a:noFill/>
          <a:ln>
            <a:noFill/>
          </a:ln>
        </p:spPr>
        <p:txBody>
          <a:bodyPr anchorCtr="0" anchor="ctr" bIns="45700" lIns="91425" spcFirstLastPara="1" rIns="91425" wrap="square" tIns="45700">
            <a:noAutofit/>
          </a:bodyPr>
          <a:lstStyle/>
          <a:p>
            <a:pPr indent="0" lvl="0" marL="0" marR="0" rtl="0" algn="l">
              <a:lnSpc>
                <a:spcPct val="130740"/>
              </a:lnSpc>
              <a:spcBef>
                <a:spcPts val="0"/>
              </a:spcBef>
              <a:spcAft>
                <a:spcPts val="0"/>
              </a:spcAft>
              <a:buClr>
                <a:srgbClr val="000000"/>
              </a:buClr>
              <a:buFont typeface="Montserrat"/>
              <a:buNone/>
            </a:pPr>
            <a:r>
              <a:rPr b="1" lang="en-US" sz="7200">
                <a:latin typeface="Montserrat"/>
                <a:ea typeface="Montserrat"/>
                <a:cs typeface="Montserrat"/>
                <a:sym typeface="Montserrat"/>
              </a:rPr>
              <a:t>Function basics</a:t>
            </a:r>
            <a:endParaRPr b="1" sz="7200">
              <a:latin typeface="Montserrat"/>
              <a:ea typeface="Montserrat"/>
              <a:cs typeface="Montserrat"/>
              <a:sym typeface="Montserrat"/>
            </a:endParaRPr>
          </a:p>
        </p:txBody>
      </p:sp>
      <p:sp>
        <p:nvSpPr>
          <p:cNvPr id="956" name="Google Shape;956;p81"/>
          <p:cNvSpPr txBox="1"/>
          <p:nvPr/>
        </p:nvSpPr>
        <p:spPr>
          <a:xfrm>
            <a:off x="3005481" y="1762950"/>
            <a:ext cx="13212900" cy="11343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D8D8D8"/>
              </a:buClr>
              <a:buFont typeface="Montserrat"/>
              <a:buNone/>
            </a:pPr>
            <a:r>
              <a:t/>
            </a:r>
            <a:endParaRPr b="1" sz="4500">
              <a:solidFill>
                <a:srgbClr val="BFBFBF"/>
              </a:solidFill>
              <a:latin typeface="Proxima Nova"/>
              <a:ea typeface="Proxima Nova"/>
              <a:cs typeface="Proxima Nova"/>
              <a:sym typeface="Proxima Nova"/>
            </a:endParaRPr>
          </a:p>
        </p:txBody>
      </p:sp>
      <p:sp>
        <p:nvSpPr>
          <p:cNvPr id="957" name="Google Shape;957;p81"/>
          <p:cNvSpPr txBox="1"/>
          <p:nvPr/>
        </p:nvSpPr>
        <p:spPr>
          <a:xfrm>
            <a:off x="625850" y="12144875"/>
            <a:ext cx="5363400" cy="1400100"/>
          </a:xfrm>
          <a:prstGeom prst="rect">
            <a:avLst/>
          </a:prstGeom>
          <a:noFill/>
          <a:ln>
            <a:noFill/>
          </a:ln>
        </p:spPr>
        <p:txBody>
          <a:bodyPr anchorCtr="0" anchor="t" bIns="91450" lIns="91450" spcFirstLastPara="1" rIns="91450" wrap="square" tIns="91450">
            <a:noAutofit/>
          </a:bodyPr>
          <a:lstStyle/>
          <a:p>
            <a:pPr indent="0" lvl="0" marL="0" rtl="0" algn="l">
              <a:spcBef>
                <a:spcPts val="0"/>
              </a:spcBef>
              <a:spcAft>
                <a:spcPts val="0"/>
              </a:spcAft>
              <a:buNone/>
            </a:pPr>
            <a:r>
              <a:t/>
            </a:r>
            <a:endParaRPr sz="2400">
              <a:solidFill>
                <a:srgbClr val="BFBFBF"/>
              </a:solidFill>
              <a:latin typeface="Proxima Nova"/>
              <a:ea typeface="Proxima Nova"/>
              <a:cs typeface="Proxima Nova"/>
              <a:sym typeface="Proxima Nova"/>
            </a:endParaRPr>
          </a:p>
          <a:p>
            <a:pPr indent="0" lvl="0" marL="0" rtl="0" algn="l">
              <a:spcBef>
                <a:spcPts val="0"/>
              </a:spcBef>
              <a:spcAft>
                <a:spcPts val="0"/>
              </a:spcAft>
              <a:buNone/>
            </a:pPr>
            <a:r>
              <a:rPr lang="en-US" sz="2400">
                <a:solidFill>
                  <a:srgbClr val="BFBFBF"/>
                </a:solidFill>
                <a:latin typeface="Proxima Nova"/>
                <a:ea typeface="Proxima Nova"/>
                <a:cs typeface="Proxima Nova"/>
                <a:sym typeface="Proxima Nova"/>
              </a:rPr>
              <a:t>AUTHOR: NISHAAD NAVKAL</a:t>
            </a:r>
            <a:endParaRPr sz="2400">
              <a:solidFill>
                <a:srgbClr val="BFBFBF"/>
              </a:solidFill>
              <a:latin typeface="Proxima Nova"/>
              <a:ea typeface="Proxima Nova"/>
              <a:cs typeface="Proxima Nova"/>
              <a:sym typeface="Proxima Nova"/>
            </a:endParaRPr>
          </a:p>
          <a:p>
            <a:pPr indent="0" lvl="0" marL="0" rtl="0" algn="l">
              <a:spcBef>
                <a:spcPts val="0"/>
              </a:spcBef>
              <a:spcAft>
                <a:spcPts val="0"/>
              </a:spcAft>
              <a:buNone/>
            </a:pPr>
            <a:r>
              <a:t/>
            </a:r>
            <a:endParaRPr sz="2400">
              <a:solidFill>
                <a:srgbClr val="BFBFBF"/>
              </a:solidFill>
              <a:latin typeface="Proxima Nova"/>
              <a:ea typeface="Proxima Nova"/>
              <a:cs typeface="Proxima Nova"/>
              <a:sym typeface="Proxima Nova"/>
            </a:endParaRPr>
          </a:p>
        </p:txBody>
      </p:sp>
      <p:sp>
        <p:nvSpPr>
          <p:cNvPr id="958" name="Google Shape;958;p81"/>
          <p:cNvSpPr txBox="1"/>
          <p:nvPr/>
        </p:nvSpPr>
        <p:spPr>
          <a:xfrm>
            <a:off x="2971974" y="2871830"/>
            <a:ext cx="2607900" cy="549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US" sz="2400">
                <a:latin typeface="Montserrat"/>
                <a:ea typeface="Montserrat"/>
                <a:cs typeface="Montserrat"/>
                <a:sym typeface="Montserrat"/>
              </a:rPr>
              <a:t>name</a:t>
            </a:r>
            <a:endParaRPr b="1" sz="2400">
              <a:latin typeface="Montserrat"/>
              <a:ea typeface="Montserrat"/>
              <a:cs typeface="Montserrat"/>
              <a:sym typeface="Montserrat"/>
            </a:endParaRPr>
          </a:p>
          <a:p>
            <a:pPr indent="0" lvl="0" marL="0" rtl="0" algn="ctr">
              <a:spcBef>
                <a:spcPts val="0"/>
              </a:spcBef>
              <a:spcAft>
                <a:spcPts val="0"/>
              </a:spcAft>
              <a:buNone/>
            </a:pPr>
            <a:r>
              <a:t/>
            </a:r>
            <a:endParaRPr b="1" sz="2400">
              <a:latin typeface="Montserrat"/>
              <a:ea typeface="Montserrat"/>
              <a:cs typeface="Montserrat"/>
              <a:sym typeface="Montserrat"/>
            </a:endParaRPr>
          </a:p>
        </p:txBody>
      </p:sp>
      <p:sp>
        <p:nvSpPr>
          <p:cNvPr id="959" name="Google Shape;959;p81"/>
          <p:cNvSpPr txBox="1"/>
          <p:nvPr/>
        </p:nvSpPr>
        <p:spPr>
          <a:xfrm>
            <a:off x="5225258" y="2871825"/>
            <a:ext cx="3013800" cy="549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US" sz="2400">
                <a:latin typeface="Montserrat"/>
                <a:ea typeface="Montserrat"/>
                <a:cs typeface="Montserrat"/>
                <a:sym typeface="Montserrat"/>
              </a:rPr>
              <a:t>argType1 arg1, ...</a:t>
            </a:r>
            <a:endParaRPr b="1" sz="2400">
              <a:latin typeface="Montserrat"/>
              <a:ea typeface="Montserrat"/>
              <a:cs typeface="Montserrat"/>
              <a:sym typeface="Montserrat"/>
            </a:endParaRPr>
          </a:p>
        </p:txBody>
      </p:sp>
      <p:sp>
        <p:nvSpPr>
          <p:cNvPr id="960" name="Google Shape;960;p81"/>
          <p:cNvSpPr txBox="1"/>
          <p:nvPr/>
        </p:nvSpPr>
        <p:spPr>
          <a:xfrm>
            <a:off x="8239059" y="2384200"/>
            <a:ext cx="2908500" cy="549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US" sz="2400">
                <a:latin typeface="Montserrat"/>
                <a:ea typeface="Montserrat"/>
                <a:cs typeface="Montserrat"/>
                <a:sym typeface="Montserrat"/>
              </a:rPr>
              <a:t>access classifier</a:t>
            </a:r>
            <a:endParaRPr b="1" sz="2400">
              <a:latin typeface="Montserrat"/>
              <a:ea typeface="Montserrat"/>
              <a:cs typeface="Montserrat"/>
              <a:sym typeface="Montserrat"/>
            </a:endParaRPr>
          </a:p>
          <a:p>
            <a:pPr indent="0" lvl="0" marL="0" rtl="0" algn="ctr">
              <a:spcBef>
                <a:spcPts val="0"/>
              </a:spcBef>
              <a:spcAft>
                <a:spcPts val="0"/>
              </a:spcAft>
              <a:buNone/>
            </a:pPr>
            <a:r>
              <a:t/>
            </a:r>
            <a:endParaRPr b="1" sz="2400">
              <a:latin typeface="Montserrat"/>
              <a:ea typeface="Montserrat"/>
              <a:cs typeface="Montserrat"/>
              <a:sym typeface="Montserrat"/>
            </a:endParaRPr>
          </a:p>
        </p:txBody>
      </p:sp>
      <p:sp>
        <p:nvSpPr>
          <p:cNvPr id="961" name="Google Shape;961;p81"/>
          <p:cNvSpPr txBox="1"/>
          <p:nvPr/>
        </p:nvSpPr>
        <p:spPr>
          <a:xfrm>
            <a:off x="11209743" y="3018950"/>
            <a:ext cx="6735600" cy="549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US" sz="2400">
                <a:latin typeface="Montserrat"/>
                <a:ea typeface="Montserrat"/>
                <a:cs typeface="Montserrat"/>
                <a:sym typeface="Montserrat"/>
              </a:rPr>
              <a:t>returnType (optional return var name)</a:t>
            </a:r>
            <a:endParaRPr b="1" sz="2400">
              <a:latin typeface="Montserrat"/>
              <a:ea typeface="Montserrat"/>
              <a:cs typeface="Montserrat"/>
              <a:sym typeface="Montserrat"/>
            </a:endParaRPr>
          </a:p>
        </p:txBody>
      </p:sp>
      <p:cxnSp>
        <p:nvCxnSpPr>
          <p:cNvPr id="962" name="Google Shape;962;p81"/>
          <p:cNvCxnSpPr>
            <a:stCxn id="958" idx="2"/>
          </p:cNvCxnSpPr>
          <p:nvPr/>
        </p:nvCxnSpPr>
        <p:spPr>
          <a:xfrm>
            <a:off x="4275924" y="3421130"/>
            <a:ext cx="241500" cy="372300"/>
          </a:xfrm>
          <a:prstGeom prst="straightConnector1">
            <a:avLst/>
          </a:prstGeom>
          <a:noFill/>
          <a:ln cap="flat" cmpd="sng" w="9525">
            <a:solidFill>
              <a:schemeClr val="dk2"/>
            </a:solidFill>
            <a:prstDash val="solid"/>
            <a:round/>
            <a:headEnd len="med" w="med" type="none"/>
            <a:tailEnd len="med" w="med" type="none"/>
          </a:ln>
        </p:spPr>
      </p:cxnSp>
      <p:cxnSp>
        <p:nvCxnSpPr>
          <p:cNvPr id="963" name="Google Shape;963;p81"/>
          <p:cNvCxnSpPr>
            <a:stCxn id="959" idx="2"/>
          </p:cNvCxnSpPr>
          <p:nvPr/>
        </p:nvCxnSpPr>
        <p:spPr>
          <a:xfrm>
            <a:off x="6732158" y="3421125"/>
            <a:ext cx="213000" cy="420600"/>
          </a:xfrm>
          <a:prstGeom prst="straightConnector1">
            <a:avLst/>
          </a:prstGeom>
          <a:noFill/>
          <a:ln cap="flat" cmpd="sng" w="9525">
            <a:solidFill>
              <a:schemeClr val="dk2"/>
            </a:solidFill>
            <a:prstDash val="solid"/>
            <a:round/>
            <a:headEnd len="med" w="med" type="none"/>
            <a:tailEnd len="med" w="med" type="none"/>
          </a:ln>
        </p:spPr>
      </p:cxnSp>
      <p:cxnSp>
        <p:nvCxnSpPr>
          <p:cNvPr id="964" name="Google Shape;964;p81"/>
          <p:cNvCxnSpPr>
            <a:stCxn id="960" idx="2"/>
          </p:cNvCxnSpPr>
          <p:nvPr/>
        </p:nvCxnSpPr>
        <p:spPr>
          <a:xfrm flipH="1">
            <a:off x="9669309" y="2933500"/>
            <a:ext cx="24000" cy="913800"/>
          </a:xfrm>
          <a:prstGeom prst="straightConnector1">
            <a:avLst/>
          </a:prstGeom>
          <a:noFill/>
          <a:ln cap="flat" cmpd="sng" w="9525">
            <a:solidFill>
              <a:schemeClr val="dk2"/>
            </a:solidFill>
            <a:prstDash val="solid"/>
            <a:round/>
            <a:headEnd len="med" w="med" type="none"/>
            <a:tailEnd len="med" w="med" type="none"/>
          </a:ln>
        </p:spPr>
      </p:cxnSp>
      <p:cxnSp>
        <p:nvCxnSpPr>
          <p:cNvPr id="965" name="Google Shape;965;p81"/>
          <p:cNvCxnSpPr>
            <a:stCxn id="961" idx="2"/>
          </p:cNvCxnSpPr>
          <p:nvPr/>
        </p:nvCxnSpPr>
        <p:spPr>
          <a:xfrm flipH="1">
            <a:off x="14260143" y="3568250"/>
            <a:ext cx="317400" cy="322200"/>
          </a:xfrm>
          <a:prstGeom prst="straightConnector1">
            <a:avLst/>
          </a:prstGeom>
          <a:noFill/>
          <a:ln cap="flat" cmpd="sng" w="9525">
            <a:solidFill>
              <a:schemeClr val="dk2"/>
            </a:solidFill>
            <a:prstDash val="solid"/>
            <a:round/>
            <a:headEnd len="med" w="med" type="none"/>
            <a:tailEnd len="med" w="med" type="none"/>
          </a:ln>
        </p:spPr>
      </p:cxnSp>
      <p:sp>
        <p:nvSpPr>
          <p:cNvPr id="966" name="Google Shape;966;p81"/>
          <p:cNvSpPr txBox="1"/>
          <p:nvPr/>
        </p:nvSpPr>
        <p:spPr>
          <a:xfrm>
            <a:off x="19251328" y="2095275"/>
            <a:ext cx="3869700" cy="6221400"/>
          </a:xfrm>
          <a:prstGeom prst="rect">
            <a:avLst/>
          </a:prstGeom>
          <a:noFill/>
          <a:ln>
            <a:noFill/>
          </a:ln>
        </p:spPr>
        <p:txBody>
          <a:bodyPr anchorCtr="0" anchor="t" bIns="91425" lIns="91425" spcFirstLastPara="1" rIns="91425" wrap="square" tIns="91425">
            <a:noAutofit/>
          </a:bodyPr>
          <a:lstStyle/>
          <a:p>
            <a:pPr indent="-381000" lvl="0" marL="749300" rtl="0" algn="l">
              <a:lnSpc>
                <a:spcPct val="115000"/>
              </a:lnSpc>
              <a:spcBef>
                <a:spcPts val="0"/>
              </a:spcBef>
              <a:spcAft>
                <a:spcPts val="0"/>
              </a:spcAft>
              <a:buClr>
                <a:srgbClr val="242729"/>
              </a:buClr>
              <a:buSzPts val="2400"/>
              <a:buChar char="●"/>
            </a:pPr>
            <a:r>
              <a:rPr lang="en-US" sz="2400">
                <a:solidFill>
                  <a:srgbClr val="242729"/>
                </a:solidFill>
              </a:rPr>
              <a:t>public - all can access</a:t>
            </a:r>
            <a:endParaRPr sz="2400">
              <a:solidFill>
                <a:srgbClr val="242729"/>
              </a:solidFill>
            </a:endParaRPr>
          </a:p>
          <a:p>
            <a:pPr indent="-381000" lvl="0" marL="749300" rtl="0" algn="l">
              <a:lnSpc>
                <a:spcPct val="115000"/>
              </a:lnSpc>
              <a:spcBef>
                <a:spcPts val="0"/>
              </a:spcBef>
              <a:spcAft>
                <a:spcPts val="0"/>
              </a:spcAft>
              <a:buClr>
                <a:srgbClr val="242729"/>
              </a:buClr>
              <a:buSzPts val="2400"/>
              <a:buChar char="●"/>
            </a:pPr>
            <a:r>
              <a:rPr lang="en-US" sz="2400">
                <a:solidFill>
                  <a:srgbClr val="242729"/>
                </a:solidFill>
              </a:rPr>
              <a:t>external - Cannot be accessed internally, only externally</a:t>
            </a:r>
            <a:endParaRPr sz="2400">
              <a:solidFill>
                <a:srgbClr val="242729"/>
              </a:solidFill>
            </a:endParaRPr>
          </a:p>
          <a:p>
            <a:pPr indent="-381000" lvl="0" marL="749300" rtl="0" algn="l">
              <a:lnSpc>
                <a:spcPct val="115000"/>
              </a:lnSpc>
              <a:spcBef>
                <a:spcPts val="0"/>
              </a:spcBef>
              <a:spcAft>
                <a:spcPts val="0"/>
              </a:spcAft>
              <a:buClr>
                <a:srgbClr val="242729"/>
              </a:buClr>
              <a:buSzPts val="2400"/>
              <a:buChar char="●"/>
            </a:pPr>
            <a:r>
              <a:rPr lang="en-US" sz="2400">
                <a:solidFill>
                  <a:srgbClr val="242729"/>
                </a:solidFill>
              </a:rPr>
              <a:t>internal - only this contract and contracts deriving from it can access</a:t>
            </a:r>
            <a:endParaRPr sz="2400">
              <a:solidFill>
                <a:srgbClr val="242729"/>
              </a:solidFill>
            </a:endParaRPr>
          </a:p>
          <a:p>
            <a:pPr indent="-381000" lvl="0" marL="749300" rtl="0" algn="l">
              <a:lnSpc>
                <a:spcPct val="115000"/>
              </a:lnSpc>
              <a:spcBef>
                <a:spcPts val="0"/>
              </a:spcBef>
              <a:spcAft>
                <a:spcPts val="0"/>
              </a:spcAft>
              <a:buClr>
                <a:srgbClr val="242729"/>
              </a:buClr>
              <a:buSzPts val="2400"/>
              <a:buChar char="●"/>
            </a:pPr>
            <a:r>
              <a:rPr lang="en-US" sz="2400">
                <a:solidFill>
                  <a:srgbClr val="242729"/>
                </a:solidFill>
              </a:rPr>
              <a:t>private - can be accessed only from this contract</a:t>
            </a:r>
            <a:endParaRPr sz="2400">
              <a:solidFill>
                <a:srgbClr val="242729"/>
              </a:solidFill>
            </a:endParaRPr>
          </a:p>
          <a:p>
            <a:pPr indent="0" lvl="0" marL="0" rtl="0" algn="l">
              <a:spcBef>
                <a:spcPts val="2200"/>
              </a:spcBef>
              <a:spcAft>
                <a:spcPts val="0"/>
              </a:spcAft>
              <a:buNone/>
            </a:pPr>
            <a:r>
              <a:t/>
            </a:r>
            <a:endParaRPr sz="2400"/>
          </a:p>
        </p:txBody>
      </p:sp>
      <p:cxnSp>
        <p:nvCxnSpPr>
          <p:cNvPr id="967" name="Google Shape;967;p81"/>
          <p:cNvCxnSpPr>
            <a:stCxn id="960" idx="3"/>
          </p:cNvCxnSpPr>
          <p:nvPr/>
        </p:nvCxnSpPr>
        <p:spPr>
          <a:xfrm flipH="1" rot="10800000">
            <a:off x="11147559" y="2423350"/>
            <a:ext cx="8052600" cy="235500"/>
          </a:xfrm>
          <a:prstGeom prst="straightConnector1">
            <a:avLst/>
          </a:prstGeom>
          <a:noFill/>
          <a:ln cap="flat" cmpd="sng" w="9525">
            <a:solidFill>
              <a:schemeClr val="dk2"/>
            </a:solidFill>
            <a:prstDash val="solid"/>
            <a:round/>
            <a:headEnd len="med" w="med" type="none"/>
            <a:tailEnd len="med" w="med" type="none"/>
          </a:ln>
        </p:spPr>
      </p:cxnSp>
      <p:sp>
        <p:nvSpPr>
          <p:cNvPr id="968" name="Google Shape;968;p81"/>
          <p:cNvSpPr txBox="1"/>
          <p:nvPr/>
        </p:nvSpPr>
        <p:spPr>
          <a:xfrm>
            <a:off x="7824131" y="10406925"/>
            <a:ext cx="8910900" cy="1528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US" sz="2400">
                <a:latin typeface="Montserrat"/>
                <a:ea typeface="Montserrat"/>
                <a:cs typeface="Montserrat"/>
                <a:sym typeface="Montserrat"/>
              </a:rPr>
              <a:t>IMPORTANT:</a:t>
            </a:r>
            <a:endParaRPr b="1" sz="2400">
              <a:latin typeface="Montserrat"/>
              <a:ea typeface="Montserrat"/>
              <a:cs typeface="Montserrat"/>
              <a:sym typeface="Montserrat"/>
            </a:endParaRPr>
          </a:p>
          <a:p>
            <a:pPr indent="0" lvl="0" marL="0" rtl="0" algn="l">
              <a:spcBef>
                <a:spcPts val="0"/>
              </a:spcBef>
              <a:spcAft>
                <a:spcPts val="0"/>
              </a:spcAft>
              <a:buNone/>
            </a:pPr>
            <a:r>
              <a:rPr lang="en-US" sz="2400">
                <a:latin typeface="Montserrat"/>
                <a:ea typeface="Montserrat"/>
                <a:cs typeface="Montserrat"/>
                <a:sym typeface="Montserrat"/>
              </a:rPr>
              <a:t>Access classifiers determine who can USE your functions, but everyone can see them, since they will be deployed on a public blockchain. </a:t>
            </a:r>
            <a:endParaRPr b="1" sz="2400">
              <a:latin typeface="Montserrat"/>
              <a:ea typeface="Montserrat"/>
              <a:cs typeface="Montserrat"/>
              <a:sym typeface="Montserrat"/>
            </a:endParaRPr>
          </a:p>
        </p:txBody>
      </p:sp>
    </p:spTree>
  </p:cSld>
  <p:clrMapOvr>
    <a:masterClrMapping/>
  </p:clrMapOvr>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72" name="Shape 972"/>
        <p:cNvGrpSpPr/>
        <p:nvPr/>
      </p:nvGrpSpPr>
      <p:grpSpPr>
        <a:xfrm>
          <a:off x="0" y="0"/>
          <a:ext cx="0" cy="0"/>
          <a:chOff x="0" y="0"/>
          <a:chExt cx="0" cy="0"/>
        </a:xfrm>
      </p:grpSpPr>
      <p:sp>
        <p:nvSpPr>
          <p:cNvPr id="973" name="Google Shape;973;p82"/>
          <p:cNvSpPr txBox="1"/>
          <p:nvPr/>
        </p:nvSpPr>
        <p:spPr>
          <a:xfrm>
            <a:off x="2924725" y="1079000"/>
            <a:ext cx="19464600" cy="1002900"/>
          </a:xfrm>
          <a:prstGeom prst="rect">
            <a:avLst/>
          </a:prstGeom>
          <a:noFill/>
          <a:ln>
            <a:noFill/>
          </a:ln>
        </p:spPr>
        <p:txBody>
          <a:bodyPr anchorCtr="0" anchor="ctr" bIns="45700" lIns="91425" spcFirstLastPara="1" rIns="91425" wrap="square" tIns="45700">
            <a:noAutofit/>
          </a:bodyPr>
          <a:lstStyle/>
          <a:p>
            <a:pPr indent="0" lvl="0" marL="0" marR="0" rtl="0" algn="l">
              <a:lnSpc>
                <a:spcPct val="130740"/>
              </a:lnSpc>
              <a:spcBef>
                <a:spcPts val="0"/>
              </a:spcBef>
              <a:spcAft>
                <a:spcPts val="0"/>
              </a:spcAft>
              <a:buClr>
                <a:srgbClr val="000000"/>
              </a:buClr>
              <a:buFont typeface="Montserrat"/>
              <a:buNone/>
            </a:pPr>
            <a:r>
              <a:rPr b="1" lang="en-US" sz="7200">
                <a:latin typeface="Montserrat"/>
                <a:ea typeface="Montserrat"/>
                <a:cs typeface="Montserrat"/>
                <a:sym typeface="Montserrat"/>
              </a:rPr>
              <a:t>Payable functions</a:t>
            </a:r>
            <a:endParaRPr b="1" sz="7200">
              <a:latin typeface="Montserrat"/>
              <a:ea typeface="Montserrat"/>
              <a:cs typeface="Montserrat"/>
              <a:sym typeface="Montserrat"/>
            </a:endParaRPr>
          </a:p>
        </p:txBody>
      </p:sp>
      <p:sp>
        <p:nvSpPr>
          <p:cNvPr id="974" name="Google Shape;974;p82"/>
          <p:cNvSpPr txBox="1"/>
          <p:nvPr/>
        </p:nvSpPr>
        <p:spPr>
          <a:xfrm>
            <a:off x="625850" y="12144875"/>
            <a:ext cx="5363400" cy="1400100"/>
          </a:xfrm>
          <a:prstGeom prst="rect">
            <a:avLst/>
          </a:prstGeom>
          <a:noFill/>
          <a:ln>
            <a:noFill/>
          </a:ln>
        </p:spPr>
        <p:txBody>
          <a:bodyPr anchorCtr="0" anchor="t" bIns="91450" lIns="91450" spcFirstLastPara="1" rIns="91450" wrap="square" tIns="91450">
            <a:noAutofit/>
          </a:bodyPr>
          <a:lstStyle/>
          <a:p>
            <a:pPr indent="0" lvl="0" marL="0" rtl="0" algn="l">
              <a:spcBef>
                <a:spcPts val="0"/>
              </a:spcBef>
              <a:spcAft>
                <a:spcPts val="0"/>
              </a:spcAft>
              <a:buNone/>
            </a:pPr>
            <a:r>
              <a:t/>
            </a:r>
            <a:endParaRPr sz="2400">
              <a:solidFill>
                <a:srgbClr val="BFBFBF"/>
              </a:solidFill>
              <a:latin typeface="Proxima Nova"/>
              <a:ea typeface="Proxima Nova"/>
              <a:cs typeface="Proxima Nova"/>
              <a:sym typeface="Proxima Nova"/>
            </a:endParaRPr>
          </a:p>
          <a:p>
            <a:pPr indent="0" lvl="0" marL="0" rtl="0" algn="l">
              <a:spcBef>
                <a:spcPts val="0"/>
              </a:spcBef>
              <a:spcAft>
                <a:spcPts val="0"/>
              </a:spcAft>
              <a:buNone/>
            </a:pPr>
            <a:r>
              <a:rPr lang="en-US" sz="2400">
                <a:solidFill>
                  <a:srgbClr val="BFBFBF"/>
                </a:solidFill>
                <a:latin typeface="Proxima Nova"/>
                <a:ea typeface="Proxima Nova"/>
                <a:cs typeface="Proxima Nova"/>
                <a:sym typeface="Proxima Nova"/>
              </a:rPr>
              <a:t>AUTHOR: NISHAAD NAVKAL</a:t>
            </a:r>
            <a:endParaRPr sz="2400">
              <a:solidFill>
                <a:srgbClr val="BFBFBF"/>
              </a:solidFill>
              <a:latin typeface="Proxima Nova"/>
              <a:ea typeface="Proxima Nova"/>
              <a:cs typeface="Proxima Nova"/>
              <a:sym typeface="Proxima Nova"/>
            </a:endParaRPr>
          </a:p>
          <a:p>
            <a:pPr indent="0" lvl="0" marL="0" rtl="0" algn="l">
              <a:spcBef>
                <a:spcPts val="0"/>
              </a:spcBef>
              <a:spcAft>
                <a:spcPts val="0"/>
              </a:spcAft>
              <a:buNone/>
            </a:pPr>
            <a:r>
              <a:t/>
            </a:r>
            <a:endParaRPr sz="2400">
              <a:solidFill>
                <a:srgbClr val="BFBFBF"/>
              </a:solidFill>
              <a:latin typeface="Proxima Nova"/>
              <a:ea typeface="Proxima Nova"/>
              <a:cs typeface="Proxima Nova"/>
              <a:sym typeface="Proxima Nova"/>
            </a:endParaRPr>
          </a:p>
        </p:txBody>
      </p:sp>
      <p:grpSp>
        <p:nvGrpSpPr>
          <p:cNvPr id="975" name="Google Shape;975;p82"/>
          <p:cNvGrpSpPr/>
          <p:nvPr/>
        </p:nvGrpSpPr>
        <p:grpSpPr>
          <a:xfrm>
            <a:off x="9680196" y="4432512"/>
            <a:ext cx="11911490" cy="4850994"/>
            <a:chOff x="2923650" y="3306825"/>
            <a:chExt cx="16608324" cy="6766625"/>
          </a:xfrm>
        </p:grpSpPr>
        <p:pic>
          <p:nvPicPr>
            <p:cNvPr id="976" name="Google Shape;976;p82"/>
            <p:cNvPicPr preferRelativeResize="0"/>
            <p:nvPr/>
          </p:nvPicPr>
          <p:blipFill rotWithShape="1">
            <a:blip r:embed="rId3">
              <a:alphaModFix/>
            </a:blip>
            <a:srcRect b="0" l="0" r="10177" t="0"/>
            <a:stretch/>
          </p:blipFill>
          <p:spPr>
            <a:xfrm>
              <a:off x="2923650" y="3459225"/>
              <a:ext cx="16608324" cy="6614225"/>
            </a:xfrm>
            <a:prstGeom prst="rect">
              <a:avLst/>
            </a:prstGeom>
            <a:noFill/>
            <a:ln>
              <a:noFill/>
            </a:ln>
          </p:spPr>
        </p:pic>
        <p:sp>
          <p:nvSpPr>
            <p:cNvPr id="977" name="Google Shape;977;p82"/>
            <p:cNvSpPr/>
            <p:nvPr/>
          </p:nvSpPr>
          <p:spPr>
            <a:xfrm>
              <a:off x="8827900" y="3306825"/>
              <a:ext cx="1938600" cy="676800"/>
            </a:xfrm>
            <a:prstGeom prst="ellipse">
              <a:avLst/>
            </a:prstGeom>
            <a:noFill/>
            <a:ln cap="flat" cmpd="sng" w="38100">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978" name="Google Shape;978;p82"/>
          <p:cNvSpPr txBox="1"/>
          <p:nvPr/>
        </p:nvSpPr>
        <p:spPr>
          <a:xfrm>
            <a:off x="1341390" y="3189350"/>
            <a:ext cx="7466400" cy="6833700"/>
          </a:xfrm>
          <a:prstGeom prst="rect">
            <a:avLst/>
          </a:prstGeom>
          <a:noFill/>
          <a:ln>
            <a:noFill/>
          </a:ln>
        </p:spPr>
        <p:txBody>
          <a:bodyPr anchorCtr="0" anchor="ctr" bIns="91425" lIns="91425" spcFirstLastPara="1" rIns="112100" wrap="square" tIns="91425">
            <a:noAutofit/>
          </a:bodyPr>
          <a:lstStyle/>
          <a:p>
            <a:pPr indent="0" lvl="0" marL="0" rtl="0" algn="l">
              <a:spcBef>
                <a:spcPts val="0"/>
              </a:spcBef>
              <a:spcAft>
                <a:spcPts val="0"/>
              </a:spcAft>
              <a:buNone/>
            </a:pPr>
            <a:r>
              <a:rPr b="1" lang="en-US" sz="3000"/>
              <a:t>Only functions marked as payable can receive Ether</a:t>
            </a:r>
            <a:endParaRPr b="1" sz="3000"/>
          </a:p>
          <a:p>
            <a:pPr indent="0" lvl="0" marL="0" rtl="0" algn="l">
              <a:spcBef>
                <a:spcPts val="0"/>
              </a:spcBef>
              <a:spcAft>
                <a:spcPts val="0"/>
              </a:spcAft>
              <a:buNone/>
            </a:pPr>
            <a:r>
              <a:rPr lang="en-US" sz="3000"/>
              <a:t>Non-payable functions with ether values will be routed to default function</a:t>
            </a:r>
            <a:endParaRPr sz="3000"/>
          </a:p>
          <a:p>
            <a:pPr indent="0" lvl="0" marL="457200" rtl="0" algn="l">
              <a:spcBef>
                <a:spcPts val="0"/>
              </a:spcBef>
              <a:spcAft>
                <a:spcPts val="0"/>
              </a:spcAft>
              <a:buNone/>
            </a:pPr>
            <a:r>
              <a:t/>
            </a:r>
            <a:endParaRPr b="1" sz="3000"/>
          </a:p>
        </p:txBody>
      </p:sp>
    </p:spTree>
  </p:cSld>
  <p:clrMapOvr>
    <a:masterClrMapping/>
  </p:clrMapOvr>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82" name="Shape 982"/>
        <p:cNvGrpSpPr/>
        <p:nvPr/>
      </p:nvGrpSpPr>
      <p:grpSpPr>
        <a:xfrm>
          <a:off x="0" y="0"/>
          <a:ext cx="0" cy="0"/>
          <a:chOff x="0" y="0"/>
          <a:chExt cx="0" cy="0"/>
        </a:xfrm>
      </p:grpSpPr>
      <p:sp>
        <p:nvSpPr>
          <p:cNvPr id="983" name="Google Shape;983;p83"/>
          <p:cNvSpPr txBox="1"/>
          <p:nvPr/>
        </p:nvSpPr>
        <p:spPr>
          <a:xfrm>
            <a:off x="2924725" y="1079000"/>
            <a:ext cx="19464600" cy="1002900"/>
          </a:xfrm>
          <a:prstGeom prst="rect">
            <a:avLst/>
          </a:prstGeom>
          <a:noFill/>
          <a:ln>
            <a:noFill/>
          </a:ln>
        </p:spPr>
        <p:txBody>
          <a:bodyPr anchorCtr="0" anchor="ctr" bIns="45700" lIns="91425" spcFirstLastPara="1" rIns="91425" wrap="square" tIns="45700">
            <a:noAutofit/>
          </a:bodyPr>
          <a:lstStyle/>
          <a:p>
            <a:pPr indent="0" lvl="0" marL="0" marR="0" rtl="0" algn="l">
              <a:lnSpc>
                <a:spcPct val="130740"/>
              </a:lnSpc>
              <a:spcBef>
                <a:spcPts val="0"/>
              </a:spcBef>
              <a:spcAft>
                <a:spcPts val="0"/>
              </a:spcAft>
              <a:buClr>
                <a:srgbClr val="000000"/>
              </a:buClr>
              <a:buFont typeface="Montserrat"/>
              <a:buNone/>
            </a:pPr>
            <a:r>
              <a:rPr b="1" lang="en-US" sz="7200">
                <a:latin typeface="Montserrat"/>
                <a:ea typeface="Montserrat"/>
                <a:cs typeface="Montserrat"/>
                <a:sym typeface="Montserrat"/>
              </a:rPr>
              <a:t>Fallback function</a:t>
            </a:r>
            <a:endParaRPr b="1" sz="7200">
              <a:latin typeface="Montserrat"/>
              <a:ea typeface="Montserrat"/>
              <a:cs typeface="Montserrat"/>
              <a:sym typeface="Montserrat"/>
            </a:endParaRPr>
          </a:p>
        </p:txBody>
      </p:sp>
      <p:sp>
        <p:nvSpPr>
          <p:cNvPr id="984" name="Google Shape;984;p83"/>
          <p:cNvSpPr txBox="1"/>
          <p:nvPr/>
        </p:nvSpPr>
        <p:spPr>
          <a:xfrm>
            <a:off x="625850" y="12144875"/>
            <a:ext cx="5363400" cy="1400100"/>
          </a:xfrm>
          <a:prstGeom prst="rect">
            <a:avLst/>
          </a:prstGeom>
          <a:noFill/>
          <a:ln>
            <a:noFill/>
          </a:ln>
        </p:spPr>
        <p:txBody>
          <a:bodyPr anchorCtr="0" anchor="t" bIns="91450" lIns="91450" spcFirstLastPara="1" rIns="91450" wrap="square" tIns="91450">
            <a:noAutofit/>
          </a:bodyPr>
          <a:lstStyle/>
          <a:p>
            <a:pPr indent="0" lvl="0" marL="0" rtl="0" algn="l">
              <a:spcBef>
                <a:spcPts val="0"/>
              </a:spcBef>
              <a:spcAft>
                <a:spcPts val="0"/>
              </a:spcAft>
              <a:buNone/>
            </a:pPr>
            <a:r>
              <a:t/>
            </a:r>
            <a:endParaRPr sz="2400">
              <a:solidFill>
                <a:srgbClr val="BFBFBF"/>
              </a:solidFill>
              <a:latin typeface="Proxima Nova"/>
              <a:ea typeface="Proxima Nova"/>
              <a:cs typeface="Proxima Nova"/>
              <a:sym typeface="Proxima Nova"/>
            </a:endParaRPr>
          </a:p>
          <a:p>
            <a:pPr indent="0" lvl="0" marL="0" rtl="0" algn="l">
              <a:spcBef>
                <a:spcPts val="0"/>
              </a:spcBef>
              <a:spcAft>
                <a:spcPts val="0"/>
              </a:spcAft>
              <a:buNone/>
            </a:pPr>
            <a:r>
              <a:rPr lang="en-US" sz="2400">
                <a:solidFill>
                  <a:srgbClr val="BFBFBF"/>
                </a:solidFill>
                <a:latin typeface="Proxima Nova"/>
                <a:ea typeface="Proxima Nova"/>
                <a:cs typeface="Proxima Nova"/>
                <a:sym typeface="Proxima Nova"/>
              </a:rPr>
              <a:t>AUTHOR: NISHAAD NAVKAL</a:t>
            </a:r>
            <a:endParaRPr sz="2400">
              <a:solidFill>
                <a:srgbClr val="BFBFBF"/>
              </a:solidFill>
              <a:latin typeface="Proxima Nova"/>
              <a:ea typeface="Proxima Nova"/>
              <a:cs typeface="Proxima Nova"/>
              <a:sym typeface="Proxima Nova"/>
            </a:endParaRPr>
          </a:p>
          <a:p>
            <a:pPr indent="0" lvl="0" marL="0" rtl="0" algn="l">
              <a:spcBef>
                <a:spcPts val="0"/>
              </a:spcBef>
              <a:spcAft>
                <a:spcPts val="0"/>
              </a:spcAft>
              <a:buNone/>
            </a:pPr>
            <a:r>
              <a:t/>
            </a:r>
            <a:endParaRPr sz="2400">
              <a:solidFill>
                <a:srgbClr val="BFBFBF"/>
              </a:solidFill>
              <a:latin typeface="Proxima Nova"/>
              <a:ea typeface="Proxima Nova"/>
              <a:cs typeface="Proxima Nova"/>
              <a:sym typeface="Proxima Nova"/>
            </a:endParaRPr>
          </a:p>
        </p:txBody>
      </p:sp>
      <p:sp>
        <p:nvSpPr>
          <p:cNvPr id="985" name="Google Shape;985;p83"/>
          <p:cNvSpPr txBox="1"/>
          <p:nvPr/>
        </p:nvSpPr>
        <p:spPr>
          <a:xfrm>
            <a:off x="1341390" y="3189350"/>
            <a:ext cx="10089900" cy="9269400"/>
          </a:xfrm>
          <a:prstGeom prst="rect">
            <a:avLst/>
          </a:prstGeom>
          <a:noFill/>
          <a:ln>
            <a:noFill/>
          </a:ln>
        </p:spPr>
        <p:txBody>
          <a:bodyPr anchorCtr="0" anchor="t" bIns="91425" lIns="91425" spcFirstLastPara="1" rIns="112100" wrap="square" tIns="91425">
            <a:noAutofit/>
          </a:bodyPr>
          <a:lstStyle/>
          <a:p>
            <a:pPr indent="-419100" lvl="0" marL="457200" rtl="0" algn="l">
              <a:spcBef>
                <a:spcPts val="0"/>
              </a:spcBef>
              <a:spcAft>
                <a:spcPts val="0"/>
              </a:spcAft>
              <a:buSzPts val="3000"/>
              <a:buChar char="-"/>
            </a:pPr>
            <a:r>
              <a:rPr lang="en-US" sz="3000"/>
              <a:t>Invoked when a function is called which does not match any other contract functions</a:t>
            </a:r>
            <a:endParaRPr sz="3000"/>
          </a:p>
          <a:p>
            <a:pPr indent="-419100" lvl="0" marL="457200" rtl="0" algn="l">
              <a:spcBef>
                <a:spcPts val="0"/>
              </a:spcBef>
              <a:spcAft>
                <a:spcPts val="0"/>
              </a:spcAft>
              <a:buSzPts val="3000"/>
              <a:buChar char="-"/>
            </a:pPr>
            <a:r>
              <a:rPr lang="en-US" sz="3000"/>
              <a:t>Only one per contract</a:t>
            </a:r>
            <a:endParaRPr sz="3000"/>
          </a:p>
          <a:p>
            <a:pPr indent="-419100" lvl="0" marL="457200" rtl="0" algn="l">
              <a:spcBef>
                <a:spcPts val="0"/>
              </a:spcBef>
              <a:spcAft>
                <a:spcPts val="0"/>
              </a:spcAft>
              <a:buSzPts val="3000"/>
              <a:buChar char="-"/>
            </a:pPr>
            <a:r>
              <a:rPr lang="en-US" sz="3000"/>
              <a:t>No arguments, returns nothing</a:t>
            </a:r>
            <a:endParaRPr sz="3000"/>
          </a:p>
          <a:p>
            <a:pPr indent="-419100" lvl="0" marL="457200" rtl="0" algn="l">
              <a:spcBef>
                <a:spcPts val="0"/>
              </a:spcBef>
              <a:spcAft>
                <a:spcPts val="0"/>
              </a:spcAft>
              <a:buSzPts val="3000"/>
              <a:buChar char="-"/>
            </a:pPr>
            <a:r>
              <a:rPr lang="en-US" sz="3000"/>
              <a:t>Typically payable - enables contract to receive ether sent directly to it</a:t>
            </a:r>
            <a:endParaRPr sz="3000"/>
          </a:p>
          <a:p>
            <a:pPr indent="0" lvl="0" marL="0" rtl="0" algn="l">
              <a:spcBef>
                <a:spcPts val="0"/>
              </a:spcBef>
              <a:spcAft>
                <a:spcPts val="0"/>
              </a:spcAft>
              <a:buNone/>
            </a:pPr>
            <a:r>
              <a:t/>
            </a:r>
            <a:endParaRPr sz="3000"/>
          </a:p>
          <a:p>
            <a:pPr indent="0" lvl="0" marL="0" rtl="0" algn="l">
              <a:spcBef>
                <a:spcPts val="0"/>
              </a:spcBef>
              <a:spcAft>
                <a:spcPts val="0"/>
              </a:spcAft>
              <a:buNone/>
            </a:pPr>
            <a:r>
              <a:t/>
            </a:r>
            <a:endParaRPr sz="3000"/>
          </a:p>
          <a:p>
            <a:pPr indent="0" lvl="0" marL="0" rtl="0" algn="l">
              <a:spcBef>
                <a:spcPts val="0"/>
              </a:spcBef>
              <a:spcAft>
                <a:spcPts val="0"/>
              </a:spcAft>
              <a:buNone/>
            </a:pPr>
            <a:r>
              <a:rPr b="1" lang="en-US" sz="3000"/>
              <a:t>Can be thought of as default behavior when the contract does not recognize the command</a:t>
            </a:r>
            <a:endParaRPr b="1" sz="3000"/>
          </a:p>
        </p:txBody>
      </p:sp>
      <p:pic>
        <p:nvPicPr>
          <p:cNvPr id="986" name="Google Shape;986;p83"/>
          <p:cNvPicPr preferRelativeResize="0"/>
          <p:nvPr/>
        </p:nvPicPr>
        <p:blipFill>
          <a:blip r:embed="rId3">
            <a:alphaModFix/>
          </a:blip>
          <a:stretch>
            <a:fillRect/>
          </a:stretch>
        </p:blipFill>
        <p:spPr>
          <a:xfrm>
            <a:off x="11431373" y="5707750"/>
            <a:ext cx="12636750" cy="3191261"/>
          </a:xfrm>
          <a:prstGeom prst="rect">
            <a:avLst/>
          </a:prstGeom>
          <a:noFill/>
          <a:ln>
            <a:noFill/>
          </a:ln>
        </p:spPr>
      </p:pic>
    </p:spTree>
  </p:cSld>
  <p:clrMapOvr>
    <a:masterClrMapping/>
  </p:clrMapOvr>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90" name="Shape 990"/>
        <p:cNvGrpSpPr/>
        <p:nvPr/>
      </p:nvGrpSpPr>
      <p:grpSpPr>
        <a:xfrm>
          <a:off x="0" y="0"/>
          <a:ext cx="0" cy="0"/>
          <a:chOff x="0" y="0"/>
          <a:chExt cx="0" cy="0"/>
        </a:xfrm>
      </p:grpSpPr>
      <p:sp>
        <p:nvSpPr>
          <p:cNvPr id="991" name="Google Shape;991;p84"/>
          <p:cNvSpPr txBox="1"/>
          <p:nvPr/>
        </p:nvSpPr>
        <p:spPr>
          <a:xfrm>
            <a:off x="2924725" y="1079000"/>
            <a:ext cx="19464600" cy="1002900"/>
          </a:xfrm>
          <a:prstGeom prst="rect">
            <a:avLst/>
          </a:prstGeom>
          <a:noFill/>
          <a:ln>
            <a:noFill/>
          </a:ln>
        </p:spPr>
        <p:txBody>
          <a:bodyPr anchorCtr="0" anchor="ctr" bIns="45700" lIns="91425" spcFirstLastPara="1" rIns="91425" wrap="square" tIns="45700">
            <a:noAutofit/>
          </a:bodyPr>
          <a:lstStyle/>
          <a:p>
            <a:pPr indent="0" lvl="0" marL="0" marR="0" rtl="0" algn="l">
              <a:lnSpc>
                <a:spcPct val="130740"/>
              </a:lnSpc>
              <a:spcBef>
                <a:spcPts val="0"/>
              </a:spcBef>
              <a:spcAft>
                <a:spcPts val="0"/>
              </a:spcAft>
              <a:buClr>
                <a:srgbClr val="000000"/>
              </a:buClr>
              <a:buFont typeface="Montserrat"/>
              <a:buNone/>
            </a:pPr>
            <a:r>
              <a:rPr b="1" lang="en-US" sz="7200">
                <a:latin typeface="Montserrat"/>
                <a:ea typeface="Montserrat"/>
                <a:cs typeface="Montserrat"/>
                <a:sym typeface="Montserrat"/>
              </a:rPr>
              <a:t>Constructors</a:t>
            </a:r>
            <a:endParaRPr b="1" sz="7200">
              <a:latin typeface="Montserrat"/>
              <a:ea typeface="Montserrat"/>
              <a:cs typeface="Montserrat"/>
              <a:sym typeface="Montserrat"/>
            </a:endParaRPr>
          </a:p>
        </p:txBody>
      </p:sp>
      <p:sp>
        <p:nvSpPr>
          <p:cNvPr id="992" name="Google Shape;992;p84"/>
          <p:cNvSpPr txBox="1"/>
          <p:nvPr/>
        </p:nvSpPr>
        <p:spPr>
          <a:xfrm>
            <a:off x="625850" y="12144875"/>
            <a:ext cx="5363400" cy="1400100"/>
          </a:xfrm>
          <a:prstGeom prst="rect">
            <a:avLst/>
          </a:prstGeom>
          <a:noFill/>
          <a:ln>
            <a:noFill/>
          </a:ln>
        </p:spPr>
        <p:txBody>
          <a:bodyPr anchorCtr="0" anchor="t" bIns="91450" lIns="91450" spcFirstLastPara="1" rIns="91450" wrap="square" tIns="91450">
            <a:noAutofit/>
          </a:bodyPr>
          <a:lstStyle/>
          <a:p>
            <a:pPr indent="0" lvl="0" marL="0" rtl="0" algn="l">
              <a:spcBef>
                <a:spcPts val="0"/>
              </a:spcBef>
              <a:spcAft>
                <a:spcPts val="0"/>
              </a:spcAft>
              <a:buNone/>
            </a:pPr>
            <a:r>
              <a:t/>
            </a:r>
            <a:endParaRPr sz="2400">
              <a:solidFill>
                <a:srgbClr val="BFBFBF"/>
              </a:solidFill>
              <a:latin typeface="Proxima Nova"/>
              <a:ea typeface="Proxima Nova"/>
              <a:cs typeface="Proxima Nova"/>
              <a:sym typeface="Proxima Nova"/>
            </a:endParaRPr>
          </a:p>
          <a:p>
            <a:pPr indent="0" lvl="0" marL="0" rtl="0" algn="l">
              <a:spcBef>
                <a:spcPts val="0"/>
              </a:spcBef>
              <a:spcAft>
                <a:spcPts val="0"/>
              </a:spcAft>
              <a:buNone/>
            </a:pPr>
            <a:r>
              <a:rPr lang="en-US" sz="2400">
                <a:solidFill>
                  <a:srgbClr val="BFBFBF"/>
                </a:solidFill>
                <a:latin typeface="Proxima Nova"/>
                <a:ea typeface="Proxima Nova"/>
                <a:cs typeface="Proxima Nova"/>
                <a:sym typeface="Proxima Nova"/>
              </a:rPr>
              <a:t>AUTHOR: NISHAAD NAVKAL</a:t>
            </a:r>
            <a:endParaRPr sz="2400">
              <a:solidFill>
                <a:srgbClr val="BFBFBF"/>
              </a:solidFill>
              <a:latin typeface="Proxima Nova"/>
              <a:ea typeface="Proxima Nova"/>
              <a:cs typeface="Proxima Nova"/>
              <a:sym typeface="Proxima Nova"/>
            </a:endParaRPr>
          </a:p>
          <a:p>
            <a:pPr indent="0" lvl="0" marL="0" rtl="0" algn="l">
              <a:spcBef>
                <a:spcPts val="0"/>
              </a:spcBef>
              <a:spcAft>
                <a:spcPts val="0"/>
              </a:spcAft>
              <a:buNone/>
            </a:pPr>
            <a:r>
              <a:t/>
            </a:r>
            <a:endParaRPr sz="2400">
              <a:solidFill>
                <a:srgbClr val="BFBFBF"/>
              </a:solidFill>
              <a:latin typeface="Proxima Nova"/>
              <a:ea typeface="Proxima Nova"/>
              <a:cs typeface="Proxima Nova"/>
              <a:sym typeface="Proxima Nova"/>
            </a:endParaRPr>
          </a:p>
        </p:txBody>
      </p:sp>
      <p:sp>
        <p:nvSpPr>
          <p:cNvPr id="993" name="Google Shape;993;p84"/>
          <p:cNvSpPr txBox="1"/>
          <p:nvPr/>
        </p:nvSpPr>
        <p:spPr>
          <a:xfrm>
            <a:off x="1341390" y="3189350"/>
            <a:ext cx="10089900" cy="9269400"/>
          </a:xfrm>
          <a:prstGeom prst="rect">
            <a:avLst/>
          </a:prstGeom>
          <a:noFill/>
          <a:ln>
            <a:noFill/>
          </a:ln>
        </p:spPr>
        <p:txBody>
          <a:bodyPr anchorCtr="0" anchor="t" bIns="91425" lIns="91425" spcFirstLastPara="1" rIns="112100" wrap="square" tIns="91425">
            <a:noAutofit/>
          </a:bodyPr>
          <a:lstStyle/>
          <a:p>
            <a:pPr indent="-419100" lvl="0" marL="457200" rtl="0" algn="l">
              <a:spcBef>
                <a:spcPts val="0"/>
              </a:spcBef>
              <a:spcAft>
                <a:spcPts val="0"/>
              </a:spcAft>
              <a:buSzPts val="3000"/>
              <a:buChar char="-"/>
            </a:pPr>
            <a:r>
              <a:rPr lang="en-US" sz="3000"/>
              <a:t>Create an instance of the contract with the given arguments</a:t>
            </a:r>
            <a:endParaRPr sz="3000"/>
          </a:p>
          <a:p>
            <a:pPr indent="-419100" lvl="0" marL="457200" rtl="0" algn="l">
              <a:spcBef>
                <a:spcPts val="0"/>
              </a:spcBef>
              <a:spcAft>
                <a:spcPts val="0"/>
              </a:spcAft>
              <a:buSzPts val="3000"/>
              <a:buChar char="-"/>
            </a:pPr>
            <a:r>
              <a:rPr lang="en-US" sz="3000"/>
              <a:t>Only one allowed, cannot be overloaded</a:t>
            </a:r>
            <a:endParaRPr sz="3000"/>
          </a:p>
          <a:p>
            <a:pPr indent="-419100" lvl="0" marL="457200" rtl="0" algn="l">
              <a:spcBef>
                <a:spcPts val="0"/>
              </a:spcBef>
              <a:spcAft>
                <a:spcPts val="0"/>
              </a:spcAft>
              <a:buSzPts val="3000"/>
              <a:buChar char="-"/>
            </a:pPr>
            <a:r>
              <a:rPr lang="en-US" sz="3000"/>
              <a:t>2 implementations: </a:t>
            </a:r>
            <a:endParaRPr sz="3000"/>
          </a:p>
          <a:p>
            <a:pPr indent="-419100" lvl="1" marL="914400" rtl="0" algn="l">
              <a:spcBef>
                <a:spcPts val="0"/>
              </a:spcBef>
              <a:spcAft>
                <a:spcPts val="0"/>
              </a:spcAft>
              <a:buSzPts val="3000"/>
              <a:buChar char="-"/>
            </a:pPr>
            <a:r>
              <a:rPr lang="en-US" sz="3000"/>
              <a:t>function [contractName] (arg1, arg2 ...)</a:t>
            </a:r>
            <a:endParaRPr sz="3000"/>
          </a:p>
          <a:p>
            <a:pPr indent="-419100" lvl="1" marL="914400" rtl="0" algn="l">
              <a:spcBef>
                <a:spcPts val="0"/>
              </a:spcBef>
              <a:spcAft>
                <a:spcPts val="0"/>
              </a:spcAft>
              <a:buSzPts val="3000"/>
              <a:buChar char="-"/>
            </a:pPr>
            <a:r>
              <a:rPr lang="en-US" sz="3000"/>
              <a:t>constructor (arg1, arg2 …)</a:t>
            </a:r>
            <a:endParaRPr sz="3000"/>
          </a:p>
        </p:txBody>
      </p:sp>
      <p:pic>
        <p:nvPicPr>
          <p:cNvPr id="994" name="Google Shape;994;p84"/>
          <p:cNvPicPr preferRelativeResize="0"/>
          <p:nvPr/>
        </p:nvPicPr>
        <p:blipFill>
          <a:blip r:embed="rId3">
            <a:alphaModFix/>
          </a:blip>
          <a:stretch>
            <a:fillRect/>
          </a:stretch>
        </p:blipFill>
        <p:spPr>
          <a:xfrm>
            <a:off x="10474899" y="4054812"/>
            <a:ext cx="13256575" cy="7538474"/>
          </a:xfrm>
          <a:prstGeom prst="rect">
            <a:avLst/>
          </a:prstGeom>
          <a:noFill/>
          <a:ln>
            <a:noFill/>
          </a:ln>
        </p:spPr>
      </p:pic>
    </p:spTree>
  </p:cSld>
  <p:clrMapOvr>
    <a:masterClrMapping/>
  </p:clrMapOvr>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998" name="Shape 998"/>
        <p:cNvGrpSpPr/>
        <p:nvPr/>
      </p:nvGrpSpPr>
      <p:grpSpPr>
        <a:xfrm>
          <a:off x="0" y="0"/>
          <a:ext cx="0" cy="0"/>
          <a:chOff x="0" y="0"/>
          <a:chExt cx="0" cy="0"/>
        </a:xfrm>
      </p:grpSpPr>
      <p:sp>
        <p:nvSpPr>
          <p:cNvPr id="999" name="Google Shape;999;p85"/>
          <p:cNvSpPr txBox="1"/>
          <p:nvPr>
            <p:ph type="title"/>
          </p:nvPr>
        </p:nvSpPr>
        <p:spPr>
          <a:xfrm>
            <a:off x="8345547" y="5558738"/>
            <a:ext cx="8743800" cy="2598000"/>
          </a:xfrm>
          <a:prstGeom prst="rect">
            <a:avLst/>
          </a:prstGeom>
        </p:spPr>
        <p:txBody>
          <a:bodyPr anchorCtr="0" anchor="ctr" bIns="243700" lIns="243700" spcFirstLastPara="1" rIns="243700" wrap="square" tIns="243700">
            <a:noAutofit/>
          </a:bodyPr>
          <a:lstStyle/>
          <a:p>
            <a:pPr indent="0" lvl="0" marL="0" rtl="0" algn="ctr">
              <a:spcBef>
                <a:spcPts val="0"/>
              </a:spcBef>
              <a:spcAft>
                <a:spcPts val="0"/>
              </a:spcAft>
              <a:buNone/>
            </a:pPr>
            <a:r>
              <a:rPr lang="en-US" sz="7900"/>
              <a:t>WORKSHOP TIME</a:t>
            </a:r>
            <a:endParaRPr sz="7900"/>
          </a:p>
        </p:txBody>
      </p:sp>
      <p:sp>
        <p:nvSpPr>
          <p:cNvPr id="1000" name="Google Shape;1000;p85"/>
          <p:cNvSpPr txBox="1"/>
          <p:nvPr>
            <p:ph idx="1" type="subTitle"/>
          </p:nvPr>
        </p:nvSpPr>
        <p:spPr>
          <a:xfrm>
            <a:off x="3781030" y="4540000"/>
            <a:ext cx="4564800" cy="4650000"/>
          </a:xfrm>
          <a:prstGeom prst="rect">
            <a:avLst/>
          </a:prstGeom>
        </p:spPr>
        <p:txBody>
          <a:bodyPr anchorCtr="0" anchor="ctr" bIns="243700" lIns="243700" spcFirstLastPara="1" rIns="243700" wrap="square" tIns="243700">
            <a:noAutofit/>
          </a:bodyPr>
          <a:lstStyle/>
          <a:p>
            <a:pPr indent="0" lvl="0" marL="0" rtl="0" algn="r">
              <a:spcBef>
                <a:spcPts val="0"/>
              </a:spcBef>
              <a:spcAft>
                <a:spcPts val="0"/>
              </a:spcAft>
              <a:buNone/>
            </a:pPr>
            <a:r>
              <a:rPr lang="en-US"/>
              <a:t>6</a:t>
            </a:r>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Default Theme">
  <a:themeElements>
    <a:clrScheme name="Phlox Light">
      <a:dk1>
        <a:srgbClr val="7F7F7F"/>
      </a:dk1>
      <a:lt1>
        <a:srgbClr val="FFFFFF"/>
      </a:lt1>
      <a:dk2>
        <a:srgbClr val="000000"/>
      </a:dk2>
      <a:lt2>
        <a:srgbClr val="FFFFFF"/>
      </a:lt2>
      <a:accent1>
        <a:srgbClr val="2E2E35"/>
      </a:accent1>
      <a:accent2>
        <a:srgbClr val="FFD816"/>
      </a:accent2>
      <a:accent3>
        <a:srgbClr val="9F9EA2"/>
      </a:accent3>
      <a:accent4>
        <a:srgbClr val="D7D5D4"/>
      </a:accent4>
      <a:accent5>
        <a:srgbClr val="2E2E35"/>
      </a:accent5>
      <a:accent6>
        <a:srgbClr val="9F9EA2"/>
      </a:accent6>
      <a:hlink>
        <a:srgbClr val="F33B48"/>
      </a:hlink>
      <a:folHlink>
        <a:srgbClr val="FFC00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Default Theme">
  <a:themeElements>
    <a:clrScheme name="Phlox Light">
      <a:dk1>
        <a:srgbClr val="7F7F7F"/>
      </a:dk1>
      <a:lt1>
        <a:srgbClr val="FFFFFF"/>
      </a:lt1>
      <a:dk2>
        <a:srgbClr val="000000"/>
      </a:dk2>
      <a:lt2>
        <a:srgbClr val="FFFFFF"/>
      </a:lt2>
      <a:accent1>
        <a:srgbClr val="2E2E35"/>
      </a:accent1>
      <a:accent2>
        <a:srgbClr val="FFD816"/>
      </a:accent2>
      <a:accent3>
        <a:srgbClr val="9F9EA2"/>
      </a:accent3>
      <a:accent4>
        <a:srgbClr val="D7D5D4"/>
      </a:accent4>
      <a:accent5>
        <a:srgbClr val="2E2E35"/>
      </a:accent5>
      <a:accent6>
        <a:srgbClr val="9F9EA2"/>
      </a:accent6>
      <a:hlink>
        <a:srgbClr val="F33B48"/>
      </a:hlink>
      <a:folHlink>
        <a:srgbClr val="FFC00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xmlns:r="http://schemas.openxmlformats.org/officeDocument/2006/relationships" name="Default Theme">
  <a:themeElements>
    <a:clrScheme name="Phlox Light">
      <a:dk1>
        <a:srgbClr val="7F7F7F"/>
      </a:dk1>
      <a:lt1>
        <a:srgbClr val="FFFFFF"/>
      </a:lt1>
      <a:dk2>
        <a:srgbClr val="000000"/>
      </a:dk2>
      <a:lt2>
        <a:srgbClr val="FFFFFF"/>
      </a:lt2>
      <a:accent1>
        <a:srgbClr val="2E2E35"/>
      </a:accent1>
      <a:accent2>
        <a:srgbClr val="FFD816"/>
      </a:accent2>
      <a:accent3>
        <a:srgbClr val="9F9EA2"/>
      </a:accent3>
      <a:accent4>
        <a:srgbClr val="D7D5D4"/>
      </a:accent4>
      <a:accent5>
        <a:srgbClr val="2E2E35"/>
      </a:accent5>
      <a:accent6>
        <a:srgbClr val="9F9EA2"/>
      </a:accent6>
      <a:hlink>
        <a:srgbClr val="F33B48"/>
      </a:hlink>
      <a:folHlink>
        <a:srgbClr val="FFC00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5.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